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7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43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3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2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4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74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7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87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17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4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0E7D-205C-47B7-8ABE-7D89603571CB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55CF-D6F8-439E-A629-73987E79B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5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941" y="2720400"/>
            <a:ext cx="11738475" cy="23876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Стратегическая сессия для молодежи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вопросам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ВИЧ-инфекции 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и СПИДа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210" y="322418"/>
            <a:ext cx="2942275" cy="1161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73" b="35775"/>
          <a:stretch/>
        </p:blipFill>
        <p:spPr>
          <a:xfrm>
            <a:off x="4159365" y="4605726"/>
            <a:ext cx="3857625" cy="17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9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871" y="1104408"/>
            <a:ext cx="10515600" cy="1637103"/>
          </a:xfrm>
        </p:spPr>
        <p:txBody>
          <a:bodyPr/>
          <a:lstStyle/>
          <a:p>
            <a:r>
              <a:rPr lang="ru-RU" b="1" dirty="0"/>
              <a:t>Стратегическая сессия (мозговой штурм) </a:t>
            </a:r>
            <a:r>
              <a:rPr lang="ru-RU" dirty="0"/>
              <a:t>– специальный формат коллективной работы для производства и гибридизации новых идей по определенным вопросам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8498" r="1035" b="35023"/>
          <a:stretch/>
        </p:blipFill>
        <p:spPr>
          <a:xfrm>
            <a:off x="2477657" y="2509690"/>
            <a:ext cx="8370027" cy="39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4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82" y="249214"/>
            <a:ext cx="10515600" cy="1325563"/>
          </a:xfrm>
        </p:spPr>
        <p:txBody>
          <a:bodyPr/>
          <a:lstStyle/>
          <a:p>
            <a:r>
              <a:rPr lang="ru-RU" b="1" dirty="0" smtClean="0"/>
              <a:t>ЭТАПЫ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682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1)Вводная;</a:t>
            </a:r>
            <a:endParaRPr lang="ru-RU" dirty="0"/>
          </a:p>
          <a:p>
            <a:r>
              <a:rPr lang="ru-RU" dirty="0"/>
              <a:t>2)Работа в группах (генерация идей);</a:t>
            </a:r>
          </a:p>
          <a:p>
            <a:r>
              <a:rPr lang="ru-RU" dirty="0"/>
              <a:t>3)Подготовка к презентации в </a:t>
            </a:r>
            <a:r>
              <a:rPr lang="ru-RU" dirty="0" smtClean="0"/>
              <a:t>группах;</a:t>
            </a:r>
            <a:endParaRPr lang="ru-RU" dirty="0"/>
          </a:p>
          <a:p>
            <a:r>
              <a:rPr lang="ru-RU" dirty="0"/>
              <a:t>4)Презентация перед </a:t>
            </a:r>
            <a:r>
              <a:rPr lang="ru-RU" dirty="0" smtClean="0"/>
              <a:t>экспертами;</a:t>
            </a:r>
            <a:endParaRPr lang="ru-RU" dirty="0"/>
          </a:p>
          <a:p>
            <a:r>
              <a:rPr lang="ru-RU" dirty="0"/>
              <a:t>5)Передача наработанных идей региональным координаторам ВОД «Волонтеры-медики» для дальнейшего анализа, систематизации и оцифровки;</a:t>
            </a:r>
          </a:p>
          <a:p>
            <a:r>
              <a:rPr lang="ru-RU" dirty="0"/>
              <a:t>6)Отправка полученных результатов в Дирекцию ВОД «Волонтеры-медики»;</a:t>
            </a:r>
          </a:p>
          <a:p>
            <a:r>
              <a:rPr lang="ru-RU" dirty="0"/>
              <a:t>7)Предоставление итогов стратегической сессии в Фонд социально-культурных инициатив.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95" b="33897"/>
          <a:stretch/>
        </p:blipFill>
        <p:spPr>
          <a:xfrm>
            <a:off x="6883740" y="563785"/>
            <a:ext cx="4734278" cy="24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44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1714880"/>
            <a:ext cx="10515600" cy="4351338"/>
          </a:xfrm>
        </p:spPr>
        <p:txBody>
          <a:bodyPr/>
          <a:lstStyle/>
          <a:p>
            <a:r>
              <a:rPr lang="ru-RU" dirty="0"/>
              <a:t>Важность проблемы профилактики ВИЧ/СПИДа в мире на настоящий период времени не вызывает сомнений</a:t>
            </a:r>
            <a:r>
              <a:rPr lang="ru-RU" dirty="0" smtClean="0"/>
              <a:t>.</a:t>
            </a:r>
          </a:p>
          <a:p>
            <a:r>
              <a:rPr lang="ru-RU" dirty="0"/>
              <a:t>Актуальность проблемы ВИЧ/СПИД заключается в том, что эпидемия не является только медицинской проблемой</a:t>
            </a:r>
            <a:r>
              <a:rPr lang="ru-RU" dirty="0" smtClean="0"/>
              <a:t>.</a:t>
            </a:r>
          </a:p>
          <a:p>
            <a:r>
              <a:rPr lang="ru-RU" dirty="0"/>
              <a:t>Её распространение, затрагивает все сферы жизни общества и касается каждого.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07" b="7991"/>
          <a:stretch/>
        </p:blipFill>
        <p:spPr>
          <a:xfrm>
            <a:off x="9609583" y="4041799"/>
            <a:ext cx="1744217" cy="24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78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36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темы для обсуждения в группах на стратегической сессии: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Важность </a:t>
            </a:r>
            <a:r>
              <a:rPr lang="ru-RU" dirty="0"/>
              <a:t>диагностики ВИЧ-инфекции в современном мире.</a:t>
            </a:r>
          </a:p>
          <a:p>
            <a:pPr lvl="0"/>
            <a:r>
              <a:rPr lang="ru-RU" dirty="0"/>
              <a:t>Повышения уровня грамотности населения. Массовая информированность населения в вопросах ВИЧ/СПИД с использованием СМИ.</a:t>
            </a:r>
          </a:p>
          <a:p>
            <a:pPr lvl="0"/>
            <a:r>
              <a:rPr lang="ru-RU" dirty="0"/>
              <a:t>Новые методы/форматы профилактики ВИЧ-инфекции.</a:t>
            </a:r>
          </a:p>
          <a:p>
            <a:pPr lvl="0"/>
            <a:r>
              <a:rPr lang="ru-RU" dirty="0"/>
              <a:t>Социализация и снижение уровня дискриминации людей в обществе, имеющих ВИЧ+ статус.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49" b="27512"/>
          <a:stretch/>
        </p:blipFill>
        <p:spPr>
          <a:xfrm>
            <a:off x="1121536" y="5022760"/>
            <a:ext cx="1964203" cy="1429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98" b="27887"/>
          <a:stretch/>
        </p:blipFill>
        <p:spPr>
          <a:xfrm>
            <a:off x="3600515" y="5008619"/>
            <a:ext cx="1965600" cy="1443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13" b="23380"/>
          <a:stretch/>
        </p:blipFill>
        <p:spPr>
          <a:xfrm>
            <a:off x="6362830" y="5008619"/>
            <a:ext cx="1965600" cy="1443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50" b="28450"/>
          <a:stretch/>
        </p:blipFill>
        <p:spPr>
          <a:xfrm>
            <a:off x="8836209" y="5008619"/>
            <a:ext cx="2009812" cy="14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207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173</Words>
  <Application>Microsoft Office PowerPoint</Application>
  <PresentationFormat>Произвольный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Стратегическая сессия для молодежи  по вопросам  ВИЧ-инфекции и СПИДа </vt:lpstr>
      <vt:lpstr>Слайд 2</vt:lpstr>
      <vt:lpstr>ЭТАПЫ РАБОТЫ:</vt:lpstr>
      <vt:lpstr>Слайд 4</vt:lpstr>
      <vt:lpstr>Основные темы для обсуждения в группах на стратегической сессии: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Стратегическая сессия для молодежи  по вопросам  ВИЧ-инфекции и СПИДа</dc:title>
  <dc:creator>User</dc:creator>
  <cp:lastModifiedBy>asu</cp:lastModifiedBy>
  <cp:revision>2</cp:revision>
  <dcterms:created xsi:type="dcterms:W3CDTF">2017-05-19T05:28:52Z</dcterms:created>
  <dcterms:modified xsi:type="dcterms:W3CDTF">2017-08-31T07:35:37Z</dcterms:modified>
</cp:coreProperties>
</file>