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C4657-75A6-47A7-B73F-B71C9F209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2E1F2-B88E-4548-B59A-87B6517AB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F8F2D7-DF8B-4404-9144-578E58D2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82A280-86E1-4C47-AAD0-786A9A7A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1897D-7435-4916-8B5C-24A3C11E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583E6-D925-48C2-BB6B-923A301E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D45544-13C9-4A02-AB3E-5FBF788AE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F2EC8F-F5A8-48C3-A99A-84F6248B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831FD-7F25-46CB-B9D2-2ABAA92A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D879B8-96A8-45B4-84A2-FFB8ACBD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7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38823D-16BA-4971-84EB-8CA2F5DF0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43C07-7814-46E2-A171-D3FF3AF31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E9D79-3802-46D1-BB9C-04739F87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2EE88-AFFA-4544-B61B-0F7E4AD4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8D1FE1-D836-434A-B396-8DE8C59F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6106B-CB41-46B6-ABC2-EFE140CA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6B6FA-AB71-463D-B532-A1488ED27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0B6E5-02BB-42DC-8008-CC093833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F99E2C-A96E-418C-8614-3350619F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4D184-53F8-47C3-883C-B92B3350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2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82F6B-3394-4B1C-A7E0-153A6042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619A7-7EA2-4876-81C3-E0FC5087B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F7A12-F94C-4ECE-96E9-5F5187BF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BAAF58-C81B-4298-A75F-3AC0CD61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4F0895-4BA3-493C-87EE-12190C40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3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70F9E-1507-4A5F-8B7E-FA18987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1E3D9-8BDB-4BF5-B55A-F557AA515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C11BE-6E3D-4207-AFD5-C3E00E91B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A0AAA0-979B-40C2-A58D-8F61FA88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779B3-336D-42F5-B49E-03F94310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DB9393-023F-44EA-9EB8-962D97E9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1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1E048-8B5A-444F-9DFE-197D03FF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B74A9-638C-4A80-8CD3-1E6621554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8BC5FE-AFDA-4475-A979-89FE561B3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5D3D0D-8169-4088-B150-CCF00E025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A90726-CF7F-476B-B12A-977FD3C3F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E844E0-500A-41AC-8088-885E3970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93D6B0-581A-4AC6-A7BF-88B2E651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B9165B-A340-4088-A8D8-5219E4AF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2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4FF57-3DC2-4745-B102-29C8704E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077969-5E4C-4EAC-8D8E-E47AAE66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1C49A1-8779-4CB6-BF42-722F3B64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D8C4F2-E4E7-4507-9032-0D79642F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1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BB4F07-B9DC-4A62-8FFE-1ABFE12B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0AB17A-C8BA-47DB-8278-F0AC81A8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17A84F-488E-45A3-A321-25ED9C76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3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784E4-DE1F-4EC6-B9C0-6C175953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12E68-4C2D-48DC-88AE-C3940EBB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4F5A76-7202-47EE-8AE9-48CAAA708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F69FDE-0C13-4B84-9DBA-9E3A7B41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43A9B-B703-41AB-AAB6-56C32B34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3A5551-8079-4038-9FD0-2632FEA3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5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0FC66-3EDA-4E3D-84E0-63B3750F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3EB231-0988-4DC8-84C9-77A2767FB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6467B7-8C99-4260-A0F6-854A475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82E86-8709-4ACB-8F90-C073BB8D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7C68D3-8B35-4051-8589-E70ADC85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134CC-6787-4D13-9F86-44A06087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4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E3AC6-B03C-4120-9E28-3F3230F7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332232-3CA8-4066-813E-575739444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389BA-E720-47EA-B839-F98997265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71B6-DB89-490E-9D1F-58F8052E7FB3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DEE2F-47F3-420A-8593-DCB42FE3A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E5EE8-DBE6-4600-803D-D76FB568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81418-21F0-44CA-BB48-ADD81CDC1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95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1">
            <a:extLst>
              <a:ext uri="{FF2B5EF4-FFF2-40B4-BE49-F238E27FC236}">
                <a16:creationId xmlns:a16="http://schemas.microsoft.com/office/drawing/2014/main" id="{0BC5732E-36D5-4B96-8C06-2332D60DC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0">
            <a:extLst>
              <a:ext uri="{FF2B5EF4-FFF2-40B4-BE49-F238E27FC236}">
                <a16:creationId xmlns:a16="http://schemas.microsoft.com/office/drawing/2014/main" id="{F4CB7F9F-1A1A-4482-8813-E6DAA7DAB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1">
            <a:extLst>
              <a:ext uri="{FF2B5EF4-FFF2-40B4-BE49-F238E27FC236}">
                <a16:creationId xmlns:a16="http://schemas.microsoft.com/office/drawing/2014/main" id="{FF86BCE5-4F8B-4500-B3A9-9BE7C2D5D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5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2">
            <a:extLst>
              <a:ext uri="{FF2B5EF4-FFF2-40B4-BE49-F238E27FC236}">
                <a16:creationId xmlns:a16="http://schemas.microsoft.com/office/drawing/2014/main" id="{505E12F6-4672-4125-8EA6-58866EFF1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9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3">
            <a:extLst>
              <a:ext uri="{FF2B5EF4-FFF2-40B4-BE49-F238E27FC236}">
                <a16:creationId xmlns:a16="http://schemas.microsoft.com/office/drawing/2014/main" id="{C0F7AC36-711C-4E67-B6BA-4F7B0678A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4">
            <a:extLst>
              <a:ext uri="{FF2B5EF4-FFF2-40B4-BE49-F238E27FC236}">
                <a16:creationId xmlns:a16="http://schemas.microsoft.com/office/drawing/2014/main" id="{68B7235A-E68D-4055-80F8-75BABBA39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0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5">
            <a:extLst>
              <a:ext uri="{FF2B5EF4-FFF2-40B4-BE49-F238E27FC236}">
                <a16:creationId xmlns:a16="http://schemas.microsoft.com/office/drawing/2014/main" id="{D819FAD3-9CFB-4803-963D-616FC85A4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6">
            <a:extLst>
              <a:ext uri="{FF2B5EF4-FFF2-40B4-BE49-F238E27FC236}">
                <a16:creationId xmlns:a16="http://schemas.microsoft.com/office/drawing/2014/main" id="{A252454F-DA50-4592-A544-0FAC5495E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6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7">
            <a:extLst>
              <a:ext uri="{FF2B5EF4-FFF2-40B4-BE49-F238E27FC236}">
                <a16:creationId xmlns:a16="http://schemas.microsoft.com/office/drawing/2014/main" id="{7C8DF39B-B39A-4B76-903D-1133FB552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8">
            <a:extLst>
              <a:ext uri="{FF2B5EF4-FFF2-40B4-BE49-F238E27FC236}">
                <a16:creationId xmlns:a16="http://schemas.microsoft.com/office/drawing/2014/main" id="{625FA5F5-BD7B-4653-B5DA-EFC3FD760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1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19">
            <a:extLst>
              <a:ext uri="{FF2B5EF4-FFF2-40B4-BE49-F238E27FC236}">
                <a16:creationId xmlns:a16="http://schemas.microsoft.com/office/drawing/2014/main" id="{8092A83A-DE76-478E-ADCF-E4B84D31A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2">
            <a:extLst>
              <a:ext uri="{FF2B5EF4-FFF2-40B4-BE49-F238E27FC236}">
                <a16:creationId xmlns:a16="http://schemas.microsoft.com/office/drawing/2014/main" id="{3CE2A4A7-0F93-4F7D-8326-2D070B5A4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5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0">
            <a:extLst>
              <a:ext uri="{FF2B5EF4-FFF2-40B4-BE49-F238E27FC236}">
                <a16:creationId xmlns:a16="http://schemas.microsoft.com/office/drawing/2014/main" id="{DC11F6B1-B651-45FD-8257-C8682593A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7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1">
            <a:extLst>
              <a:ext uri="{FF2B5EF4-FFF2-40B4-BE49-F238E27FC236}">
                <a16:creationId xmlns:a16="http://schemas.microsoft.com/office/drawing/2014/main" id="{C890A722-5A38-47C1-8DBA-59F08A39B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2">
            <a:extLst>
              <a:ext uri="{FF2B5EF4-FFF2-40B4-BE49-F238E27FC236}">
                <a16:creationId xmlns:a16="http://schemas.microsoft.com/office/drawing/2014/main" id="{E5AE69C1-F8B1-459E-B604-F3786A3E0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3">
            <a:extLst>
              <a:ext uri="{FF2B5EF4-FFF2-40B4-BE49-F238E27FC236}">
                <a16:creationId xmlns:a16="http://schemas.microsoft.com/office/drawing/2014/main" id="{8EEFE721-0A89-469F-9919-C88C0014A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0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4">
            <a:extLst>
              <a:ext uri="{FF2B5EF4-FFF2-40B4-BE49-F238E27FC236}">
                <a16:creationId xmlns:a16="http://schemas.microsoft.com/office/drawing/2014/main" id="{64743A83-4B12-4AD7-BF98-0E0B027250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5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5">
            <a:extLst>
              <a:ext uri="{FF2B5EF4-FFF2-40B4-BE49-F238E27FC236}">
                <a16:creationId xmlns:a16="http://schemas.microsoft.com/office/drawing/2014/main" id="{5D109058-119E-4740-AE6D-FA0F49BEF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37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6">
            <a:extLst>
              <a:ext uri="{FF2B5EF4-FFF2-40B4-BE49-F238E27FC236}">
                <a16:creationId xmlns:a16="http://schemas.microsoft.com/office/drawing/2014/main" id="{6AABA195-6FDE-4262-9C56-5D54CFCB8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7">
            <a:extLst>
              <a:ext uri="{FF2B5EF4-FFF2-40B4-BE49-F238E27FC236}">
                <a16:creationId xmlns:a16="http://schemas.microsoft.com/office/drawing/2014/main" id="{69AE3009-7901-4A96-9AAE-BF7F561BB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8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8">
            <a:extLst>
              <a:ext uri="{FF2B5EF4-FFF2-40B4-BE49-F238E27FC236}">
                <a16:creationId xmlns:a16="http://schemas.microsoft.com/office/drawing/2014/main" id="{2C167D9F-F4AA-41EA-9B75-72FB92244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99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29">
            <a:extLst>
              <a:ext uri="{FF2B5EF4-FFF2-40B4-BE49-F238E27FC236}">
                <a16:creationId xmlns:a16="http://schemas.microsoft.com/office/drawing/2014/main" id="{804F929D-D3D8-42CA-9533-B3E55ECA5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0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3">
            <a:extLst>
              <a:ext uri="{FF2B5EF4-FFF2-40B4-BE49-F238E27FC236}">
                <a16:creationId xmlns:a16="http://schemas.microsoft.com/office/drawing/2014/main" id="{629B8577-A485-40FC-8010-FA7197646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30">
            <a:extLst>
              <a:ext uri="{FF2B5EF4-FFF2-40B4-BE49-F238E27FC236}">
                <a16:creationId xmlns:a16="http://schemas.microsoft.com/office/drawing/2014/main" id="{D36882E6-D3DD-499B-AC46-7D7B57BB1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31">
            <a:extLst>
              <a:ext uri="{FF2B5EF4-FFF2-40B4-BE49-F238E27FC236}">
                <a16:creationId xmlns:a16="http://schemas.microsoft.com/office/drawing/2014/main" id="{F30BBDF8-A97F-49BE-BF6F-3D02A82A5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1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4">
            <a:extLst>
              <a:ext uri="{FF2B5EF4-FFF2-40B4-BE49-F238E27FC236}">
                <a16:creationId xmlns:a16="http://schemas.microsoft.com/office/drawing/2014/main" id="{B5B855A6-2AF9-4784-8C7E-F3FBC75CB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5">
            <a:extLst>
              <a:ext uri="{FF2B5EF4-FFF2-40B4-BE49-F238E27FC236}">
                <a16:creationId xmlns:a16="http://schemas.microsoft.com/office/drawing/2014/main" id="{87E59E2E-3F22-4C10-B64B-81E62A672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6">
            <a:extLst>
              <a:ext uri="{FF2B5EF4-FFF2-40B4-BE49-F238E27FC236}">
                <a16:creationId xmlns:a16="http://schemas.microsoft.com/office/drawing/2014/main" id="{A6A341FB-C924-48D6-BBE0-6E40E19313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5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7">
            <a:extLst>
              <a:ext uri="{FF2B5EF4-FFF2-40B4-BE49-F238E27FC236}">
                <a16:creationId xmlns:a16="http://schemas.microsoft.com/office/drawing/2014/main" id="{E266D891-5D34-432F-BEB5-37C35F218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8">
            <a:extLst>
              <a:ext uri="{FF2B5EF4-FFF2-40B4-BE49-F238E27FC236}">
                <a16:creationId xmlns:a16="http://schemas.microsoft.com/office/drawing/2014/main" id="{6DE0B4BB-F9FD-421D-B12E-CF30D2C42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2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никова Ю.К._Казань 2019_15 сент_слайды_final_Страница_09">
            <a:extLst>
              <a:ext uri="{FF2B5EF4-FFF2-40B4-BE49-F238E27FC236}">
                <a16:creationId xmlns:a16="http://schemas.microsoft.com/office/drawing/2014/main" id="{C8EB3229-A430-4065-9673-0FA6FAD49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54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 Team</dc:creator>
  <cp:lastModifiedBy>Media Team</cp:lastModifiedBy>
  <cp:revision>1</cp:revision>
  <dcterms:created xsi:type="dcterms:W3CDTF">2019-09-19T09:26:03Z</dcterms:created>
  <dcterms:modified xsi:type="dcterms:W3CDTF">2019-09-19T09:26:20Z</dcterms:modified>
</cp:coreProperties>
</file>