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93" r:id="rId12"/>
    <p:sldId id="267" r:id="rId13"/>
    <p:sldId id="268" r:id="rId14"/>
    <p:sldId id="269" r:id="rId15"/>
    <p:sldId id="294" r:id="rId16"/>
    <p:sldId id="295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2" r:id="rId29"/>
    <p:sldId id="281" r:id="rId30"/>
    <p:sldId id="284" r:id="rId31"/>
    <p:sldId id="283" r:id="rId32"/>
    <p:sldId id="285" r:id="rId33"/>
    <p:sldId id="286" r:id="rId34"/>
    <p:sldId id="296" r:id="rId35"/>
    <p:sldId id="287" r:id="rId36"/>
    <p:sldId id="288" r:id="rId37"/>
    <p:sldId id="289" r:id="rId38"/>
    <p:sldId id="290" r:id="rId39"/>
    <p:sldId id="291" r:id="rId40"/>
    <p:sldId id="297" r:id="rId41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42"/>
    <p:restoredTop sz="94674"/>
  </p:normalViewPr>
  <p:slideViewPr>
    <p:cSldViewPr snapToGrid="0" snapToObjects="1">
      <p:cViewPr varScale="1">
        <p:scale>
          <a:sx n="78" d="100"/>
          <a:sy n="78" d="100"/>
        </p:scale>
        <p:origin x="176" y="1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D1C31C-3421-D94C-9EBB-543CFB1609C5}" type="datetimeFigureOut">
              <a:rPr lang="ru-RU" smtClean="0"/>
              <a:t>19.09.2019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43013"/>
            <a:ext cx="447675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7900"/>
            <a:ext cx="5486400" cy="3916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DCEBD-5A34-9B47-87B8-583F8ECC69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958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87DD1-4967-4B2C-92AE-40E573236288}" type="datetimeFigureOut">
              <a:rPr lang="ru-RU" smtClean="0"/>
              <a:t>19.09.2019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981B7-564A-405A-B32E-F41613107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866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487DD1-4967-4B2C-92AE-40E573236288}" type="datetimeFigureOut">
              <a:rPr lang="ru-RU" smtClean="0"/>
              <a:t>19.09.2019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981B7-564A-405A-B32E-F41613107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154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3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33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4840B8-2337-054F-832D-93DDACE68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167035-48BE-C049-A962-1C0DBA9B4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88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58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81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BE802F-F406-4C47-9E14-90F2F5FFC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483647" y="2147483647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01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E732A4-5AA1-EC42-A783-3790EA0D4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8BF99C-0B52-7B41-9CF9-FE0972BBD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24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C38CCF-A9A9-CF4C-9B71-518E7E90D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9121FC-4F3E-C842-8ADF-47CAD715C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76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sz="3600" u="sng" cap="none">
                <a:ln>
                  <a:solidFill>
                    <a:schemeClr val="accent3">
                      <a:lumMod val="90000"/>
                      <a:lumOff val="10000"/>
                    </a:schemeClr>
                  </a:solidFill>
                </a:ln>
                <a:solidFill>
                  <a:srgbClr val="0070C0"/>
                </a:solidFill>
              </a:rPr>
            </a:br>
            <a:r>
              <a:rPr lang="ru-RU" cap="none">
                <a:ln>
                  <a:solidFill>
                    <a:schemeClr val="accent3">
                      <a:lumMod val="90000"/>
                      <a:lumOff val="10000"/>
                    </a:schemeClr>
                  </a:solidFill>
                </a:ln>
                <a:solidFill>
                  <a:srgbClr val="0070C0"/>
                </a:solidFill>
              </a:rPr>
              <a:t> </a:t>
            </a:r>
            <a:r>
              <a:rPr lang="ru-RU" cap="none" spc="-100">
                <a:ln>
                  <a:solidFill>
                    <a:schemeClr val="accent3">
                      <a:lumMod val="90000"/>
                      <a:lumOff val="10000"/>
                    </a:schemeClr>
                  </a:solidFill>
                </a:ln>
                <a:solidFill>
                  <a:srgbClr val="0070C0"/>
                </a:solidFill>
                <a:latin typeface="Arial Narrow"/>
              </a:rPr>
              <a:t>Наименьший риск ПМР у женщин, получающих АРВТ до беременности</a:t>
            </a:r>
            <a:endParaRPr lang="ru-RU" cap="none" spc="-100" dirty="0">
              <a:ln>
                <a:solidFill>
                  <a:schemeClr val="accent3">
                    <a:lumMod val="90000"/>
                    <a:lumOff val="10000"/>
                  </a:schemeClr>
                </a:solidFill>
              </a:ln>
              <a:solidFill>
                <a:srgbClr val="0070C0"/>
              </a:solidFill>
              <a:latin typeface="Arial Narrow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4F74B3-B277-6B48-9D1A-B1E76FD69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33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33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ru-RU" sz="3200" u="sng" cap="none">
                <a:ln>
                  <a:solidFill>
                    <a:schemeClr val="accent3">
                      <a:lumMod val="90000"/>
                      <a:lumOff val="10000"/>
                    </a:schemeClr>
                  </a:solidFill>
                </a:ln>
                <a:solidFill>
                  <a:srgbClr val="0070C0"/>
                </a:solidFill>
              </a:rPr>
            </a:br>
            <a:r>
              <a:rPr lang="ru-RU" sz="3200" u="sng" cap="none">
                <a:ln>
                  <a:solidFill>
                    <a:schemeClr val="accent3">
                      <a:lumMod val="90000"/>
                      <a:lumOff val="10000"/>
                    </a:schemeClr>
                  </a:solidFill>
                </a:ln>
                <a:solidFill>
                  <a:srgbClr val="0070C0"/>
                </a:solidFill>
              </a:rPr>
              <a:t>«Женские» аспекты АРВТ в РФ</a:t>
            </a:r>
            <a:endParaRPr lang="ru-RU" sz="2600" cap="none" spc="-100" dirty="0">
              <a:ln>
                <a:solidFill>
                  <a:schemeClr val="accent3">
                    <a:lumMod val="90000"/>
                    <a:lumOff val="10000"/>
                  </a:schemeClr>
                </a:solidFill>
              </a:ln>
              <a:solidFill>
                <a:srgbClr val="0070C0"/>
              </a:solidFill>
              <a:latin typeface="+mj-lt"/>
              <a:cs typeface="+mj-cs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50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b="1"/>
              <a:t>Дисклеймер</a:t>
            </a:r>
            <a:endParaRPr lang="ru-RU" altLang="ru-RU" sz="2800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3157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8166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8582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3779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591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5466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298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856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68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>
                <a:solidFill>
                  <a:schemeClr val="tx2"/>
                </a:solidFill>
              </a:rPr>
              <a:t>Быстрое снижение вирусной нагрузки у ВИЧ+ женщин, получавших ралтегравир во время беременности</a:t>
            </a:r>
            <a:endParaRPr lang="en-US" sz="2400" baseline="30000" dirty="0">
              <a:solidFill>
                <a:schemeClr val="tx2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01ADC0-89F5-E846-9A19-5E3942CA3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3262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62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11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216F6F-4AB2-B44E-A48E-66001BED1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481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732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3797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6401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9674F5-E8E3-754F-958B-1D82403CA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AC5E55-F7C3-6E4D-8461-6319592C8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3461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sz="2400" b="1" cap="all">
                <a:solidFill>
                  <a:schemeClr val="accent3">
                    <a:lumMod val="90000"/>
                    <a:lumOff val="10000"/>
                  </a:schemeClr>
                </a:solidFill>
              </a:rPr>
              <a:t>ВОЗ: позиция в отношении безопасности DTG у женщин</a:t>
            </a:r>
            <a:endParaRPr lang="ru-RU" sz="2400" b="1" cap="all" dirty="0">
              <a:solidFill>
                <a:schemeClr val="accent3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842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7746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4216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sz="2400" b="1">
                <a:solidFill>
                  <a:schemeClr val="accent3">
                    <a:lumMod val="90000"/>
                    <a:lumOff val="10000"/>
                  </a:schemeClr>
                </a:solidFill>
              </a:rPr>
              <a:t>Пролонгация приема АРВП у женщин после родов</a:t>
            </a:r>
            <a:endParaRPr lang="ru-RU" sz="2400" dirty="0">
              <a:solidFill>
                <a:schemeClr val="accent3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9823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9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7684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A8046F-DF20-0D4C-8FA0-08E30919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2301EA-7A7D-E941-A697-B17BDE9AB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041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0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32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253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606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399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31</Words>
  <Application>Microsoft Macintosh PowerPoint</Application>
  <PresentationFormat>Экран (4:3)</PresentationFormat>
  <Paragraphs>6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4" baseType="lpstr">
      <vt:lpstr>Arial</vt:lpstr>
      <vt:lpstr>Arial Narrow</vt:lpstr>
      <vt:lpstr>Calibri</vt:lpstr>
      <vt:lpstr>Тема Office</vt:lpstr>
      <vt:lpstr>Презентация PowerPoint</vt:lpstr>
      <vt:lpstr>Дисклеймер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Наименьший риск ПМР у женщин, получающих АРВТ до беременности</vt:lpstr>
      <vt:lpstr>Презентация PowerPoint</vt:lpstr>
      <vt:lpstr> «Женские» аспекты АРВТ в РФ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Быстрое снижение вирусной нагрузки у ВИЧ+ женщин, получавших ралтегравир во время беременности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ВОЗ: позиция в отношении безопасности DTG у женщин</vt:lpstr>
      <vt:lpstr>Презентация PowerPoint</vt:lpstr>
      <vt:lpstr>Презентация PowerPoint</vt:lpstr>
      <vt:lpstr>Пролонгация приема АРВП у женщин после родов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Инга Латышева</cp:lastModifiedBy>
  <cp:revision>3</cp:revision>
  <dcterms:created xsi:type="dcterms:W3CDTF">2019-09-15T13:22:02Z</dcterms:created>
  <dcterms:modified xsi:type="dcterms:W3CDTF">2019-09-18T21:59:42Z</dcterms:modified>
</cp:coreProperties>
</file>