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3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F3DB-0021-4E77-83F1-BDF4919748D9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0B46-A55E-4E7B-BC6F-79945B88E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90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AF3DB-0021-4E77-83F1-BDF4919748D9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60B46-A55E-4E7B-BC6F-79945B88E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2DFA8-3EBB-DF47-8FD7-605B7E19F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8B6162-9525-9345-AC22-D975C2B82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29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61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18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65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12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52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b="1" u="sng">
                <a:ea typeface="+mn-ea"/>
              </a:rPr>
              <a:t>Охват АРВТ диспансерной группы больных ВИЧ-инфекцией в РФ</a:t>
            </a:r>
            <a:br>
              <a:rPr lang="ru-RU" cap="none" spc="-100">
                <a:solidFill>
                  <a:srgbClr val="C00000"/>
                </a:solidFill>
                <a:latin typeface="Arial"/>
              </a:rPr>
            </a:br>
            <a:endParaRPr lang="ru-RU" sz="2600" b="0" cap="none" spc="-10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78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89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81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3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24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91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15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29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5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3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8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5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b="1" u="sng">
                <a:ea typeface="+mn-ea"/>
              </a:rPr>
              <a:t>Каскад оказания медицинской помощи детям с ВИЧ-инфекцией в РФ в 2018 году</a:t>
            </a:r>
            <a:br>
              <a:rPr lang="ru-RU" cap="none" spc="-100">
                <a:solidFill>
                  <a:srgbClr val="C00000"/>
                </a:solidFill>
                <a:latin typeface="Arial"/>
              </a:rPr>
            </a:br>
            <a:endParaRPr lang="ru-RU" sz="2600" b="0" cap="none" spc="-10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4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8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39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b="1" u="sng">
                <a:ea typeface="+mn-ea"/>
              </a:rPr>
              <a:t>Динамика риска вертикальной передачи ВИЧ-инфекции в РФ</a:t>
            </a:r>
            <a:endParaRPr lang="ru-RU" sz="2600" b="0" cap="none" spc="-10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59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Macintosh PowerPoint</Application>
  <PresentationFormat>Экран (4:3)</PresentationFormat>
  <Paragraphs>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Каскад оказания медицинской помощи детям с ВИЧ-инфекцией в РФ в 2018 году </vt:lpstr>
      <vt:lpstr>Презентация PowerPoint</vt:lpstr>
      <vt:lpstr>Презентация PowerPoint</vt:lpstr>
      <vt:lpstr>Динамика риска вертикальной передачи ВИЧ-инфекции в 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Охват АРВТ диспансерной группы больных ВИЧ-инфекцией в РФ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 ВИЧ-инфекции  в Российской Федерации</dc:title>
  <dc:creator>Inga Latysheva</dc:creator>
  <cp:lastModifiedBy>Инга Латышева</cp:lastModifiedBy>
  <cp:revision>2</cp:revision>
  <dcterms:created xsi:type="dcterms:W3CDTF">2019-09-17T10:05:38Z</dcterms:created>
  <dcterms:modified xsi:type="dcterms:W3CDTF">2019-09-18T21:19:17Z</dcterms:modified>
</cp:coreProperties>
</file>