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B39BA-D85C-48E8-94F3-CB7B930761E6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20AAD-0489-4BFE-8CCA-FB9BDAE5A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13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1B146-6AEB-403C-9B7D-431304FAD28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902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E38-1489-4A8A-9C22-48AD663783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2A4B-24E2-4C61-BAC8-25D2CFBF9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25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E38-1489-4A8A-9C22-48AD663783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2A4B-24E2-4C61-BAC8-25D2CFBF9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3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E38-1489-4A8A-9C22-48AD663783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2A4B-24E2-4C61-BAC8-25D2CFBF9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54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E38-1489-4A8A-9C22-48AD663783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2A4B-24E2-4C61-BAC8-25D2CFBF9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05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E38-1489-4A8A-9C22-48AD663783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2A4B-24E2-4C61-BAC8-25D2CFBF9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39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E38-1489-4A8A-9C22-48AD663783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2A4B-24E2-4C61-BAC8-25D2CFBF9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35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E38-1489-4A8A-9C22-48AD663783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2A4B-24E2-4C61-BAC8-25D2CFBF9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79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E38-1489-4A8A-9C22-48AD663783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2A4B-24E2-4C61-BAC8-25D2CFBF9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44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E38-1489-4A8A-9C22-48AD663783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2A4B-24E2-4C61-BAC8-25D2CFBF9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57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E38-1489-4A8A-9C22-48AD663783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2A4B-24E2-4C61-BAC8-25D2CFBF9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53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E38-1489-4A8A-9C22-48AD663783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2A4B-24E2-4C61-BAC8-25D2CFBF9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95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BE38-1489-4A8A-9C22-48AD663783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12A4B-24E2-4C61-BAC8-25D2CFBF9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69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6074542" y="6150397"/>
            <a:ext cx="44202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Роспотребнадзора по  </a:t>
            </a:r>
            <a:r>
              <a:rPr lang="ru-RU" sz="1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Республике </a:t>
            </a:r>
            <a:r>
              <a:rPr lang="ru-RU" sz="1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Татарстан</a:t>
            </a:r>
            <a:endParaRPr lang="ru-RU" sz="1100" b="1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34704" y="6412007"/>
            <a:ext cx="50332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ФБУЗ «Центр гигиены и эпидемиологии в Республике Татарстан»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0066" y="260648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Segoe Print" panose="02000600000000000000" pitchFamily="2" charset="0"/>
                <a:ea typeface="+mj-ea"/>
                <a:cs typeface="Times New Roman" panose="02020603050405020304" pitchFamily="18" charset="0"/>
              </a:rPr>
              <a:t>1 декабря –Всемирный день борьбы со СПИДом</a:t>
            </a:r>
            <a:endParaRPr lang="ru-RU" sz="3200" b="1" dirty="0">
              <a:solidFill>
                <a:srgbClr val="C00000"/>
              </a:solidFill>
              <a:latin typeface="Segoe Print" panose="02000600000000000000" pitchFamily="2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59351" y="1325477"/>
            <a:ext cx="8794619" cy="4684499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 flipV="1">
            <a:off x="155340" y="1275106"/>
            <a:ext cx="11881320" cy="70562"/>
          </a:xfrm>
          <a:prstGeom prst="mathMinu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7"/>
          <p:cNvSpPr txBox="1">
            <a:spLocks/>
          </p:cNvSpPr>
          <p:nvPr/>
        </p:nvSpPr>
        <p:spPr>
          <a:xfrm>
            <a:off x="7461728" y="5623419"/>
            <a:ext cx="3206273" cy="40804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i="1" dirty="0">
                <a:solidFill>
                  <a:srgbClr val="C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Ваш </a:t>
            </a:r>
            <a:r>
              <a:rPr lang="ru-RU" sz="2000" b="1" i="1" dirty="0" err="1">
                <a:solidFill>
                  <a:srgbClr val="C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Роспотребнадзор</a:t>
            </a:r>
            <a:endParaRPr lang="ru-RU" sz="2000" b="1" i="1" dirty="0">
              <a:solidFill>
                <a:srgbClr val="C00000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Минус 11"/>
          <p:cNvSpPr/>
          <p:nvPr/>
        </p:nvSpPr>
        <p:spPr>
          <a:xfrm>
            <a:off x="911424" y="5941397"/>
            <a:ext cx="7056784" cy="68578"/>
          </a:xfrm>
          <a:prstGeom prst="mathMinu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0675" y="5675084"/>
            <a:ext cx="3060338" cy="45719"/>
          </a:xfrm>
          <a:prstGeom prst="rect">
            <a:avLst/>
          </a:prstGeom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200584" y="1325476"/>
            <a:ext cx="634000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ЭТО КАСАЕТСЯ ДАЖЕ ТЕХ, КОГО НЕ КАСАЕТСЯ</a:t>
            </a:r>
            <a:endParaRPr lang="ru-RU" altLang="ru-RU" sz="600" dirty="0">
              <a:solidFill>
                <a:srgbClr val="C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704145" y="1701112"/>
            <a:ext cx="643887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РИСК</a:t>
            </a:r>
            <a:r>
              <a:rPr lang="ru-RU" altLang="ru-RU" sz="2600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altLang="ru-RU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получить</a:t>
            </a:r>
            <a:r>
              <a:rPr lang="ru-RU" altLang="ru-RU" sz="2600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altLang="ru-RU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ВИЧ</a:t>
            </a:r>
            <a:r>
              <a:rPr lang="ru-RU" altLang="ru-RU" sz="2600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altLang="ru-RU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есть у </a:t>
            </a:r>
            <a:r>
              <a:rPr lang="ru-RU" altLang="ru-RU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КАЖДОГО</a:t>
            </a:r>
            <a:endParaRPr lang="ru-RU" altLang="ru-RU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pic>
        <p:nvPicPr>
          <p:cNvPr id="15" name="Рисунок 14" descr="http://www.polymia.by/wp-content/uploads/2019/02/00005-793x53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892" y="1933659"/>
            <a:ext cx="1020445" cy="927100"/>
          </a:xfrm>
          <a:prstGeom prst="ellipse">
            <a:avLst/>
          </a:prstGeom>
          <a:ln w="12700" cap="sq">
            <a:solidFill>
              <a:srgbClr val="FFCC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3115000" y="2254353"/>
            <a:ext cx="7071359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1400" b="1" i="1" dirty="0"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400" b="1" i="1" dirty="0"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охраняйте верность своему партнеру</a:t>
            </a:r>
            <a:r>
              <a:rPr lang="ru-RU" sz="1400" b="1" i="1" spc="-100" dirty="0"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Segoe Print" panose="020006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 descr="https://s3.envato.com/files/6600715/220-Man%20with%20a%20condom%20and%20a%20red%20ribbon%20on%20World%20AIDS%20Day_pp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521" y="2917836"/>
            <a:ext cx="1014730" cy="904875"/>
          </a:xfrm>
          <a:prstGeom prst="ellipse">
            <a:avLst/>
          </a:prstGeom>
          <a:ln w="3175" cap="sq">
            <a:solidFill>
              <a:srgbClr val="FFCC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" name="Прямоугольник 19"/>
          <p:cNvSpPr/>
          <p:nvPr/>
        </p:nvSpPr>
        <p:spPr>
          <a:xfrm>
            <a:off x="3115000" y="3074257"/>
            <a:ext cx="7071359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400" b="1" i="1" dirty="0"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Каждый раз при половом контакте используйте презерватив</a:t>
            </a:r>
            <a:r>
              <a:rPr lang="ru-RU" sz="1400" b="1" i="1" spc="-100" dirty="0"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Segoe Print" panose="020006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352" y="3866703"/>
            <a:ext cx="1022985" cy="914400"/>
          </a:xfrm>
          <a:prstGeom prst="ellipse">
            <a:avLst/>
          </a:prstGeom>
          <a:ln w="3175" cap="sq">
            <a:solidFill>
              <a:srgbClr val="FFCC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2" name="Прямоугольник 21"/>
          <p:cNvSpPr/>
          <p:nvPr/>
        </p:nvSpPr>
        <p:spPr>
          <a:xfrm>
            <a:off x="3127542" y="3823978"/>
            <a:ext cx="7288938" cy="827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1400" b="1" i="1" dirty="0"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Пользуйтесь только индивидуальными предметами личной гигиены (бритвенные приборы и пр.). Используйте одноразовый стерильный инструментарий. Избегайте контакта с чужой кровью.</a:t>
            </a:r>
            <a:endParaRPr lang="ru-RU" sz="1400" dirty="0">
              <a:latin typeface="Segoe Print" panose="020006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570" y="4914306"/>
            <a:ext cx="1020445" cy="928370"/>
          </a:xfrm>
          <a:prstGeom prst="ellipse">
            <a:avLst/>
          </a:prstGeom>
          <a:noFill/>
          <a:ln>
            <a:solidFill>
              <a:srgbClr val="FFCC00"/>
            </a:solidFill>
          </a:ln>
        </p:spPr>
      </p:pic>
      <p:sp>
        <p:nvSpPr>
          <p:cNvPr id="24" name="Прямоугольник 23"/>
          <p:cNvSpPr/>
          <p:nvPr/>
        </p:nvSpPr>
        <p:spPr>
          <a:xfrm>
            <a:off x="3127542" y="4767382"/>
            <a:ext cx="7320644" cy="107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1400" b="1" i="1" dirty="0"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Обращайтесь в СПИД-_центр не позднее 72-часов с момента контакта с кровью человека с нарушением кожных покровов и слизистых, с целью обследования на ВИЧ и назначения специфической профилактики пострадавшему</a:t>
            </a:r>
            <a:endParaRPr lang="ru-RU" sz="1400" dirty="0">
              <a:latin typeface="Segoe Print" panose="020006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64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Широкоэкранный</PresentationFormat>
  <Paragraphs>11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Candara</vt:lpstr>
      <vt:lpstr>Segoe Print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Валиуллина Гузель Юсуповна</dc:creator>
  <cp:lastModifiedBy>Валиуллина Гузель Юсуповна</cp:lastModifiedBy>
  <cp:revision>2</cp:revision>
  <dcterms:created xsi:type="dcterms:W3CDTF">2023-11-10T10:35:19Z</dcterms:created>
  <dcterms:modified xsi:type="dcterms:W3CDTF">2023-11-10T10:36:00Z</dcterms:modified>
</cp:coreProperties>
</file>