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04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14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69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8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35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74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203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99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7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921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62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BD9BC-226B-495D-A02F-7847272C21CB}" type="datetimeFigureOut">
              <a:rPr lang="ru-RU" smtClean="0"/>
              <a:t>24.02.2025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40EC6-D0F4-4026-8D76-C62910BEA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48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 l="18698" t="12201" r="6875" b="13251"/>
          <a:stretch/>
        </p:blipFill>
        <p:spPr bwMode="auto">
          <a:xfrm>
            <a:off x="4172839" y="694229"/>
            <a:ext cx="4159167" cy="23864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5386" y="3514364"/>
            <a:ext cx="423407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93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2025-02-24T13:27:10Z</dcterms:created>
  <dcterms:modified xsi:type="dcterms:W3CDTF">2025-02-24T13:27:34Z</dcterms:modified>
</cp:coreProperties>
</file>