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6" r:id="rId2"/>
    <p:sldId id="279" r:id="rId3"/>
    <p:sldId id="289" r:id="rId4"/>
    <p:sldId id="277" r:id="rId5"/>
    <p:sldId id="290" r:id="rId6"/>
    <p:sldId id="298" r:id="rId7"/>
    <p:sldId id="312" r:id="rId8"/>
    <p:sldId id="307" r:id="rId9"/>
    <p:sldId id="306" r:id="rId10"/>
    <p:sldId id="318" r:id="rId11"/>
    <p:sldId id="331" r:id="rId12"/>
    <p:sldId id="332" r:id="rId13"/>
    <p:sldId id="333" r:id="rId14"/>
    <p:sldId id="334" r:id="rId15"/>
    <p:sldId id="335" r:id="rId16"/>
    <p:sldId id="336" r:id="rId17"/>
    <p:sldId id="33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033D"/>
    <a:srgbClr val="FC0451"/>
    <a:srgbClr val="FF0066"/>
    <a:srgbClr val="17406D"/>
    <a:srgbClr val="055B5F"/>
    <a:srgbClr val="3D175A"/>
    <a:srgbClr val="3695C2"/>
    <a:srgbClr val="4D4D4D"/>
    <a:srgbClr val="0F6FC6"/>
    <a:srgbClr val="8B5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3979" autoAdjust="0"/>
  </p:normalViewPr>
  <p:slideViewPr>
    <p:cSldViewPr snapToGrid="0">
      <p:cViewPr varScale="1">
        <p:scale>
          <a:sx n="86" d="100"/>
          <a:sy n="86" d="100"/>
        </p:scale>
        <p:origin x="141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76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EBD28-DE6A-4F5D-ADA8-8A85810A0AAE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EDD38-5F94-4632-9F80-0B5648A71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475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EDD38-5F94-4632-9F80-0B5648A71C6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964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3768 (± 351) по докладу Агафоновой на сателлите!!!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EDD38-5F94-4632-9F80-0B5648A71C6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654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EDD38-5F94-4632-9F80-0B5648A71C6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545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EDD38-5F94-4632-9F80-0B5648A71C6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502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EDD38-5F94-4632-9F80-0B5648A71C6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851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EDD38-5F94-4632-9F80-0B5648A71C6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499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EDD38-5F94-4632-9F80-0B5648A71C6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882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EDD38-5F94-4632-9F80-0B5648A71C6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879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EDD38-5F94-4632-9F80-0B5648A71C6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464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EDD38-5F94-4632-9F80-0B5648A71C6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394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EDD38-5F94-4632-9F80-0B5648A71C6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133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EDD38-5F94-4632-9F80-0B5648A71C6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416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EDD38-5F94-4632-9F80-0B5648A71C6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853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sz="12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EDD38-5F94-4632-9F80-0B5648A71C6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303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EDD38-5F94-4632-9F80-0B5648A71C6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962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EDD38-5F94-4632-9F80-0B5648A71C6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561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7" name="Group 75"/>
          <p:cNvGrpSpPr>
            <a:grpSpLocks/>
          </p:cNvGrpSpPr>
          <p:nvPr/>
        </p:nvGrpSpPr>
        <p:grpSpPr bwMode="auto">
          <a:xfrm rot="10800000" flipV="1">
            <a:off x="76563" y="6170494"/>
            <a:ext cx="8969012" cy="406518"/>
            <a:chOff x="71" y="3751"/>
            <a:chExt cx="5626" cy="398"/>
          </a:xfrm>
        </p:grpSpPr>
        <p:sp>
          <p:nvSpPr>
            <p:cNvPr id="3096" name="Freeform 24"/>
            <p:cNvSpPr>
              <a:spLocks/>
            </p:cNvSpPr>
            <p:nvPr userDrawn="1"/>
          </p:nvSpPr>
          <p:spPr bwMode="gray">
            <a:xfrm>
              <a:off x="71" y="3751"/>
              <a:ext cx="5626" cy="349"/>
            </a:xfrm>
            <a:prstGeom prst="round1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gray">
            <a:xfrm>
              <a:off x="71" y="3800"/>
              <a:ext cx="5626" cy="349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99" name="Freeform 27" descr="Dark upward diagonal"/>
          <p:cNvSpPr>
            <a:spLocks/>
          </p:cNvSpPr>
          <p:nvPr/>
        </p:nvSpPr>
        <p:spPr bwMode="gray">
          <a:xfrm>
            <a:off x="85726" y="76200"/>
            <a:ext cx="8959850" cy="365429"/>
          </a:xfrm>
          <a:custGeom>
            <a:avLst/>
            <a:gdLst>
              <a:gd name="T0" fmla="*/ 0 w 5655"/>
              <a:gd name="T1" fmla="*/ 1 h 315"/>
              <a:gd name="T2" fmla="*/ 5546 w 5655"/>
              <a:gd name="T3" fmla="*/ 0 h 315"/>
              <a:gd name="T4" fmla="*/ 5655 w 5655"/>
              <a:gd name="T5" fmla="*/ 84 h 315"/>
              <a:gd name="T6" fmla="*/ 5649 w 5655"/>
              <a:gd name="T7" fmla="*/ 315 h 315"/>
              <a:gd name="T8" fmla="*/ 1 w 5655"/>
              <a:gd name="T9" fmla="*/ 314 h 315"/>
              <a:gd name="T10" fmla="*/ 0 w 5655"/>
              <a:gd name="T11" fmla="*/ 1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pattFill prst="dkUpDiag">
            <a:fgClr>
              <a:schemeClr val="bg1">
                <a:alpha val="77000"/>
              </a:schemeClr>
            </a:fgClr>
            <a:bgClr>
              <a:schemeClr val="tx1">
                <a:alpha val="77000"/>
              </a:schemeClr>
            </a:bgClr>
          </a:pattFill>
          <a:ln>
            <a:noFill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gray">
          <a:xfrm>
            <a:off x="76564" y="6599238"/>
            <a:ext cx="8969012" cy="1746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3" name="Freeform 31"/>
          <p:cNvSpPr>
            <a:spLocks/>
          </p:cNvSpPr>
          <p:nvPr userDrawn="1"/>
        </p:nvSpPr>
        <p:spPr bwMode="gray">
          <a:xfrm rot="10800000">
            <a:off x="85726" y="614447"/>
            <a:ext cx="8959852" cy="573807"/>
          </a:xfrm>
          <a:prstGeom prst="round1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gray">
          <a:xfrm>
            <a:off x="80964" y="461466"/>
            <a:ext cx="8964612" cy="136016"/>
          </a:xfrm>
          <a:prstGeom prst="rect">
            <a:avLst/>
          </a:prstGeom>
          <a:solidFill>
            <a:srgbClr val="0B5395"/>
          </a:soli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6196013"/>
            <a:ext cx="4811713" cy="403225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ru-RU" altLang="ru-RU" noProof="0" dirty="0"/>
              <a:t>Образец подзаголовка</a:t>
            </a:r>
            <a:endParaRPr lang="en-US" altLang="ru-RU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31775" y="6599238"/>
            <a:ext cx="2205038" cy="163512"/>
          </a:xfr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n-US" altLang="ru-RU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4925" y="6577012"/>
            <a:ext cx="2990850" cy="185737"/>
          </a:xfrm>
        </p:spPr>
        <p:txBody>
          <a:bodyPr lIns="0" tIns="0" rIns="0" bIns="0" anchor="ctr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n-US" altLang="ru-RU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700713" y="6601542"/>
            <a:ext cx="2205037" cy="161207"/>
          </a:xfrm>
        </p:spPr>
        <p:txBody>
          <a:bodyPr lIns="0" tIns="0" rIns="0" bIns="0" anchor="ctr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6CDFB9A3-4940-4045-B866-8E0EE41B3CC0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88268" y="1819197"/>
            <a:ext cx="6579422" cy="1470025"/>
          </a:xfrm>
        </p:spPr>
        <p:txBody>
          <a:bodyPr/>
          <a:lstStyle>
            <a:lvl1pPr algn="ctr">
              <a:defRPr sz="4000">
                <a:solidFill>
                  <a:srgbClr val="004DA1"/>
                </a:solidFill>
              </a:defRPr>
            </a:lvl1pPr>
          </a:lstStyle>
          <a:p>
            <a:pPr lvl="0"/>
            <a:r>
              <a:rPr lang="ru-RU" altLang="ru-RU" noProof="0" dirty="0"/>
              <a:t>Образец заголовка</a:t>
            </a:r>
            <a:endParaRPr lang="en-US" altLang="ru-RU" noProof="0" dirty="0"/>
          </a:p>
        </p:txBody>
      </p:sp>
      <p:pic>
        <p:nvPicPr>
          <p:cNvPr id="114" name="Рисунок 113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-3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75402"/>
          <a:stretch/>
        </p:blipFill>
        <p:spPr>
          <a:xfrm>
            <a:off x="76563" y="635153"/>
            <a:ext cx="740443" cy="517451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84"/>
          <a:stretch/>
        </p:blipFill>
        <p:spPr>
          <a:xfrm>
            <a:off x="6150384" y="548679"/>
            <a:ext cx="2895191" cy="639575"/>
          </a:xfrm>
          <a:prstGeom prst="rect">
            <a:avLst/>
          </a:prstGeom>
        </p:spPr>
      </p:pic>
      <p:sp>
        <p:nvSpPr>
          <p:cNvPr id="32" name="Прямоугольник 31"/>
          <p:cNvSpPr/>
          <p:nvPr userDrawn="1"/>
        </p:nvSpPr>
        <p:spPr>
          <a:xfrm>
            <a:off x="770866" y="597482"/>
            <a:ext cx="2332690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ts val="2100"/>
              </a:lnSpc>
            </a:pPr>
            <a:r>
              <a:rPr lang="ru-RU" sz="1600" b="1" i="0" cap="all" dirty="0">
                <a:solidFill>
                  <a:srgbClr val="004DA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Диагностические</a:t>
            </a:r>
          </a:p>
          <a:p>
            <a:pPr algn="l">
              <a:lnSpc>
                <a:spcPts val="2100"/>
              </a:lnSpc>
            </a:pPr>
            <a:r>
              <a:rPr lang="ru-RU" sz="1600" b="1" i="0" cap="all" baseline="0" dirty="0">
                <a:solidFill>
                  <a:srgbClr val="004DA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системы</a:t>
            </a:r>
            <a:endParaRPr lang="en-US" sz="1600" b="1" i="0" cap="all" dirty="0">
              <a:solidFill>
                <a:srgbClr val="004DA1"/>
              </a:solidFill>
              <a:effectLst/>
              <a:latin typeface="Arial Rounded MT Bold" panose="020F07040305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17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B4B68-91B9-4508-8576-5DD5939D222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2237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E6BBE-5C1B-4F09-8CDA-C09F6F6A818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7579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38125"/>
            <a:ext cx="2057400" cy="59340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19800" cy="59340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69DA3-6CA3-4D5C-8772-6EDF87F4AF6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95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12AB16A3-5FA5-4EAA-B8C0-F322ED59CC9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7307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D7B501C0-58A2-4C46-A4F5-572E06718D9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2280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CDE8BF9A-4C1F-4C09-9C08-1B5315C3D87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865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ru-RU"/>
              <a:t>Вставка рисунка SmartArt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727E56AF-0AB7-4D3E-B5AF-8A0F85A480B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4567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1"/>
          <p:cNvSpPr>
            <a:spLocks/>
          </p:cNvSpPr>
          <p:nvPr userDrawn="1"/>
        </p:nvSpPr>
        <p:spPr bwMode="gray">
          <a:xfrm rot="10800000">
            <a:off x="92074" y="360949"/>
            <a:ext cx="8959852" cy="573807"/>
          </a:xfrm>
          <a:prstGeom prst="round1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2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74" y="325362"/>
            <a:ext cx="8959852" cy="609394"/>
          </a:xfrm>
        </p:spPr>
        <p:txBody>
          <a:bodyPr/>
          <a:lstStyle>
            <a:lvl1pPr>
              <a:defRPr sz="2800">
                <a:solidFill>
                  <a:srgbClr val="0054A8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45385-FED0-497B-A206-79A630395077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8" name="Rectangle 32"/>
          <p:cNvSpPr>
            <a:spLocks noChangeArrowheads="1"/>
          </p:cNvSpPr>
          <p:nvPr userDrawn="1"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solidFill>
            <a:srgbClr val="00498F"/>
          </a:soli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41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8BCBF-3AAB-4922-8B4B-E2794331F92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6647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107119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8555" y="2780929"/>
            <a:ext cx="7886700" cy="1152127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8BCBF-3AAB-4922-8B4B-E2794331F92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3420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BCCB1-4671-40D0-B463-3090377590F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3626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E48F1-A100-4561-ADB3-B5789ACC7F6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2841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37783-3C5C-4387-9500-E049FBFF551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562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D9EC9-93BC-4494-A0CE-6F8914373AF6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7" name="Rectangle 33"/>
          <p:cNvSpPr>
            <a:spLocks noChangeArrowheads="1"/>
          </p:cNvSpPr>
          <p:nvPr userDrawn="1"/>
        </p:nvSpPr>
        <p:spPr bwMode="gray">
          <a:xfrm>
            <a:off x="90489" y="295426"/>
            <a:ext cx="8958262" cy="61352"/>
          </a:xfrm>
          <a:prstGeom prst="rect">
            <a:avLst/>
          </a:prstGeom>
          <a:solidFill>
            <a:srgbClr val="00498F"/>
          </a:soli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366303"/>
            <a:ext cx="9144000" cy="6719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96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82360-181C-4019-8982-C627B4FD77F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2539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1"/>
          <p:cNvSpPr>
            <a:spLocks/>
          </p:cNvSpPr>
          <p:nvPr userDrawn="1"/>
        </p:nvSpPr>
        <p:spPr bwMode="gray">
          <a:xfrm rot="10800000">
            <a:off x="92074" y="360949"/>
            <a:ext cx="8959852" cy="573807"/>
          </a:xfrm>
          <a:prstGeom prst="round1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200" dirty="0"/>
          </a:p>
        </p:txBody>
      </p:sp>
      <p:sp>
        <p:nvSpPr>
          <p:cNvPr id="1051" name="Freeform 27" descr="Dark upward diagonal"/>
          <p:cNvSpPr>
            <a:spLocks/>
          </p:cNvSpPr>
          <p:nvPr userDrawn="1"/>
        </p:nvSpPr>
        <p:spPr bwMode="gray">
          <a:xfrm>
            <a:off x="92075" y="98425"/>
            <a:ext cx="8956675" cy="179388"/>
          </a:xfrm>
          <a:custGeom>
            <a:avLst/>
            <a:gdLst>
              <a:gd name="T0" fmla="*/ 0 w 5639"/>
              <a:gd name="T1" fmla="*/ 0 h 113"/>
              <a:gd name="T2" fmla="*/ 5582 w 5639"/>
              <a:gd name="T3" fmla="*/ 0 h 113"/>
              <a:gd name="T4" fmla="*/ 5639 w 5639"/>
              <a:gd name="T5" fmla="*/ 45 h 113"/>
              <a:gd name="T6" fmla="*/ 5636 w 5639"/>
              <a:gd name="T7" fmla="*/ 113 h 113"/>
              <a:gd name="T8" fmla="*/ 0 w 5639"/>
              <a:gd name="T9" fmla="*/ 113 h 113"/>
              <a:gd name="T10" fmla="*/ 0 w 5639"/>
              <a:gd name="T11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narHorz">
            <a:fgClr>
              <a:schemeClr val="tx1"/>
            </a:fgClr>
            <a:bgClr>
              <a:srgbClr val="00498F"/>
            </a:bgClr>
          </a:pattFill>
          <a:ln>
            <a:noFill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87314" y="325362"/>
            <a:ext cx="8961436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заголовка</a:t>
            </a:r>
            <a:endParaRPr lang="en-US" altLang="ru-RU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38275"/>
            <a:ext cx="822960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0" y="6311900"/>
            <a:ext cx="1712913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endParaRPr lang="en-US" alt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30763" y="6323013"/>
            <a:ext cx="231140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endParaRPr lang="en-US" alt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116763" y="6323013"/>
            <a:ext cx="161607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fld id="{9E6C1026-D3B3-4026-AE36-B727BAC161A0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7" name="Rectangle 33"/>
          <p:cNvSpPr>
            <a:spLocks noChangeArrowheads="1"/>
          </p:cNvSpPr>
          <p:nvPr userDrawn="1"/>
        </p:nvSpPr>
        <p:spPr bwMode="gray">
          <a:xfrm>
            <a:off x="90489" y="295426"/>
            <a:ext cx="8958262" cy="61352"/>
          </a:xfrm>
          <a:prstGeom prst="rect">
            <a:avLst/>
          </a:prstGeom>
          <a:solidFill>
            <a:srgbClr val="00498F"/>
          </a:soli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82243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004CA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0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555625" y="1819275"/>
            <a:ext cx="8588375" cy="14700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</a:pPr>
            <a:r>
              <a:rPr lang="ru-RU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Возможности диагностики ранней ВИЧ-инфекции </a:t>
            </a:r>
            <a:br>
              <a:rPr lang="ru-RU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роль в осуществлении эпидемиологического надзора</a:t>
            </a:r>
            <a:endParaRPr lang="ru-RU" dirty="0">
              <a:solidFill>
                <a:srgbClr val="E00823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70128" y="6120082"/>
            <a:ext cx="1520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1F87C5"/>
                </a:solidFill>
                <a:latin typeface="Calibri" panose="020F0502020204030204" pitchFamily="34" charset="0"/>
              </a:rPr>
              <a:t>Казань</a:t>
            </a:r>
            <a:endParaRPr lang="en-US" b="1" i="0" cap="all" dirty="0">
              <a:solidFill>
                <a:srgbClr val="1F87C5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lang="ru-RU" b="1" i="0" cap="all" dirty="0">
                <a:solidFill>
                  <a:srgbClr val="1F87C5"/>
                </a:solidFill>
                <a:effectLst/>
                <a:latin typeface="Calibri" panose="020F0502020204030204" pitchFamily="34" charset="0"/>
              </a:rPr>
              <a:t>2019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15281" y="4219397"/>
            <a:ext cx="50306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solidFill>
                  <a:srgbClr val="004DA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Кувшинов Михаил Валерьевич</a:t>
            </a:r>
            <a:endParaRPr lang="ru-RU" sz="2800" b="1" dirty="0">
              <a:solidFill>
                <a:srgbClr val="004DA1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96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15079"/>
          <a:stretch/>
        </p:blipFill>
        <p:spPr>
          <a:xfrm>
            <a:off x="1046776" y="1319282"/>
            <a:ext cx="7373026" cy="4914974"/>
          </a:xfrm>
          <a:prstGeom prst="rect">
            <a:avLst/>
          </a:prstGeom>
        </p:spPr>
      </p:pic>
      <p:sp>
        <p:nvSpPr>
          <p:cNvPr id="132" name="Freeform 31"/>
          <p:cNvSpPr>
            <a:spLocks/>
          </p:cNvSpPr>
          <p:nvPr/>
        </p:nvSpPr>
        <p:spPr bwMode="gray">
          <a:xfrm rot="10800000">
            <a:off x="92074" y="360949"/>
            <a:ext cx="8959852" cy="573807"/>
          </a:xfrm>
          <a:prstGeom prst="round1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200" dirty="0">
              <a:latin typeface="Calibri" panose="020F0502020204030204" pitchFamily="34" charset="0"/>
            </a:endParaRPr>
          </a:p>
        </p:txBody>
      </p:sp>
      <p:sp>
        <p:nvSpPr>
          <p:cNvPr id="133" name="Rectangle 2"/>
          <p:cNvSpPr txBox="1">
            <a:spLocks noChangeArrowheads="1"/>
          </p:cNvSpPr>
          <p:nvPr/>
        </p:nvSpPr>
        <p:spPr bwMode="gray">
          <a:xfrm>
            <a:off x="87314" y="325362"/>
            <a:ext cx="8961436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A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l" defTabSz="914400"/>
            <a:r>
              <a:rPr lang="en-US" altLang="ru-RU" sz="2400" dirty="0">
                <a:latin typeface="Calibri" panose="020F0502020204030204" pitchFamily="34" charset="0"/>
              </a:rPr>
              <a:t>RITA </a:t>
            </a:r>
            <a:r>
              <a:rPr lang="ru-RU" altLang="ru-RU" sz="2400" dirty="0">
                <a:latin typeface="Calibri" panose="020F0502020204030204" pitchFamily="34" charset="0"/>
              </a:rPr>
              <a:t>в системах </a:t>
            </a:r>
            <a:r>
              <a:rPr lang="ru-RU" altLang="ru-RU" sz="2400" dirty="0" err="1">
                <a:latin typeface="Calibri" panose="020F0502020204030204" pitchFamily="34" charset="0"/>
              </a:rPr>
              <a:t>эпиднадзора</a:t>
            </a:r>
            <a:r>
              <a:rPr lang="ru-RU" altLang="ru-RU" sz="2400" dirty="0">
                <a:latin typeface="Calibri" panose="020F0502020204030204" pitchFamily="34" charset="0"/>
              </a:rPr>
              <a:t> Европейских стран</a:t>
            </a:r>
          </a:p>
        </p:txBody>
      </p:sp>
      <p:pic>
        <p:nvPicPr>
          <p:cNvPr id="1026" name="Picture 2" descr="https://upload.wikimedia.org/wikipedia/en/thumb/5/5d/ECDC_logo.svg/1200px-ECDC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898" y="397327"/>
            <a:ext cx="524960" cy="46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25850" y="2651496"/>
            <a:ext cx="2120900" cy="876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/>
                </a:solidFill>
                <a:latin typeface="Calibri" panose="020F0502020204030204" pitchFamily="34" charset="0"/>
              </a:rPr>
              <a:t>Общественное здравоохранение Великобритании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44346" y="1332693"/>
            <a:ext cx="1647371" cy="1948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200" dirty="0">
                <a:solidFill>
                  <a:schemeClr val="bg2"/>
                </a:solidFill>
                <a:latin typeface="Calibri" panose="020F0502020204030204" pitchFamily="34" charset="0"/>
              </a:rPr>
              <a:t>Пробы крови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139940" y="1770474"/>
            <a:ext cx="1647918" cy="533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/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2"/>
                </a:solidFill>
                <a:latin typeface="Calibri" panose="020F0502020204030204" pitchFamily="34" charset="0"/>
              </a:rPr>
              <a:t>Результат теста на раннюю ВИЧ-инфекцию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86201" y="1641846"/>
            <a:ext cx="1424940" cy="2160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33290" y="1775196"/>
            <a:ext cx="1897742" cy="533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r">
              <a:lnSpc>
                <a:spcPct val="80000"/>
              </a:lnSpc>
            </a:pPr>
            <a:r>
              <a:rPr lang="ru-RU" sz="1200" dirty="0">
                <a:solidFill>
                  <a:schemeClr val="bg2"/>
                </a:solidFill>
                <a:latin typeface="Calibri" panose="020F0502020204030204" pitchFamily="34" charset="0"/>
              </a:rPr>
              <a:t>Образцы от впервые диагностированных пациентов с ВИЧ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28208" y="1775196"/>
            <a:ext cx="1751692" cy="533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2"/>
                </a:solidFill>
                <a:latin typeface="Calibri" panose="020F0502020204030204" pitchFamily="34" charset="0"/>
              </a:rPr>
              <a:t>Сообщение о новом случае постановки диагноза ВИЧ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24000" y="2891526"/>
            <a:ext cx="1943100" cy="636270"/>
          </a:xfrm>
          <a:prstGeom prst="rect">
            <a:avLst/>
          </a:prstGeom>
          <a:gradFill>
            <a:gsLst>
              <a:gs pos="0">
                <a:srgbClr val="CE3B37"/>
              </a:gs>
              <a:gs pos="50000">
                <a:srgbClr val="BA3734"/>
              </a:gs>
              <a:gs pos="100000">
                <a:srgbClr val="9E2E2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>
                <a:latin typeface="Calibri" panose="020F0502020204030204" pitchFamily="34" charset="0"/>
              </a:rPr>
              <a:t>БД новых диагнозов ВИЧ и смертей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47805" y="2932210"/>
            <a:ext cx="1671255" cy="515576"/>
          </a:xfrm>
          <a:prstGeom prst="rect">
            <a:avLst/>
          </a:prstGeom>
          <a:gradFill>
            <a:gsLst>
              <a:gs pos="0">
                <a:srgbClr val="34B3D5"/>
              </a:gs>
              <a:gs pos="50000">
                <a:srgbClr val="30A1BF"/>
              </a:gs>
              <a:gs pos="100000">
                <a:srgbClr val="288BA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latin typeface="Calibri" panose="020F0502020204030204" pitchFamily="34" charset="0"/>
              </a:rPr>
              <a:t>Референс</a:t>
            </a:r>
            <a:r>
              <a:rPr lang="ru-RU" sz="1600" b="1" dirty="0">
                <a:latin typeface="Calibri" panose="020F0502020204030204" pitchFamily="34" charset="0"/>
              </a:rPr>
              <a:t>-лаборатория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28208" y="3791840"/>
            <a:ext cx="4299312" cy="3595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200" dirty="0">
                <a:solidFill>
                  <a:schemeClr val="bg2"/>
                </a:solidFill>
                <a:latin typeface="Calibri" panose="020F0502020204030204" pitchFamily="34" charset="0"/>
              </a:rPr>
              <a:t>Данные клиники, Код пациента,</a:t>
            </a:r>
            <a:r>
              <a:rPr lang="en-US" sz="1200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  <a:r>
              <a:rPr lang="ru-RU" sz="1200" dirty="0">
                <a:solidFill>
                  <a:schemeClr val="bg2"/>
                </a:solidFill>
                <a:latin typeface="Calibri" panose="020F0502020204030204" pitchFamily="34" charset="0"/>
              </a:rPr>
              <a:t>Аббревиатура имени пациента, дата рождения, пол и др. данные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495551" y="5512731"/>
            <a:ext cx="1024889" cy="3595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200" dirty="0">
                <a:solidFill>
                  <a:schemeClr val="bg2"/>
                </a:solidFill>
                <a:latin typeface="Calibri" panose="020F0502020204030204" pitchFamily="34" charset="0"/>
              </a:rPr>
              <a:t>Добавление данных по </a:t>
            </a:r>
            <a:r>
              <a:rPr lang="en-US" sz="1200" dirty="0">
                <a:solidFill>
                  <a:schemeClr val="bg2"/>
                </a:solidFill>
                <a:latin typeface="Calibri" panose="020F0502020204030204" pitchFamily="34" charset="0"/>
              </a:rPr>
              <a:t>CD4</a:t>
            </a:r>
            <a:r>
              <a:rPr lang="ru-RU" sz="1200" dirty="0">
                <a:solidFill>
                  <a:schemeClr val="bg2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456861" y="5512731"/>
            <a:ext cx="1024889" cy="3595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200" dirty="0">
                <a:solidFill>
                  <a:schemeClr val="bg2"/>
                </a:solidFill>
                <a:latin typeface="Calibri" panose="020F0502020204030204" pitchFamily="34" charset="0"/>
              </a:rPr>
              <a:t>Добавление данных по СПИД, АРВП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17320" y="1356096"/>
            <a:ext cx="2261711" cy="392906"/>
          </a:xfrm>
          <a:prstGeom prst="rect">
            <a:avLst/>
          </a:prstGeom>
          <a:gradFill>
            <a:gsLst>
              <a:gs pos="0">
                <a:srgbClr val="7B57A8"/>
              </a:gs>
              <a:gs pos="50000">
                <a:srgbClr val="7855A2"/>
              </a:gs>
              <a:gs pos="100000">
                <a:srgbClr val="62458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ru-RU" sz="1400" b="1" dirty="0">
                <a:latin typeface="Calibri" panose="020F0502020204030204" pitchFamily="34" charset="0"/>
              </a:rPr>
              <a:t>Клиника, выявившая ВИЧ+ пациента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551375" y="1344925"/>
            <a:ext cx="2376600" cy="392906"/>
          </a:xfrm>
          <a:prstGeom prst="rect">
            <a:avLst/>
          </a:prstGeom>
          <a:gradFill>
            <a:gsLst>
              <a:gs pos="0">
                <a:srgbClr val="7B57A8"/>
              </a:gs>
              <a:gs pos="50000">
                <a:srgbClr val="7855A2"/>
              </a:gs>
              <a:gs pos="100000">
                <a:srgbClr val="62458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ru-RU" sz="1400" b="1" dirty="0">
                <a:latin typeface="Calibri" panose="020F0502020204030204" pitchFamily="34" charset="0"/>
              </a:rPr>
              <a:t>Местная лаборатория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501322" y="5099420"/>
            <a:ext cx="937078" cy="577851"/>
          </a:xfrm>
          <a:prstGeom prst="rect">
            <a:avLst/>
          </a:prstGeom>
          <a:gradFill>
            <a:gsLst>
              <a:gs pos="0">
                <a:srgbClr val="3B7CCA"/>
              </a:gs>
              <a:gs pos="50000">
                <a:srgbClr val="366FB4"/>
              </a:gs>
              <a:gs pos="100000">
                <a:srgbClr val="2D5E9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latin typeface="Calibri" panose="020F0502020204030204" pitchFamily="34" charset="0"/>
              </a:rPr>
              <a:t>Мониторинг </a:t>
            </a:r>
            <a:r>
              <a:rPr lang="en-US" sz="1200" b="1" dirty="0">
                <a:latin typeface="Calibri" panose="020F0502020204030204" pitchFamily="34" charset="0"/>
              </a:rPr>
              <a:t>CD4</a:t>
            </a:r>
            <a:endParaRPr lang="ru-RU" sz="1200" b="1" dirty="0">
              <a:latin typeface="Calibri" panose="020F05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84925" y="5150775"/>
            <a:ext cx="1303350" cy="526495"/>
          </a:xfrm>
          <a:prstGeom prst="rect">
            <a:avLst/>
          </a:prstGeom>
          <a:gradFill>
            <a:gsLst>
              <a:gs pos="0">
                <a:srgbClr val="9CC646"/>
              </a:gs>
              <a:gs pos="50000">
                <a:srgbClr val="91B643"/>
              </a:gs>
              <a:gs pos="100000">
                <a:srgbClr val="78983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err="1">
                <a:latin typeface="Calibri" panose="020F0502020204030204" pitchFamily="34" charset="0"/>
              </a:rPr>
              <a:t>Эпид</a:t>
            </a:r>
            <a:r>
              <a:rPr lang="ru-RU" sz="1200" b="1" dirty="0">
                <a:latin typeface="Calibri" panose="020F0502020204030204" pitchFamily="34" charset="0"/>
              </a:rPr>
              <a:t>.</a:t>
            </a:r>
            <a:br>
              <a:rPr lang="ru-RU" sz="1200" b="1" dirty="0">
                <a:latin typeface="Calibri" panose="020F0502020204030204" pitchFamily="34" charset="0"/>
              </a:rPr>
            </a:br>
            <a:r>
              <a:rPr lang="ru-RU" sz="1200" b="1" dirty="0">
                <a:latin typeface="Calibri" panose="020F0502020204030204" pitchFamily="34" charset="0"/>
              </a:rPr>
              <a:t>расследование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567316" y="4848855"/>
            <a:ext cx="1876095" cy="1007195"/>
          </a:xfrm>
          <a:prstGeom prst="rect">
            <a:avLst/>
          </a:prstGeom>
          <a:gradFill>
            <a:gsLst>
              <a:gs pos="0">
                <a:srgbClr val="FF8F26"/>
              </a:gs>
              <a:gs pos="50000">
                <a:srgbClr val="E57E24"/>
              </a:gs>
              <a:gs pos="100000">
                <a:srgbClr val="CE6E1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>
                <a:solidFill>
                  <a:schemeClr val="bg2"/>
                </a:solidFill>
                <a:latin typeface="Calibri" panose="020F0502020204030204" pitchFamily="34" charset="0"/>
              </a:rPr>
              <a:t>БД по ранней</a:t>
            </a:r>
            <a:r>
              <a:rPr lang="en-US" sz="1400" b="1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  <a:br>
              <a:rPr lang="ru-RU" sz="1400" b="1" dirty="0">
                <a:solidFill>
                  <a:schemeClr val="bg2"/>
                </a:solidFill>
                <a:latin typeface="Calibri" panose="020F0502020204030204" pitchFamily="34" charset="0"/>
              </a:rPr>
            </a:br>
            <a:r>
              <a:rPr lang="ru-RU" sz="1400" b="1" dirty="0">
                <a:solidFill>
                  <a:schemeClr val="bg2"/>
                </a:solidFill>
                <a:latin typeface="Calibri" panose="020F0502020204030204" pitchFamily="34" charset="0"/>
              </a:rPr>
              <a:t>ВИЧ</a:t>
            </a:r>
            <a:r>
              <a:rPr lang="en-US" sz="1400" b="1" dirty="0">
                <a:solidFill>
                  <a:schemeClr val="bg2"/>
                </a:solidFill>
                <a:latin typeface="Calibri" panose="020F0502020204030204" pitchFamily="34" charset="0"/>
              </a:rPr>
              <a:t>-</a:t>
            </a:r>
            <a:r>
              <a:rPr lang="ru-RU" sz="1400" b="1" dirty="0">
                <a:solidFill>
                  <a:schemeClr val="bg2"/>
                </a:solidFill>
                <a:latin typeface="Calibri" panose="020F0502020204030204" pitchFamily="34" charset="0"/>
              </a:rPr>
              <a:t>инфекции,</a:t>
            </a:r>
            <a:br>
              <a:rPr lang="ru-RU" sz="1200" b="1" dirty="0">
                <a:solidFill>
                  <a:schemeClr val="bg2"/>
                </a:solidFill>
                <a:latin typeface="Calibri" panose="020F0502020204030204" pitchFamily="34" charset="0"/>
              </a:rPr>
            </a:br>
            <a:r>
              <a:rPr lang="en-US" sz="1200" b="1" dirty="0">
                <a:solidFill>
                  <a:schemeClr val="bg2"/>
                </a:solidFill>
                <a:latin typeface="Calibri" panose="020F0502020204030204" pitchFamily="34" charset="0"/>
              </a:rPr>
              <a:t>RITA:</a:t>
            </a:r>
            <a:br>
              <a:rPr lang="ru-RU" sz="1200" b="1" dirty="0">
                <a:solidFill>
                  <a:schemeClr val="bg2"/>
                </a:solidFill>
                <a:latin typeface="Calibri" panose="020F0502020204030204" pitchFamily="34" charset="0"/>
              </a:rPr>
            </a:br>
            <a:r>
              <a:rPr lang="ru-RU" sz="1100" dirty="0">
                <a:solidFill>
                  <a:schemeClr val="bg2"/>
                </a:solidFill>
                <a:latin typeface="Calibri" panose="020F0502020204030204" pitchFamily="34" charset="0"/>
              </a:rPr>
              <a:t>Тест+</a:t>
            </a:r>
            <a:r>
              <a:rPr lang="en-US" sz="1100" dirty="0">
                <a:solidFill>
                  <a:schemeClr val="bg2"/>
                </a:solidFill>
                <a:latin typeface="Calibri" panose="020F0502020204030204" pitchFamily="34" charset="0"/>
              </a:rPr>
              <a:t>CD</a:t>
            </a:r>
            <a:r>
              <a:rPr lang="ru-RU" sz="1100" dirty="0">
                <a:solidFill>
                  <a:schemeClr val="bg2"/>
                </a:solidFill>
                <a:latin typeface="Calibri" panose="020F0502020204030204" pitchFamily="34" charset="0"/>
              </a:rPr>
              <a:t>4+АРВП+Клин.стадия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5049" y="6234256"/>
            <a:ext cx="88564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[European Centre for Disease Prevention and Control. Monitoring recently acquired HIV infections in the European context. Stockholm: ECDC;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2013:https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://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www.researchgate.net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/publication/242026197]</a:t>
            </a:r>
          </a:p>
        </p:txBody>
      </p:sp>
    </p:spTree>
    <p:extLst>
      <p:ext uri="{BB962C8B-B14F-4D97-AF65-F5344CB8AC3E}">
        <p14:creationId xmlns:p14="http://schemas.microsoft.com/office/powerpoint/2010/main" val="74690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Freeform 31"/>
          <p:cNvSpPr>
            <a:spLocks/>
          </p:cNvSpPr>
          <p:nvPr/>
        </p:nvSpPr>
        <p:spPr bwMode="gray">
          <a:xfrm rot="10800000">
            <a:off x="92074" y="360949"/>
            <a:ext cx="8959852" cy="573807"/>
          </a:xfrm>
          <a:prstGeom prst="round1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200" dirty="0">
              <a:latin typeface="Calibri" panose="020F0502020204030204" pitchFamily="34" charset="0"/>
            </a:endParaRPr>
          </a:p>
        </p:txBody>
      </p:sp>
      <p:sp>
        <p:nvSpPr>
          <p:cNvPr id="133" name="Rectangle 2"/>
          <p:cNvSpPr txBox="1">
            <a:spLocks noChangeArrowheads="1"/>
          </p:cNvSpPr>
          <p:nvPr/>
        </p:nvSpPr>
        <p:spPr bwMode="gray">
          <a:xfrm>
            <a:off x="87314" y="325362"/>
            <a:ext cx="8961436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A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l" defTabSz="91440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Популяционное исследование в Самарской области</a:t>
            </a:r>
            <a:endParaRPr lang="ru-RU" altLang="ru-RU" dirty="0">
              <a:latin typeface="Calibri" panose="020F0502020204030204" pitchFamily="34" charset="0"/>
            </a:endParaRPr>
          </a:p>
        </p:txBody>
      </p:sp>
      <p:pic>
        <p:nvPicPr>
          <p:cNvPr id="12" name="Picture 2" descr="https://pbs.twimg.com/profile_images/930331726680920064/TvwhOmo9_400x4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071" y="453513"/>
            <a:ext cx="353092" cy="35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 t="20740" r="14861" b="71666"/>
          <a:stretch/>
        </p:blipFill>
        <p:spPr>
          <a:xfrm>
            <a:off x="2094058" y="2150408"/>
            <a:ext cx="4580217" cy="325337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87314" y="1008824"/>
            <a:ext cx="82677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u="sng" cap="none" spc="0" dirty="0">
                <a:ln w="0"/>
                <a:solidFill>
                  <a:srgbClr val="3695C2"/>
                </a:solidFill>
              </a:rPr>
              <a:t>1-</a:t>
            </a:r>
            <a:r>
              <a:rPr lang="ru-RU" sz="2400" b="1" u="sng" cap="none" spc="0" dirty="0">
                <a:ln w="0"/>
                <a:solidFill>
                  <a:srgbClr val="3695C2"/>
                </a:solidFill>
              </a:rPr>
              <a:t>й этап</a:t>
            </a:r>
            <a:r>
              <a:rPr lang="ru-RU" sz="2400" b="0" cap="none" spc="0" dirty="0">
                <a:ln w="0"/>
                <a:solidFill>
                  <a:srgbClr val="3695C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400" b="0" cap="none" spc="0" dirty="0">
                <a:ln w="0"/>
                <a:solidFill>
                  <a:srgbClr val="4D4D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Контрольная группа ВИЧ+ </a:t>
            </a:r>
            <a:r>
              <a:rPr lang="en-US" sz="2400" b="0" cap="none" spc="0" dirty="0">
                <a:ln w="0"/>
                <a:solidFill>
                  <a:srgbClr val="4D4D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&gt; </a:t>
            </a:r>
            <a:r>
              <a:rPr lang="ru-RU" sz="2400" b="0" cap="none" spc="0" dirty="0">
                <a:ln w="0"/>
                <a:solidFill>
                  <a:srgbClr val="4D4D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</a:t>
            </a:r>
            <a:r>
              <a:rPr lang="en-US" sz="2400" b="0" cap="none" spc="0" dirty="0">
                <a:ln w="0"/>
                <a:solidFill>
                  <a:srgbClr val="4D4D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400" b="0" cap="none" spc="0" dirty="0" err="1">
                <a:ln w="0"/>
                <a:solidFill>
                  <a:srgbClr val="4D4D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мес</a:t>
            </a:r>
            <a:endParaRPr lang="ru-RU" sz="2400" b="0" cap="none" spc="0" dirty="0">
              <a:ln w="0"/>
              <a:solidFill>
                <a:srgbClr val="4D4D4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3538" y="1818284"/>
            <a:ext cx="1900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2800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571 чел:</a:t>
            </a:r>
            <a:endParaRPr lang="ru-RU" sz="2800" dirty="0">
              <a:solidFill>
                <a:srgbClr val="4D4D4D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018644" y="1591013"/>
            <a:ext cx="49592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8B5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97,9% </a:t>
            </a:r>
            <a:r>
              <a:rPr lang="ru-RU" sz="2400" dirty="0">
                <a:solidFill>
                  <a:srgbClr val="8B56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истинно поздние (10 346)</a:t>
            </a:r>
            <a:endParaRPr lang="ru-RU" sz="2400" dirty="0">
              <a:solidFill>
                <a:srgbClr val="8B5635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674275" y="1576763"/>
            <a:ext cx="2241721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dirty="0">
                <a:solidFill>
                  <a:srgbClr val="DB0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2,1%</a:t>
            </a:r>
            <a:r>
              <a:rPr lang="en-US" sz="2800" dirty="0">
                <a:solidFill>
                  <a:srgbClr val="DB0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DB03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 = 225)</a:t>
            </a:r>
            <a:endParaRPr lang="ru-RU" sz="2000" dirty="0">
              <a:solidFill>
                <a:srgbClr val="DB033D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400" dirty="0">
                <a:solidFill>
                  <a:srgbClr val="DB0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ложно ранние</a:t>
            </a:r>
            <a:endParaRPr lang="en-US" sz="2400" dirty="0">
              <a:solidFill>
                <a:srgbClr val="DB03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5488" y="2893772"/>
            <a:ext cx="60808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u="sng" cap="none" spc="0" dirty="0">
                <a:ln w="0"/>
                <a:solidFill>
                  <a:srgbClr val="3695C2"/>
                </a:solidFill>
              </a:rPr>
              <a:t>2-</a:t>
            </a:r>
            <a:r>
              <a:rPr lang="ru-RU" sz="2400" b="1" u="sng" cap="none" spc="0" dirty="0">
                <a:ln w="0"/>
                <a:solidFill>
                  <a:srgbClr val="3695C2"/>
                </a:solidFill>
              </a:rPr>
              <a:t>й этап</a:t>
            </a:r>
            <a:r>
              <a:rPr lang="ru-RU" sz="2400" b="1" dirty="0">
                <a:ln w="0"/>
                <a:solidFill>
                  <a:srgbClr val="3695C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</a:t>
            </a:r>
            <a:r>
              <a:rPr lang="ru-RU" sz="2400" dirty="0">
                <a:ln w="0"/>
                <a:solidFill>
                  <a:srgbClr val="4D4D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Определение ошибки при 				применении 	алгоритма </a:t>
            </a:r>
            <a:r>
              <a:rPr lang="en-US" sz="2400" b="0" cap="none" spc="0" dirty="0">
                <a:ln w="0"/>
                <a:solidFill>
                  <a:srgbClr val="4D4D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RITA</a:t>
            </a:r>
            <a:r>
              <a:rPr lang="ru-RU" sz="2400" dirty="0">
                <a:ln w="0"/>
                <a:solidFill>
                  <a:srgbClr val="4D4D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endParaRPr lang="ru-RU" sz="2400" b="0" cap="none" spc="0" dirty="0">
              <a:ln w="0"/>
              <a:solidFill>
                <a:srgbClr val="4D4D4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674275" y="2828683"/>
            <a:ext cx="23035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DB0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↓</a:t>
            </a:r>
          </a:p>
          <a:p>
            <a:r>
              <a:rPr lang="en-US" sz="2800" dirty="0">
                <a:solidFill>
                  <a:srgbClr val="DB0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ru-RU" sz="2800" dirty="0">
                <a:solidFill>
                  <a:srgbClr val="DB0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800" dirty="0">
                <a:solidFill>
                  <a:srgbClr val="DB0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ru-RU" sz="2800" dirty="0">
                <a:solidFill>
                  <a:srgbClr val="DB0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% (</a:t>
            </a:r>
            <a:r>
              <a:rPr lang="en-US" sz="2800" dirty="0">
                <a:solidFill>
                  <a:srgbClr val="DB0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FRR)</a:t>
            </a:r>
            <a:r>
              <a:rPr lang="ru-RU" sz="2800" dirty="0">
                <a:solidFill>
                  <a:srgbClr val="DB033D"/>
                </a:solidFill>
              </a:rPr>
              <a:t>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5488" y="4388653"/>
            <a:ext cx="664401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u="sng" cap="none" spc="0" dirty="0">
                <a:ln w="0"/>
                <a:solidFill>
                  <a:srgbClr val="3695C2"/>
                </a:solidFill>
              </a:rPr>
              <a:t>3</a:t>
            </a:r>
            <a:r>
              <a:rPr lang="en-US" sz="2400" b="1" u="sng" cap="none" spc="0" dirty="0">
                <a:ln w="0"/>
                <a:solidFill>
                  <a:srgbClr val="3695C2"/>
                </a:solidFill>
              </a:rPr>
              <a:t>-</a:t>
            </a:r>
            <a:r>
              <a:rPr lang="ru-RU" sz="2400" b="1" u="sng" cap="none" spc="0" dirty="0">
                <a:ln w="0"/>
                <a:solidFill>
                  <a:srgbClr val="3695C2"/>
                </a:solidFill>
              </a:rPr>
              <a:t>й этап</a:t>
            </a:r>
            <a:r>
              <a:rPr lang="ru-RU" sz="2400" b="1" cap="none" spc="0" dirty="0">
                <a:ln w="0"/>
                <a:solidFill>
                  <a:srgbClr val="3695C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</a:t>
            </a:r>
            <a:r>
              <a:rPr lang="ru-RU" sz="2400" dirty="0">
                <a:ln w="0"/>
                <a:solidFill>
                  <a:srgbClr val="4D4D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Тестирование новых ВИЧ+ </a:t>
            </a:r>
            <a:br>
              <a:rPr lang="en-US" sz="2400" dirty="0">
                <a:ln w="0"/>
                <a:solidFill>
                  <a:srgbClr val="4D4D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2400" dirty="0">
                <a:ln w="0"/>
                <a:solidFill>
                  <a:srgbClr val="4D4D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		по алгоритму </a:t>
            </a:r>
            <a:r>
              <a:rPr lang="en-US" sz="2400" dirty="0">
                <a:ln w="0"/>
                <a:solidFill>
                  <a:srgbClr val="4D4D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RITA</a:t>
            </a:r>
            <a:r>
              <a:rPr lang="ru-RU" sz="2400" dirty="0">
                <a:ln w="0"/>
                <a:solidFill>
                  <a:srgbClr val="4D4D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расчет </a:t>
            </a:r>
            <a:br>
              <a:rPr lang="ru-RU" sz="2400" dirty="0">
                <a:ln w="0"/>
                <a:solidFill>
                  <a:srgbClr val="4D4D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2400" dirty="0">
                <a:ln w="0"/>
                <a:solidFill>
                  <a:srgbClr val="4D4D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		текущей активности </a:t>
            </a:r>
            <a:br>
              <a:rPr lang="ru-RU" sz="2400" dirty="0">
                <a:ln w="0"/>
                <a:solidFill>
                  <a:srgbClr val="4D4D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2400" dirty="0">
                <a:ln w="0"/>
                <a:solidFill>
                  <a:srgbClr val="4D4D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		</a:t>
            </a:r>
            <a:r>
              <a:rPr lang="ru-RU" sz="2400" dirty="0" err="1">
                <a:ln w="0"/>
                <a:solidFill>
                  <a:srgbClr val="4D4D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эпид.процесса</a:t>
            </a:r>
            <a:r>
              <a:rPr lang="ru-RU" sz="2400" dirty="0">
                <a:ln w="0"/>
                <a:solidFill>
                  <a:srgbClr val="4D4D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ru-RU" sz="2400" b="0" cap="none" spc="0" dirty="0">
              <a:ln w="0"/>
              <a:solidFill>
                <a:srgbClr val="4D4D4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14259" y="4368269"/>
            <a:ext cx="326358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DB0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3 768</a:t>
            </a:r>
          </a:p>
          <a:p>
            <a:pPr algn="ctr"/>
            <a:r>
              <a:rPr lang="ru-RU" sz="2400" dirty="0">
                <a:solidFill>
                  <a:srgbClr val="DB033D"/>
                </a:solidFill>
                <a:latin typeface="Calibri" panose="020F0502020204030204" pitchFamily="34" charset="0"/>
              </a:rPr>
              <a:t>новых заражений</a:t>
            </a:r>
            <a:br>
              <a:rPr lang="ru-RU" sz="2400" dirty="0">
                <a:solidFill>
                  <a:srgbClr val="DB033D"/>
                </a:solidFill>
                <a:latin typeface="Calibri" panose="020F0502020204030204" pitchFamily="34" charset="0"/>
              </a:rPr>
            </a:br>
            <a:r>
              <a:rPr lang="ru-RU" sz="2400" dirty="0">
                <a:solidFill>
                  <a:srgbClr val="DB033D"/>
                </a:solidFill>
                <a:latin typeface="Calibri" panose="020F0502020204030204" pitchFamily="34" charset="0"/>
              </a:rPr>
              <a:t>ВИЧ-инфекцией в год, </a:t>
            </a:r>
            <a:br>
              <a:rPr lang="ru-RU" sz="2400" dirty="0">
                <a:solidFill>
                  <a:srgbClr val="DB033D"/>
                </a:solidFill>
                <a:latin typeface="Calibri" panose="020F0502020204030204" pitchFamily="34" charset="0"/>
              </a:rPr>
            </a:br>
            <a:r>
              <a:rPr lang="ru-RU" sz="2400" dirty="0">
                <a:solidFill>
                  <a:srgbClr val="DB033D"/>
                </a:solidFill>
                <a:latin typeface="Calibri" panose="020F0502020204030204" pitchFamily="34" charset="0"/>
              </a:rPr>
              <a:t>в расчете на население Самарской области</a:t>
            </a:r>
            <a:endParaRPr lang="ru-RU" sz="3200" dirty="0">
              <a:solidFill>
                <a:srgbClr val="DB033D"/>
              </a:solidFill>
              <a:latin typeface="Calibri" panose="020F0502020204030204" pitchFamily="34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3696531" y="5586948"/>
            <a:ext cx="1603452" cy="304453"/>
            <a:chOff x="4978689" y="5853229"/>
            <a:chExt cx="948006" cy="226756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5111" y="5853229"/>
              <a:ext cx="121584" cy="22675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8689" y="5853229"/>
              <a:ext cx="121584" cy="226756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6749" y="5853229"/>
              <a:ext cx="121584" cy="226756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4809" y="5853229"/>
              <a:ext cx="121584" cy="226756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869" y="5853229"/>
              <a:ext cx="121584" cy="226756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0929" y="5853229"/>
              <a:ext cx="121584" cy="226756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8989" y="5853229"/>
              <a:ext cx="121584" cy="226756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049" y="5853229"/>
              <a:ext cx="121584" cy="2267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236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Freeform 31"/>
          <p:cNvSpPr>
            <a:spLocks/>
          </p:cNvSpPr>
          <p:nvPr/>
        </p:nvSpPr>
        <p:spPr bwMode="gray">
          <a:xfrm rot="10800000">
            <a:off x="92074" y="360949"/>
            <a:ext cx="8959852" cy="573807"/>
          </a:xfrm>
          <a:prstGeom prst="round1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200" dirty="0">
              <a:latin typeface="Calibri" panose="020F0502020204030204" pitchFamily="34" charset="0"/>
            </a:endParaRPr>
          </a:p>
        </p:txBody>
      </p:sp>
      <p:sp>
        <p:nvSpPr>
          <p:cNvPr id="133" name="Rectangle 2"/>
          <p:cNvSpPr txBox="1">
            <a:spLocks noChangeArrowheads="1"/>
          </p:cNvSpPr>
          <p:nvPr/>
        </p:nvSpPr>
        <p:spPr bwMode="gray">
          <a:xfrm>
            <a:off x="87314" y="325362"/>
            <a:ext cx="8961436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A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l" defTabSz="91440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Популяционное исследование в Самарской области</a:t>
            </a:r>
            <a:endParaRPr lang="ru-RU" altLang="ru-RU" dirty="0">
              <a:latin typeface="Calibri" panose="020F0502020204030204" pitchFamily="34" charset="0"/>
            </a:endParaRPr>
          </a:p>
        </p:txBody>
      </p:sp>
      <p:pic>
        <p:nvPicPr>
          <p:cNvPr id="12" name="Picture 2" descr="https://pbs.twimg.com/profile_images/930331726680920064/TvwhOmo9_400x4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071" y="453513"/>
            <a:ext cx="353092" cy="35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6"/>
          <p:cNvGrpSpPr>
            <a:grpSpLocks/>
          </p:cNvGrpSpPr>
          <p:nvPr/>
        </p:nvGrpSpPr>
        <p:grpSpPr bwMode="auto">
          <a:xfrm>
            <a:off x="890656" y="3530683"/>
            <a:ext cx="2596923" cy="2397254"/>
            <a:chOff x="862" y="713"/>
            <a:chExt cx="3780" cy="3490"/>
          </a:xfrm>
        </p:grpSpPr>
        <p:grpSp>
          <p:nvGrpSpPr>
            <p:cNvPr id="25" name="Group 7"/>
            <p:cNvGrpSpPr>
              <a:grpSpLocks/>
            </p:cNvGrpSpPr>
            <p:nvPr/>
          </p:nvGrpSpPr>
          <p:grpSpPr bwMode="auto">
            <a:xfrm>
              <a:off x="1082" y="2210"/>
              <a:ext cx="3406" cy="1993"/>
              <a:chOff x="1082" y="2355"/>
              <a:chExt cx="3406" cy="1993"/>
            </a:xfrm>
          </p:grpSpPr>
          <p:sp>
            <p:nvSpPr>
              <p:cNvPr id="53" name="Freeform 8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1 w 1323"/>
                  <a:gd name="T1" fmla="*/ 367 h 1322"/>
                  <a:gd name="T2" fmla="*/ 1323 w 1323"/>
                  <a:gd name="T3" fmla="*/ 1322 h 1322"/>
                  <a:gd name="T4" fmla="*/ 1323 w 1323"/>
                  <a:gd name="T5" fmla="*/ 974 h 1322"/>
                  <a:gd name="T6" fmla="*/ 0 w 1323"/>
                  <a:gd name="T7" fmla="*/ 0 h 1322"/>
                  <a:gd name="T8" fmla="*/ 51 w 1323"/>
                  <a:gd name="T9" fmla="*/ 36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Freeform 9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rgbClr val="87D24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Freeform 10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6" name="Group 11"/>
            <p:cNvGrpSpPr>
              <a:grpSpLocks/>
            </p:cNvGrpSpPr>
            <p:nvPr/>
          </p:nvGrpSpPr>
          <p:grpSpPr bwMode="auto">
            <a:xfrm>
              <a:off x="1009" y="1723"/>
              <a:ext cx="3527" cy="1993"/>
              <a:chOff x="1082" y="2355"/>
              <a:chExt cx="3406" cy="1993"/>
            </a:xfrm>
          </p:grpSpPr>
          <p:sp>
            <p:nvSpPr>
              <p:cNvPr id="50" name="Freeform 12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1 w 1323"/>
                  <a:gd name="T1" fmla="*/ 367 h 1322"/>
                  <a:gd name="T2" fmla="*/ 1323 w 1323"/>
                  <a:gd name="T3" fmla="*/ 1322 h 1322"/>
                  <a:gd name="T4" fmla="*/ 1323 w 1323"/>
                  <a:gd name="T5" fmla="*/ 974 h 1322"/>
                  <a:gd name="T6" fmla="*/ 0 w 1323"/>
                  <a:gd name="T7" fmla="*/ 0 h 1322"/>
                  <a:gd name="T8" fmla="*/ 51 w 1323"/>
                  <a:gd name="T9" fmla="*/ 36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Freeform 13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rgbClr val="FBCF2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Freeform 14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8" name="Group 15"/>
            <p:cNvGrpSpPr>
              <a:grpSpLocks/>
            </p:cNvGrpSpPr>
            <p:nvPr/>
          </p:nvGrpSpPr>
          <p:grpSpPr bwMode="auto">
            <a:xfrm>
              <a:off x="935" y="1219"/>
              <a:ext cx="3653" cy="1993"/>
              <a:chOff x="1082" y="2355"/>
              <a:chExt cx="3406" cy="1993"/>
            </a:xfrm>
          </p:grpSpPr>
          <p:sp>
            <p:nvSpPr>
              <p:cNvPr id="47" name="Freeform 16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1 w 1323"/>
                  <a:gd name="T1" fmla="*/ 367 h 1322"/>
                  <a:gd name="T2" fmla="*/ 1323 w 1323"/>
                  <a:gd name="T3" fmla="*/ 1322 h 1322"/>
                  <a:gd name="T4" fmla="*/ 1323 w 1323"/>
                  <a:gd name="T5" fmla="*/ 974 h 1322"/>
                  <a:gd name="T6" fmla="*/ 0 w 1323"/>
                  <a:gd name="T7" fmla="*/ 0 h 1322"/>
                  <a:gd name="T8" fmla="*/ 51 w 1323"/>
                  <a:gd name="T9" fmla="*/ 36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Freeform 17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rgbClr val="DA647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Freeform 18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9" name="Group 19"/>
            <p:cNvGrpSpPr>
              <a:grpSpLocks/>
            </p:cNvGrpSpPr>
            <p:nvPr/>
          </p:nvGrpSpPr>
          <p:grpSpPr bwMode="auto">
            <a:xfrm>
              <a:off x="862" y="713"/>
              <a:ext cx="3780" cy="1993"/>
              <a:chOff x="1082" y="2355"/>
              <a:chExt cx="3406" cy="1993"/>
            </a:xfrm>
          </p:grpSpPr>
          <p:sp>
            <p:nvSpPr>
              <p:cNvPr id="30" name="Freeform 20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1 w 1323"/>
                  <a:gd name="T1" fmla="*/ 367 h 1322"/>
                  <a:gd name="T2" fmla="*/ 1323 w 1323"/>
                  <a:gd name="T3" fmla="*/ 1322 h 1322"/>
                  <a:gd name="T4" fmla="*/ 1323 w 1323"/>
                  <a:gd name="T5" fmla="*/ 974 h 1322"/>
                  <a:gd name="T6" fmla="*/ 0 w 1323"/>
                  <a:gd name="T7" fmla="*/ 0 h 1322"/>
                  <a:gd name="T8" fmla="*/ 51 w 1323"/>
                  <a:gd name="T9" fmla="*/ 36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Freeform 21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rgbClr val="5C8CD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Freeform 22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8F8F8">
                      <a:gamma/>
                      <a:shade val="86275"/>
                      <a:invGamma/>
                    </a:srgbClr>
                  </a:gs>
                  <a:gs pos="100000">
                    <a:srgbClr val="F8F8F8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62" name="Группа 61"/>
          <p:cNvGrpSpPr/>
          <p:nvPr/>
        </p:nvGrpSpPr>
        <p:grpSpPr>
          <a:xfrm>
            <a:off x="575353" y="1682144"/>
            <a:ext cx="2116520" cy="2386271"/>
            <a:chOff x="1079471" y="1401183"/>
            <a:chExt cx="2311045" cy="2605588"/>
          </a:xfrm>
        </p:grpSpPr>
        <p:pic>
          <p:nvPicPr>
            <p:cNvPr id="63" name="Picture 29" descr="num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471" y="1401183"/>
              <a:ext cx="2311045" cy="2605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Рисунок 63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190"/>
            <a:stretch/>
          </p:blipFill>
          <p:spPr>
            <a:xfrm>
              <a:off x="2537523" y="2666497"/>
              <a:ext cx="576588" cy="434493"/>
            </a:xfrm>
            <a:prstGeom prst="rect">
              <a:avLst/>
            </a:prstGeom>
            <a:scene3d>
              <a:camera prst="isometricOffAxis1Right">
                <a:rot lat="1101886" lon="20354935" rev="21486000"/>
              </a:camera>
              <a:lightRig rig="threePt" dir="t"/>
            </a:scene3d>
          </p:spPr>
        </p:pic>
      </p:grpSp>
      <p:sp>
        <p:nvSpPr>
          <p:cNvPr id="2" name="Прямоугольник 1"/>
          <p:cNvSpPr/>
          <p:nvPr/>
        </p:nvSpPr>
        <p:spPr>
          <a:xfrm>
            <a:off x="3683039" y="2447928"/>
            <a:ext cx="53102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Впервые в России </a:t>
            </a:r>
            <a:b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проведено крупномасштабное исследование характеристик теста для определения давности ВИЧ-инфекции для </a:t>
            </a:r>
            <a:r>
              <a:rPr lang="ru-RU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субтипа</a:t>
            </a: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А ВИЧ1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Впервые в России </a:t>
            </a:r>
            <a:b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адаптирована и применена методика ВОЗ для определения недавней ВИЧ-инфекции и оценки текущей активности </a:t>
            </a:r>
            <a:r>
              <a:rPr lang="ru-RU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эпид.процесса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5" name="Рисунок 64" descr="C:\Users\RadulovaNA\Desktop\Логотип новый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522" y="970342"/>
            <a:ext cx="4443970" cy="1742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227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Freeform 31"/>
          <p:cNvSpPr>
            <a:spLocks/>
          </p:cNvSpPr>
          <p:nvPr/>
        </p:nvSpPr>
        <p:spPr bwMode="gray">
          <a:xfrm rot="10800000">
            <a:off x="92074" y="360949"/>
            <a:ext cx="8959852" cy="573807"/>
          </a:xfrm>
          <a:prstGeom prst="round1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200" dirty="0">
              <a:latin typeface="Calibri" panose="020F0502020204030204" pitchFamily="34" charset="0"/>
            </a:endParaRPr>
          </a:p>
        </p:txBody>
      </p:sp>
      <p:sp>
        <p:nvSpPr>
          <p:cNvPr id="133" name="Rectangle 2"/>
          <p:cNvSpPr txBox="1">
            <a:spLocks noChangeArrowheads="1"/>
          </p:cNvSpPr>
          <p:nvPr/>
        </p:nvSpPr>
        <p:spPr bwMode="gray">
          <a:xfrm>
            <a:off x="87314" y="325362"/>
            <a:ext cx="8961436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A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l" defTabSz="914400"/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Вопросы, на которые не отвечает RITA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970" y="1260053"/>
            <a:ext cx="1941780" cy="273998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5316" y="934756"/>
            <a:ext cx="8829247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" dirty="0">
              <a:solidFill>
                <a:schemeClr val="bg1"/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Чувствительность и специфичность теста 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не могут быть 100%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Методика ВОЗ делает поправку на ложно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ранние результаты, то есть «</a:t>
            </a:r>
            <a:r>
              <a:rPr lang="ru-RU" sz="2400" dirty="0" err="1">
                <a:solidFill>
                  <a:schemeClr val="bg1"/>
                </a:solidFill>
              </a:rPr>
              <a:t>неспецифику</a:t>
            </a:r>
            <a:r>
              <a:rPr lang="ru-RU" sz="2400" dirty="0">
                <a:solidFill>
                  <a:schemeClr val="bg1"/>
                </a:solidFill>
              </a:rPr>
              <a:t>»,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на среднюю длительность ранней инфекции,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детектируемой тестом, 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но не учитывает возможность ложно-поздних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 – т.е. не 100% чувствительность теста </a:t>
            </a: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600" dirty="0">
              <a:solidFill>
                <a:schemeClr val="bg1"/>
              </a:solidFill>
            </a:endParaRPr>
          </a:p>
          <a:p>
            <a:pPr marL="1828800" lvl="3" indent="-45720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DB033D"/>
                </a:solidFill>
              </a:rPr>
              <a:t>Не занижает ли методика ВОЗ</a:t>
            </a:r>
            <a:br>
              <a:rPr lang="ru-RU" sz="2800" b="1" dirty="0">
                <a:solidFill>
                  <a:srgbClr val="DB033D"/>
                </a:solidFill>
              </a:rPr>
            </a:br>
            <a:r>
              <a:rPr lang="ru-RU" sz="2800" b="1" dirty="0">
                <a:solidFill>
                  <a:srgbClr val="DB033D"/>
                </a:solidFill>
              </a:rPr>
              <a:t>число ранних ВИЧ-инфекций и производные показатели?</a:t>
            </a:r>
          </a:p>
        </p:txBody>
      </p:sp>
    </p:spTree>
    <p:extLst>
      <p:ext uri="{BB962C8B-B14F-4D97-AF65-F5344CB8AC3E}">
        <p14:creationId xmlns:p14="http://schemas.microsoft.com/office/powerpoint/2010/main" val="224257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Freeform 31"/>
          <p:cNvSpPr>
            <a:spLocks/>
          </p:cNvSpPr>
          <p:nvPr/>
        </p:nvSpPr>
        <p:spPr bwMode="gray">
          <a:xfrm rot="10800000">
            <a:off x="92074" y="360949"/>
            <a:ext cx="8959852" cy="573807"/>
          </a:xfrm>
          <a:prstGeom prst="round1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200" dirty="0">
              <a:latin typeface="Calibri" panose="020F0502020204030204" pitchFamily="34" charset="0"/>
            </a:endParaRPr>
          </a:p>
        </p:txBody>
      </p:sp>
      <p:sp>
        <p:nvSpPr>
          <p:cNvPr id="133" name="Rectangle 2"/>
          <p:cNvSpPr txBox="1">
            <a:spLocks noChangeArrowheads="1"/>
          </p:cNvSpPr>
          <p:nvPr/>
        </p:nvSpPr>
        <p:spPr bwMode="gray">
          <a:xfrm>
            <a:off x="87314" y="325362"/>
            <a:ext cx="8961436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A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l" defTabSz="914400"/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Исследование ЦНИИ Эпидемиологии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96781" y="325361"/>
            <a:ext cx="947219" cy="62832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869523"/>
            <a:ext cx="89201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spcBef>
                <a:spcPts val="600"/>
              </a:spcBef>
            </a:pP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«Разработка и оценка эффективности алгоритма определения длительности ВИЧ-инфекции с применением клинических, иммунологических и молекулярных данных»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67074" y="1968517"/>
            <a:ext cx="76816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55B5F"/>
                </a:solidFill>
              </a:rPr>
              <a:t>Разработать алгоритм по определению длительности ВИЧ-инфекции с применением клинических, иммунологических и молекулярных данных и определить его характеристики </a:t>
            </a:r>
            <a:r>
              <a:rPr lang="ru-RU" sz="2000" b="1" dirty="0">
                <a:solidFill>
                  <a:srgbClr val="055B5F"/>
                </a:solidFill>
              </a:rPr>
              <a:t>чувствительности и специфичности </a:t>
            </a:r>
            <a:r>
              <a:rPr lang="ru-RU" sz="2000" dirty="0">
                <a:solidFill>
                  <a:srgbClr val="055B5F"/>
                </a:solidFill>
              </a:rPr>
              <a:t>на популяции ВИЧ-инфицированных без опыта антиретровирусной терапии (АРВТ) в Российской Федерации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219" y="2006571"/>
            <a:ext cx="1412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spcBef>
                <a:spcPts val="600"/>
              </a:spcBef>
            </a:pPr>
            <a:r>
              <a:rPr lang="ru-RU" sz="2400" b="1" u="sng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Цель: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67074" y="4481616"/>
            <a:ext cx="777692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>
                <a:solidFill>
                  <a:srgbClr val="17406D"/>
                </a:solidFill>
              </a:rPr>
              <a:t>Многоцентровое, одномоментное. Выборка более 300 больных ВИЧ-инфекцией с известной датой инфицирования, подтверждаемой следующими фактами: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17406D"/>
                </a:solidFill>
              </a:rPr>
              <a:t>Зарегистрированной </a:t>
            </a:r>
            <a:r>
              <a:rPr lang="ru-RU" sz="2000" dirty="0" err="1">
                <a:solidFill>
                  <a:srgbClr val="17406D"/>
                </a:solidFill>
              </a:rPr>
              <a:t>сероконверсией</a:t>
            </a:r>
            <a:endParaRPr lang="ru-RU" sz="2000" dirty="0">
              <a:solidFill>
                <a:srgbClr val="17406D"/>
              </a:solidFill>
            </a:endParaRP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17406D"/>
                </a:solidFill>
              </a:rPr>
              <a:t>Регистрацией последовательно полученных в течении </a:t>
            </a:r>
            <a:br>
              <a:rPr lang="ru-RU" sz="2000" dirty="0">
                <a:solidFill>
                  <a:srgbClr val="17406D"/>
                </a:solidFill>
              </a:rPr>
            </a:br>
            <a:r>
              <a:rPr lang="ru-RU" sz="2000" dirty="0">
                <a:solidFill>
                  <a:srgbClr val="17406D"/>
                </a:solidFill>
              </a:rPr>
              <a:t>6 - 12 месяцев отрицательного ИФА и положительного ИБ 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17406D"/>
                </a:solidFill>
              </a:rPr>
              <a:t>Подтвержденным заражением в </a:t>
            </a:r>
            <a:r>
              <a:rPr lang="ru-RU" sz="2000" dirty="0" err="1">
                <a:solidFill>
                  <a:srgbClr val="17406D"/>
                </a:solidFill>
              </a:rPr>
              <a:t>нозокомиальном</a:t>
            </a:r>
            <a:r>
              <a:rPr lang="ru-RU" sz="2000" dirty="0">
                <a:solidFill>
                  <a:srgbClr val="17406D"/>
                </a:solidFill>
              </a:rPr>
              <a:t> очаге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710213"/>
            <a:ext cx="1412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spcBef>
                <a:spcPts val="600"/>
              </a:spcBef>
            </a:pPr>
            <a:r>
              <a:rPr lang="ru-RU" sz="2400" b="1" u="sng" dirty="0">
                <a:solidFill>
                  <a:srgbClr val="17406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Дизайн: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3226" y="3835284"/>
            <a:ext cx="7699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определить чувствительность и специфичность лабораторных методов, входящих в алгоритм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7314" y="3927618"/>
            <a:ext cx="14123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spcBef>
                <a:spcPts val="600"/>
              </a:spcBef>
            </a:pPr>
            <a:r>
              <a:rPr lang="en-US" sz="3000" i="1" dirty="0">
                <a:solidFill>
                  <a:srgbClr val="FF0000"/>
                </a:solidFill>
              </a:rPr>
              <a:t>+</a:t>
            </a:r>
            <a:endParaRPr lang="ru-RU" sz="3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31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Freeform 31"/>
          <p:cNvSpPr>
            <a:spLocks/>
          </p:cNvSpPr>
          <p:nvPr/>
        </p:nvSpPr>
        <p:spPr bwMode="gray">
          <a:xfrm rot="10800000">
            <a:off x="92074" y="360949"/>
            <a:ext cx="8959852" cy="573807"/>
          </a:xfrm>
          <a:prstGeom prst="round1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200" dirty="0">
              <a:latin typeface="Calibri" panose="020F0502020204030204" pitchFamily="34" charset="0"/>
            </a:endParaRPr>
          </a:p>
        </p:txBody>
      </p:sp>
      <p:sp>
        <p:nvSpPr>
          <p:cNvPr id="133" name="Rectangle 2"/>
          <p:cNvSpPr txBox="1">
            <a:spLocks noChangeArrowheads="1"/>
          </p:cNvSpPr>
          <p:nvPr/>
        </p:nvSpPr>
        <p:spPr bwMode="gray">
          <a:xfrm>
            <a:off x="87314" y="325362"/>
            <a:ext cx="8961436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A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Эпидемиологические расчеты с использованием характеристик чувствительности, специфичности теста и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MDRI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39435" y="1313303"/>
            <a:ext cx="8116243" cy="1688612"/>
            <a:chOff x="4634474" y="1957667"/>
            <a:chExt cx="4733924" cy="154795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634474" y="1957667"/>
              <a:ext cx="4733924" cy="1547955"/>
            </a:xfrm>
            <a:prstGeom prst="roundRect">
              <a:avLst>
                <a:gd name="adj" fmla="val 8894"/>
              </a:avLst>
            </a:prstGeom>
            <a:solidFill>
              <a:srgbClr val="FFFFFF">
                <a:alpha val="77000"/>
              </a:srgbClr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651522" y="2055784"/>
                  <a:ext cx="4716876" cy="114742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eqArr>
                          <m:eqArrPr>
                            <m:ctrlPr>
                              <a:rPr lang="ru-RU" sz="1400" b="0" i="1" smtClean="0">
                                <a:solidFill>
                                  <a:srgbClr val="DB033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ru-RU" sz="1400" b="0" i="1" smtClean="0">
                                <a:solidFill>
                                  <a:srgbClr val="DB033D"/>
                                </a:solidFill>
                                <a:latin typeface="Cambria Math" panose="02040503050406030204" pitchFamily="18" charset="0"/>
                              </a:rPr>
                              <m:t>Расчетное</m:t>
                            </m:r>
                          </m:e>
                          <m:e>
                            <m:r>
                              <a:rPr lang="ru-RU" sz="1400" b="0" i="1" smtClean="0">
                                <a:solidFill>
                                  <a:srgbClr val="DB033D"/>
                                </a:solidFill>
                                <a:latin typeface="Cambria Math" panose="02040503050406030204" pitchFamily="18" charset="0"/>
                              </a:rPr>
                              <m:t>количество ранних</m:t>
                            </m:r>
                          </m:e>
                          <m:e>
                            <m:r>
                              <a:rPr lang="ru-RU" sz="1400" b="0" i="1" smtClean="0">
                                <a:solidFill>
                                  <a:srgbClr val="DB033D"/>
                                </a:solidFill>
                                <a:latin typeface="Cambria Math" panose="02040503050406030204" pitchFamily="18" charset="0"/>
                              </a:rPr>
                              <m:t>среди</m:t>
                            </m:r>
                          </m:e>
                          <m:e>
                            <m:r>
                              <a:rPr lang="ru-RU" sz="1400" b="0" i="1" smtClean="0">
                                <a:solidFill>
                                  <a:srgbClr val="DB033D"/>
                                </a:solidFill>
                                <a:latin typeface="Cambria Math" panose="02040503050406030204" pitchFamily="18" charset="0"/>
                              </a:rPr>
                              <m:t>протестированных</m:t>
                            </m:r>
                            <m:r>
                              <a:rPr lang="ru-RU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eqArr>
                        <m:r>
                          <a:rPr lang="en-US" sz="1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eqArr>
                              <m:eqArrPr>
                                <m:ctrlPr>
                                  <a:rPr lang="ru-RU" sz="140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ru-RU" sz="1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Число</m:t>
                                </m:r>
                                <m:r>
                                  <a:rPr lang="ru-RU" sz="1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 ранних</m:t>
                                </m:r>
                                <m:r>
                                  <a:rPr lang="ru-RU" sz="1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ru-RU" sz="1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ru-RU" sz="140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п</m:t>
                                </m:r>
                                <m:r>
                                  <a:rPr lang="ru-RU" sz="1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о результатам</m:t>
                                </m:r>
                              </m:e>
                              <m:e>
                                <m:r>
                                  <a:rPr lang="ru-RU" sz="1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 теста</m:t>
                                </m:r>
                              </m:e>
                              <m:e>
                                <m:r>
                                  <a:rPr lang="ru-RU" sz="1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на давность</m:t>
                                </m:r>
                              </m:e>
                            </m:eqArr>
                            <m:r>
                              <a:rPr lang="ru-RU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ru-RU" sz="1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ru-RU" sz="1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1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1 −</m:t>
                                </m:r>
                                <m:eqArr>
                                  <m:eqArrPr>
                                    <m:ctrlPr>
                                      <a:rPr lang="ru-RU" sz="14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14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Специфичность теста</m:t>
                                    </m:r>
                                  </m:e>
                                </m:eqArr>
                              </m:e>
                            </m:d>
                            <m:r>
                              <a:rPr lang="ru-RU" sz="1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ru-RU" sz="1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eqArr>
                                    <m:eqArrPr>
                                      <m:ctrlPr>
                                        <a:rPr lang="ru-RU" sz="1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ru-RU" sz="1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Ч</m:t>
                                      </m:r>
                                      <m:r>
                                        <a:rPr lang="ru-RU" sz="1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исло</m:t>
                                      </m:r>
                                    </m:e>
                                    <m:e>
                                      <m:r>
                                        <a:rPr lang="ru-RU" sz="1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протестированных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ru-RU" sz="1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eqArr>
                                </m:e>
                              </m:mr>
                              <m:mr>
                                <m:e>
                                  <m:eqArr>
                                    <m:eqArrPr>
                                      <m:ctrlPr>
                                        <a:rPr lang="ru-RU" sz="1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ru-RU" sz="1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на давность</m:t>
                                      </m:r>
                                    </m:e>
                                    <m:e>
                                      <m:r>
                                        <a:rPr lang="ru-RU" sz="1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ВИЧ−инфекции</m:t>
                                      </m:r>
                                    </m:e>
                                  </m:eqArr>
                                </m:e>
                              </m:mr>
                            </m:m>
                          </m:num>
                          <m:den>
                            <m:eqArr>
                              <m:eqArrPr>
                                <m:ctrlPr>
                                  <a:rPr lang="ru-RU" sz="1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/>
                              <m:e>
                                <m:d>
                                  <m:dPr>
                                    <m:ctrlPr>
                                      <a:rPr lang="ru-RU" sz="14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4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Чувствительность теста+Специфичность теста −1</m:t>
                                    </m:r>
                                  </m:e>
                                </m:d>
                              </m:e>
                            </m:eqArr>
                          </m:den>
                        </m:f>
                      </m:oMath>
                    </m:oMathPara>
                  </a14:m>
                  <a:endParaRPr lang="ru-RU" sz="1400" dirty="0">
                    <a:solidFill>
                      <a:schemeClr val="bg2"/>
                    </a:solidFill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1522" y="2055784"/>
                  <a:ext cx="4716876" cy="114742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Группа 15"/>
          <p:cNvGrpSpPr/>
          <p:nvPr/>
        </p:nvGrpSpPr>
        <p:grpSpPr>
          <a:xfrm>
            <a:off x="524525" y="4173024"/>
            <a:ext cx="8087014" cy="1756224"/>
            <a:chOff x="4634474" y="1957667"/>
            <a:chExt cx="6948820" cy="1604806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4634474" y="1957667"/>
              <a:ext cx="6948820" cy="1547955"/>
            </a:xfrm>
            <a:prstGeom prst="roundRect">
              <a:avLst>
                <a:gd name="adj" fmla="val 8894"/>
              </a:avLst>
            </a:prstGeom>
            <a:solidFill>
              <a:srgbClr val="FFFFFF">
                <a:alpha val="77000"/>
              </a:srgbClr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651522" y="2055784"/>
                  <a:ext cx="6931772" cy="150668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eqArr>
                          <m:eqArrPr>
                            <m:ctrlPr>
                              <a:rPr lang="ru-RU" sz="1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ru-RU" sz="1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Заболе</m:t>
                            </m:r>
                          </m:e>
                          <m:e>
                            <m:r>
                              <a:rPr lang="ru-RU" sz="1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ва</m:t>
                            </m:r>
                            <m:r>
                              <a:rPr lang="ru-RU" sz="1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емость</m:t>
                            </m:r>
                            <m:r>
                              <a:rPr lang="ru-RU" sz="1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  <m:r>
                          <a:rPr lang="en-US" sz="1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eqArr>
                              <m:eqArrPr>
                                <m:ctrlPr>
                                  <a:rPr lang="ru-RU" sz="1400" b="0" i="1" smtClean="0">
                                    <a:solidFill>
                                      <a:srgbClr val="DB033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ru-RU" sz="1400" b="0" i="1" smtClean="0">
                                    <a:solidFill>
                                      <a:srgbClr val="DB033D"/>
                                    </a:solidFill>
                                    <a:latin typeface="Cambria Math" panose="02040503050406030204" pitchFamily="18" charset="0"/>
                                  </a:rPr>
                                  <m:t>Расчетное </m:t>
                                </m:r>
                              </m:e>
                              <m:e>
                                <m:r>
                                  <a:rPr lang="ru-RU" sz="1400" b="0" i="1" smtClean="0">
                                    <a:solidFill>
                                      <a:srgbClr val="DB033D"/>
                                    </a:solidFill>
                                    <a:latin typeface="Cambria Math" panose="02040503050406030204" pitchFamily="18" charset="0"/>
                                  </a:rPr>
                                  <m:t>количество ранних</m:t>
                                </m:r>
                              </m:e>
                              <m:e>
                                <m:r>
                                  <a:rPr lang="ru-RU" sz="1400" b="0" i="1" smtClean="0">
                                    <a:solidFill>
                                      <a:srgbClr val="DB033D"/>
                                    </a:solidFill>
                                    <a:latin typeface="Cambria Math" panose="02040503050406030204" pitchFamily="18" charset="0"/>
                                  </a:rPr>
                                  <m:t>среди</m:t>
                                </m:r>
                              </m:e>
                              <m:e>
                                <m:r>
                                  <a:rPr lang="ru-RU" sz="1400" b="0" i="1" smtClean="0">
                                    <a:solidFill>
                                      <a:srgbClr val="DB033D"/>
                                    </a:solidFill>
                                    <a:latin typeface="Cambria Math" panose="02040503050406030204" pitchFamily="18" charset="0"/>
                                  </a:rPr>
                                  <m:t>протестированных</m:t>
                                </m:r>
                              </m:e>
                            </m:eqArr>
                          </m:num>
                          <m:den>
                            <m:eqArr>
                              <m:eqArrPr>
                                <m:ctrlPr>
                                  <a:rPr lang="ru-RU" sz="1400" i="1" smtClean="0">
                                    <a:solidFill>
                                      <a:srgbClr val="1B77A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ru-RU" sz="1400" i="1" smtClean="0">
                                    <a:solidFill>
                                      <a:srgbClr val="1B77A5"/>
                                    </a:solidFill>
                                    <a:latin typeface="Cambria Math" panose="02040503050406030204" pitchFamily="18" charset="0"/>
                                  </a:rPr>
                                  <m:t>Ч</m:t>
                                </m:r>
                                <m:r>
                                  <a:rPr lang="ru-RU" sz="1400" b="0" i="1" smtClean="0">
                                    <a:solidFill>
                                      <a:srgbClr val="1B77A5"/>
                                    </a:solidFill>
                                    <a:latin typeface="Cambria Math" panose="02040503050406030204" pitchFamily="18" charset="0"/>
                                  </a:rPr>
                                  <m:t>исло </m:t>
                                </m:r>
                              </m:e>
                              <m:e>
                                <m:r>
                                  <a:rPr lang="ru-RU" sz="1400" b="0" i="1" smtClean="0">
                                    <a:solidFill>
                                      <a:srgbClr val="1B77A5"/>
                                    </a:solidFill>
                                    <a:latin typeface="Cambria Math" panose="02040503050406030204" pitchFamily="18" charset="0"/>
                                  </a:rPr>
                                  <m:t>уникальных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ru-RU" sz="1400" b="0" i="0" smtClean="0">
                                    <a:solidFill>
                                      <a:srgbClr val="1B77A5"/>
                                    </a:solidFill>
                                    <a:latin typeface="Cambria Math" panose="02040503050406030204" pitchFamily="18" charset="0"/>
                                  </a:rPr>
                                  <m:t>"ВИЧ−</m:t>
                                </m:r>
                                <m:r>
                                  <a:rPr lang="ru-RU" sz="1400" b="0" i="1" smtClean="0">
                                    <a:solidFill>
                                      <a:srgbClr val="1B77A5"/>
                                    </a:solidFill>
                                    <a:latin typeface="Cambria Math" panose="02040503050406030204" pitchFamily="18" charset="0"/>
                                  </a:rPr>
                                  <m:t>" пациентов</m:t>
                                </m:r>
                              </m:e>
                              <m:e/>
                            </m:eqArr>
                            <m:r>
                              <a:rPr lang="ru-RU" sz="1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d>
                              <m:dPr>
                                <m:ctrlPr>
                                  <a:rPr lang="ru-RU" sz="1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ru-RU" sz="14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1400" b="0" i="0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MDRI</m:t>
                                    </m:r>
                                    <m:r>
                                      <a:rPr lang="en-US" sz="1400" b="0" i="0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в днях</m:t>
                                    </m:r>
                                  </m:num>
                                  <m:den>
                                    <m:r>
                                      <a:rPr lang="ru-RU" sz="14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365,25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  <m:r>
                          <a:rPr lang="en-US" sz="1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ru-RU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100 000</m:t>
                        </m:r>
                      </m:oMath>
                    </m:oMathPara>
                  </a14:m>
                  <a:endParaRPr lang="ru-RU" sz="1400" dirty="0">
                    <a:solidFill>
                      <a:schemeClr val="bg2"/>
                    </a:solidFill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1522" y="2055784"/>
                  <a:ext cx="6931772" cy="150668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Группа 10"/>
          <p:cNvGrpSpPr/>
          <p:nvPr/>
        </p:nvGrpSpPr>
        <p:grpSpPr>
          <a:xfrm>
            <a:off x="524525" y="6062722"/>
            <a:ext cx="8087014" cy="395835"/>
            <a:chOff x="4634474" y="1957667"/>
            <a:chExt cx="6948820" cy="361707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634474" y="1957667"/>
              <a:ext cx="6948820" cy="361707"/>
            </a:xfrm>
            <a:prstGeom prst="roundRect">
              <a:avLst>
                <a:gd name="adj" fmla="val 8894"/>
              </a:avLst>
            </a:prstGeom>
            <a:solidFill>
              <a:srgbClr val="FFFFFF">
                <a:alpha val="77000"/>
              </a:srgbClr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651522" y="2055784"/>
                  <a:ext cx="6931772" cy="19686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Годовой риск заражения</m:t>
                        </m:r>
                        <m:r>
                          <a:rPr lang="en-US" sz="1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ru-RU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𝐸𝑋𝑃</m:t>
                        </m:r>
                        <m:r>
                          <a:rPr lang="en-US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type m:val="lin"/>
                            <m:ctrlPr>
                              <a:rPr lang="ru-RU" sz="1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Заболеваемость</m:t>
                            </m:r>
                          </m:num>
                          <m:den>
                            <m:d>
                              <m:dPr>
                                <m:ctrlPr>
                                  <a:rPr lang="ru-RU" sz="1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1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−100 000</m:t>
                                </m:r>
                              </m:e>
                            </m:d>
                          </m:den>
                        </m:f>
                        <m:r>
                          <a:rPr lang="ru-RU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ru-RU" sz="1400" dirty="0">
                    <a:solidFill>
                      <a:schemeClr val="bg2"/>
                    </a:solidFill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1522" y="2055784"/>
                  <a:ext cx="6931772" cy="196869"/>
                </a:xfrm>
                <a:prstGeom prst="rect">
                  <a:avLst/>
                </a:prstGeom>
                <a:blipFill>
                  <a:blip r:embed="rId5"/>
                  <a:stretch>
                    <a:fillRect t="-160000" b="-24285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/>
          <p:cNvSpPr txBox="1"/>
          <p:nvPr/>
        </p:nvSpPr>
        <p:spPr>
          <a:xfrm>
            <a:off x="405615" y="3043715"/>
            <a:ext cx="8643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H. </a:t>
            </a:r>
            <a:r>
              <a:rPr lang="en-US" sz="1400" dirty="0" err="1">
                <a:solidFill>
                  <a:srgbClr val="FF0000"/>
                </a:solidFill>
              </a:rPr>
              <a:t>Kalter</a:t>
            </a:r>
            <a:r>
              <a:rPr lang="en-US" sz="1400" dirty="0">
                <a:solidFill>
                  <a:srgbClr val="FF0000"/>
                </a:solidFill>
              </a:rPr>
              <a:t> The validation of interviews for estimating morbidity. </a:t>
            </a:r>
            <a:r>
              <a:rPr lang="en-US" sz="1400" i="1" dirty="0">
                <a:solidFill>
                  <a:srgbClr val="FF0000"/>
                </a:solidFill>
              </a:rPr>
              <a:t>Health policy and planning</a:t>
            </a:r>
            <a:r>
              <a:rPr lang="ru-RU" sz="1400" i="1" dirty="0">
                <a:solidFill>
                  <a:srgbClr val="FF0000"/>
                </a:solidFill>
              </a:rPr>
              <a:t>. </a:t>
            </a:r>
            <a:r>
              <a:rPr lang="ru-RU" sz="1400" dirty="0">
                <a:solidFill>
                  <a:srgbClr val="FF0000"/>
                </a:solidFill>
              </a:rPr>
              <a:t>1992; 7(1): 30-39</a:t>
            </a:r>
          </a:p>
        </p:txBody>
      </p:sp>
    </p:spTree>
    <p:extLst>
      <p:ext uri="{BB962C8B-B14F-4D97-AF65-F5344CB8AC3E}">
        <p14:creationId xmlns:p14="http://schemas.microsoft.com/office/powerpoint/2010/main" val="388176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Freeform 31"/>
          <p:cNvSpPr>
            <a:spLocks/>
          </p:cNvSpPr>
          <p:nvPr/>
        </p:nvSpPr>
        <p:spPr bwMode="gray">
          <a:xfrm rot="10800000">
            <a:off x="92074" y="360949"/>
            <a:ext cx="8959852" cy="573807"/>
          </a:xfrm>
          <a:prstGeom prst="round1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200" dirty="0">
              <a:latin typeface="Calibri" panose="020F0502020204030204" pitchFamily="34" charset="0"/>
            </a:endParaRPr>
          </a:p>
        </p:txBody>
      </p:sp>
      <p:sp>
        <p:nvSpPr>
          <p:cNvPr id="133" name="Rectangle 2"/>
          <p:cNvSpPr txBox="1">
            <a:spLocks noChangeArrowheads="1"/>
          </p:cNvSpPr>
          <p:nvPr/>
        </p:nvSpPr>
        <p:spPr bwMode="gray">
          <a:xfrm>
            <a:off x="87314" y="325362"/>
            <a:ext cx="8961436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A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Направления дальнейших исследований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014" y="1208314"/>
            <a:ext cx="8501177" cy="5301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</a:rPr>
              <a:t>Углубленное исследование в маркерных группах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600" dirty="0">
              <a:solidFill>
                <a:schemeClr val="bg1"/>
              </a:solidFill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</a:rPr>
              <a:t>Анализ зависимости характеристик алгоритма от:</a:t>
            </a:r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2000" i="1" dirty="0">
                <a:solidFill>
                  <a:schemeClr val="bg1"/>
                </a:solidFill>
              </a:rPr>
              <a:t>давности ART,</a:t>
            </a:r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2000" i="1" dirty="0">
                <a:solidFill>
                  <a:schemeClr val="bg1"/>
                </a:solidFill>
              </a:rPr>
              <a:t>уровня CD4,</a:t>
            </a:r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2000" i="1" dirty="0">
                <a:solidFill>
                  <a:schemeClr val="bg1"/>
                </a:solidFill>
              </a:rPr>
              <a:t>возраста,</a:t>
            </a:r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2000" i="1" dirty="0">
                <a:solidFill>
                  <a:schemeClr val="bg1"/>
                </a:solidFill>
              </a:rPr>
              <a:t>пола,</a:t>
            </a:r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2000" i="1" dirty="0">
                <a:solidFill>
                  <a:schemeClr val="bg1"/>
                </a:solidFill>
              </a:rPr>
              <a:t>вирусной нагрузки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6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</a:rPr>
              <a:t>Создание российского алгоритма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6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</a:rPr>
              <a:t>Сравнение эффективности (точности) различных методов и алгоритмов оценки заболеваемости ранней ВИЧ-инфекцией</a:t>
            </a:r>
          </a:p>
          <a:p>
            <a:endParaRPr lang="ru-RU" sz="6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</a:rPr>
              <a:t>Прогнозирование развития эпидемии ВИЧ-инфекции в популяции. Сравнение различных моделей </a:t>
            </a:r>
          </a:p>
        </p:txBody>
      </p:sp>
    </p:spTree>
    <p:extLst>
      <p:ext uri="{BB962C8B-B14F-4D97-AF65-F5344CB8AC3E}">
        <p14:creationId xmlns:p14="http://schemas.microsoft.com/office/powerpoint/2010/main" val="13133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Freeform 31"/>
          <p:cNvSpPr>
            <a:spLocks/>
          </p:cNvSpPr>
          <p:nvPr/>
        </p:nvSpPr>
        <p:spPr bwMode="gray">
          <a:xfrm rot="10800000">
            <a:off x="92074" y="360949"/>
            <a:ext cx="8959852" cy="573807"/>
          </a:xfrm>
          <a:prstGeom prst="round1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200" dirty="0">
              <a:latin typeface="Calibri" panose="020F0502020204030204" pitchFamily="34" charset="0"/>
            </a:endParaRPr>
          </a:p>
        </p:txBody>
      </p:sp>
      <p:sp>
        <p:nvSpPr>
          <p:cNvPr id="133" name="Rectangle 2"/>
          <p:cNvSpPr txBox="1">
            <a:spLocks noChangeArrowheads="1"/>
          </p:cNvSpPr>
          <p:nvPr/>
        </p:nvSpPr>
        <p:spPr bwMode="gray">
          <a:xfrm>
            <a:off x="87314" y="325362"/>
            <a:ext cx="8961436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A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Выводы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7715" y="1273628"/>
            <a:ext cx="866502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</a:rPr>
              <a:t>В популяционном исследовании </a:t>
            </a:r>
            <a:r>
              <a:rPr lang="ru-RU" sz="2400" b="1" dirty="0">
                <a:solidFill>
                  <a:srgbClr val="FF0000"/>
                </a:solidFill>
              </a:rPr>
              <a:t>апробирован</a:t>
            </a:r>
            <a:r>
              <a:rPr lang="ru-RU" sz="2400" dirty="0">
                <a:solidFill>
                  <a:schemeClr val="bg1"/>
                </a:solidFill>
              </a:rPr>
              <a:t> алгоритм ВОЗ  для определения заболеваемости ранней ВИЧ-инфекцией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</a:rPr>
              <a:t>На выборке пациентов с известной датой инфицирования определены </a:t>
            </a:r>
            <a:r>
              <a:rPr lang="ru-RU" sz="2400" b="1" dirty="0">
                <a:solidFill>
                  <a:srgbClr val="FF0000"/>
                </a:solidFill>
              </a:rPr>
              <a:t>«чувствительность» и «специфичность»</a:t>
            </a:r>
            <a:r>
              <a:rPr lang="ru-RU" sz="2400" dirty="0">
                <a:solidFill>
                  <a:schemeClr val="bg1"/>
                </a:solidFill>
              </a:rPr>
              <a:t> трех лабораторных методов определения ранней ВИЧ-инфекции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</a:rPr>
              <a:t>Необходимо проведение </a:t>
            </a:r>
            <a:r>
              <a:rPr lang="ru-RU" sz="2400" dirty="0" err="1">
                <a:solidFill>
                  <a:schemeClr val="bg1"/>
                </a:solidFill>
              </a:rPr>
              <a:t>лонгитудинальных</a:t>
            </a:r>
            <a:r>
              <a:rPr lang="ru-RU" sz="2400" dirty="0">
                <a:solidFill>
                  <a:schemeClr val="bg1"/>
                </a:solidFill>
              </a:rPr>
              <a:t> исследований в регионах с различной пораженностью ВИЧ для оценки профилактических, противоэпидемических мероприятий </a:t>
            </a:r>
          </a:p>
        </p:txBody>
      </p:sp>
    </p:spTree>
    <p:extLst>
      <p:ext uri="{BB962C8B-B14F-4D97-AF65-F5344CB8AC3E}">
        <p14:creationId xmlns:p14="http://schemas.microsoft.com/office/powerpoint/2010/main" val="67293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58118" y="1128370"/>
            <a:ext cx="9030043" cy="5427524"/>
          </a:xfrm>
          <a:prstGeom prst="roundRect">
            <a:avLst>
              <a:gd name="adj" fmla="val 3809"/>
            </a:avLst>
          </a:prstGeom>
          <a:noFill/>
          <a:ln>
            <a:solidFill>
              <a:srgbClr val="ED7700"/>
            </a:solidFill>
          </a:ln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Федеральный закон от 30.03.1995 N 38-ФЗ «О предупреждении распространения в Российской Федерации заболевания, вызываемого вирусом иммунодефицита человека (ВИЧ-инфекции)»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(ред. от 23.05.2016)</a:t>
            </a:r>
          </a:p>
          <a:p>
            <a:pPr marL="742950" lvl="1" indent="-285750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Государственная стратегия противодействия распространению ВИЧ-инфекции в Российской Федерации на период до 2020 года и дальнейшую перспективу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(утв. распоряжением Правительства РФ от 20 октября 2016 г. N 2203-р)</a:t>
            </a:r>
          </a:p>
          <a:p>
            <a:pPr marL="742950" lvl="1" indent="-285750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План мероприятий по реализации Государственной стратегии противодействия распространению ВИЧ-инфекции в Российской Федерации на период до 2020 года и дальнейшую перспективу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(утв. распоряжением Правительства РФ от 20 апреля 2017 г. N 754-р)</a:t>
            </a:r>
          </a:p>
          <a:p>
            <a:pPr marL="742950" lvl="1" indent="-285750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Санитарные правила СП 3.1.5.2826-10 «Профилактика ВИЧ-инфекции»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(утв. постановлением Главного государственного санитарного врача РФ от 11.01.2011 N 1 (ред. от 21.07.2016)</a:t>
            </a:r>
          </a:p>
          <a:p>
            <a:pPr marL="742950" lvl="1" indent="-285750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Методические указания МУ 3.1.3342-16 «Эпидемиологический надзор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за ВИЧ-инфекцией»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(утв. Главным государственным санитарным врачом РФ 26.02.2016)</a:t>
            </a:r>
          </a:p>
        </p:txBody>
      </p:sp>
      <p:sp>
        <p:nvSpPr>
          <p:cNvPr id="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dirty="0">
                <a:latin typeface="Calibri" panose="020F0502020204030204" pitchFamily="34" charset="0"/>
              </a:rPr>
              <a:t>Эпидемиологический надзор за ВИЧ-инфекцией. Документы </a:t>
            </a:r>
          </a:p>
        </p:txBody>
      </p:sp>
    </p:spTree>
    <p:extLst>
      <p:ext uri="{BB962C8B-B14F-4D97-AF65-F5344CB8AC3E}">
        <p14:creationId xmlns:p14="http://schemas.microsoft.com/office/powerpoint/2010/main" val="129606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dirty="0">
                <a:latin typeface="Calibri" panose="020F0502020204030204" pitchFamily="34" charset="0"/>
              </a:rPr>
              <a:t>Эпидемиологический надзор за ВИЧ-инфекцией. Скрининг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85727" y="1326442"/>
            <a:ext cx="1245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Население</a:t>
            </a:r>
          </a:p>
        </p:txBody>
      </p:sp>
      <p:sp>
        <p:nvSpPr>
          <p:cNvPr id="10" name="Овал 9"/>
          <p:cNvSpPr/>
          <p:nvPr/>
        </p:nvSpPr>
        <p:spPr>
          <a:xfrm>
            <a:off x="1745998" y="1252414"/>
            <a:ext cx="5400000" cy="5400000"/>
          </a:xfrm>
          <a:prstGeom prst="ellipse">
            <a:avLst/>
          </a:prstGeom>
          <a:noFill/>
          <a:ln w="28575">
            <a:solidFill>
              <a:srgbClr val="1F8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17" name="Правая фигурная скобка 16"/>
          <p:cNvSpPr/>
          <p:nvPr/>
        </p:nvSpPr>
        <p:spPr>
          <a:xfrm>
            <a:off x="5040000" y="2887378"/>
            <a:ext cx="113642" cy="504000"/>
          </a:xfrm>
          <a:prstGeom prst="rightBrace">
            <a:avLst>
              <a:gd name="adj1" fmla="val 76998"/>
              <a:gd name="adj2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20000" y="3047045"/>
            <a:ext cx="1169832" cy="18466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ru-RU" sz="1200" dirty="0" err="1">
                <a:solidFill>
                  <a:srgbClr val="FF0000"/>
                </a:solidFill>
                <a:latin typeface="Calibri" panose="020F0502020204030204" pitchFamily="34" charset="0"/>
              </a:rPr>
              <a:t>Эпидпроцесс</a:t>
            </a:r>
            <a:endParaRPr lang="ru-RU" sz="1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Овал 5"/>
          <p:cNvSpPr>
            <a:spLocks noChangeAspect="1"/>
          </p:cNvSpPr>
          <p:nvPr/>
        </p:nvSpPr>
        <p:spPr>
          <a:xfrm>
            <a:off x="4436831" y="2868797"/>
            <a:ext cx="536400" cy="536400"/>
          </a:xfrm>
          <a:prstGeom prst="ellipse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Овал 6"/>
          <p:cNvSpPr>
            <a:spLocks noChangeAspect="1"/>
          </p:cNvSpPr>
          <p:nvPr/>
        </p:nvSpPr>
        <p:spPr>
          <a:xfrm>
            <a:off x="4442251" y="2880759"/>
            <a:ext cx="522000" cy="522000"/>
          </a:xfrm>
          <a:prstGeom prst="ellipse">
            <a:avLst/>
          </a:prstGeom>
          <a:pattFill prst="dkDnDiag">
            <a:fgClr>
              <a:schemeClr val="tx1">
                <a:lumMod val="50000"/>
              </a:schemeClr>
            </a:fgClr>
            <a:bgClr>
              <a:schemeClr val="tx1"/>
            </a:bgClr>
          </a:patt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Овал 10"/>
          <p:cNvSpPr>
            <a:spLocks noChangeAspect="1"/>
          </p:cNvSpPr>
          <p:nvPr/>
        </p:nvSpPr>
        <p:spPr>
          <a:xfrm>
            <a:off x="4505080" y="2955493"/>
            <a:ext cx="439200" cy="4392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>
          <a:xfrm>
            <a:off x="4508680" y="2959093"/>
            <a:ext cx="432000" cy="432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Calibri" panose="020F0502020204030204" pitchFamily="34" charset="0"/>
              </a:rPr>
              <a:t>ЛЖВ</a:t>
            </a:r>
          </a:p>
        </p:txBody>
      </p:sp>
      <p:sp>
        <p:nvSpPr>
          <p:cNvPr id="14" name="Овал 13"/>
          <p:cNvSpPr>
            <a:spLocks noChangeAspect="1"/>
          </p:cNvSpPr>
          <p:nvPr/>
        </p:nvSpPr>
        <p:spPr>
          <a:xfrm>
            <a:off x="3909918" y="2630282"/>
            <a:ext cx="586800" cy="586800"/>
          </a:xfrm>
          <a:prstGeom prst="ellipse">
            <a:avLst/>
          </a:prstGeom>
          <a:solidFill>
            <a:srgbClr val="FFCC29">
              <a:alpha val="50196"/>
            </a:srgbClr>
          </a:solidFill>
          <a:ln>
            <a:solidFill>
              <a:srgbClr val="B88336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3987673" y="2707766"/>
            <a:ext cx="431291" cy="431832"/>
          </a:xfrm>
          <a:prstGeom prst="rect">
            <a:avLst/>
          </a:prstGeom>
          <a:ln>
            <a:noFill/>
          </a:ln>
        </p:spPr>
      </p:pic>
      <p:sp>
        <p:nvSpPr>
          <p:cNvPr id="9" name="Овал 8"/>
          <p:cNvSpPr>
            <a:spLocks noChangeAspect="1"/>
          </p:cNvSpPr>
          <p:nvPr/>
        </p:nvSpPr>
        <p:spPr>
          <a:xfrm>
            <a:off x="2043250" y="1906378"/>
            <a:ext cx="2466000" cy="2466000"/>
          </a:xfrm>
          <a:prstGeom prst="ellipse">
            <a:avLst/>
          </a:prstGeom>
          <a:solidFill>
            <a:srgbClr val="FFD243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</a:rPr>
              <a:t>Скрининг</a:t>
            </a:r>
          </a:p>
        </p:txBody>
      </p:sp>
    </p:spTree>
    <p:extLst>
      <p:ext uri="{BB962C8B-B14F-4D97-AF65-F5344CB8AC3E}">
        <p14:creationId xmlns:p14="http://schemas.microsoft.com/office/powerpoint/2010/main" val="13877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вал 28"/>
          <p:cNvSpPr/>
          <p:nvPr/>
        </p:nvSpPr>
        <p:spPr>
          <a:xfrm>
            <a:off x="-4477335" y="-1930731"/>
            <a:ext cx="16789035" cy="16789035"/>
          </a:xfrm>
          <a:prstGeom prst="ellipse">
            <a:avLst/>
          </a:prstGeom>
          <a:noFill/>
          <a:ln w="28575">
            <a:solidFill>
              <a:srgbClr val="1F8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35" name="Овал 34"/>
          <p:cNvSpPr>
            <a:spLocks noChangeAspect="1"/>
          </p:cNvSpPr>
          <p:nvPr/>
        </p:nvSpPr>
        <p:spPr>
          <a:xfrm>
            <a:off x="3881279" y="3102137"/>
            <a:ext cx="1667711" cy="1667711"/>
          </a:xfrm>
          <a:prstGeom prst="ellipse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>
          <a:xfrm>
            <a:off x="3900770" y="3127162"/>
            <a:ext cx="1622940" cy="1622940"/>
          </a:xfrm>
          <a:prstGeom prst="ellipse">
            <a:avLst/>
          </a:prstGeom>
          <a:pattFill prst="dkDnDiag">
            <a:fgClr>
              <a:schemeClr val="tx1">
                <a:lumMod val="50000"/>
              </a:schemeClr>
            </a:fgClr>
            <a:bgClr>
              <a:schemeClr val="tx1"/>
            </a:bgClr>
          </a:patt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Овал 42"/>
          <p:cNvSpPr>
            <a:spLocks noChangeAspect="1"/>
          </p:cNvSpPr>
          <p:nvPr/>
        </p:nvSpPr>
        <p:spPr>
          <a:xfrm>
            <a:off x="4100873" y="3364279"/>
            <a:ext cx="1365508" cy="136550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Овал 46"/>
          <p:cNvSpPr>
            <a:spLocks noChangeAspect="1"/>
          </p:cNvSpPr>
          <p:nvPr/>
        </p:nvSpPr>
        <p:spPr>
          <a:xfrm>
            <a:off x="4112066" y="3375471"/>
            <a:ext cx="1343123" cy="134312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ЛЖВ</a:t>
            </a:r>
          </a:p>
        </p:txBody>
      </p:sp>
      <p:sp>
        <p:nvSpPr>
          <p:cNvPr id="51" name="Овал 50"/>
          <p:cNvSpPr>
            <a:spLocks noChangeAspect="1"/>
          </p:cNvSpPr>
          <p:nvPr/>
        </p:nvSpPr>
        <p:spPr>
          <a:xfrm>
            <a:off x="-3553155" y="102496"/>
            <a:ext cx="7666993" cy="7666993"/>
          </a:xfrm>
          <a:prstGeom prst="ellipse">
            <a:avLst/>
          </a:prstGeom>
          <a:solidFill>
            <a:srgbClr val="FFD243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288106" y="4576427"/>
            <a:ext cx="2126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9A3E00"/>
                </a:solidFill>
                <a:latin typeface="Calibri" panose="020F0502020204030204" pitchFamily="34" charset="0"/>
              </a:rPr>
              <a:t>Впервые</a:t>
            </a:r>
            <a:br>
              <a:rPr lang="ru-RU" sz="1600" dirty="0">
                <a:solidFill>
                  <a:srgbClr val="9A3E00"/>
                </a:solidFill>
                <a:latin typeface="Calibri" panose="020F0502020204030204" pitchFamily="34" charset="0"/>
              </a:rPr>
            </a:br>
            <a:r>
              <a:rPr lang="ru-RU" sz="1600" dirty="0">
                <a:solidFill>
                  <a:srgbClr val="9A3E00"/>
                </a:solidFill>
                <a:latin typeface="Calibri" panose="020F0502020204030204" pitchFamily="34" charset="0"/>
              </a:rPr>
              <a:t>выявленные случаи заболевания</a:t>
            </a:r>
          </a:p>
        </p:txBody>
      </p:sp>
      <p:sp>
        <p:nvSpPr>
          <p:cNvPr id="37" name="Выноска 2 (без границы) 36"/>
          <p:cNvSpPr/>
          <p:nvPr/>
        </p:nvSpPr>
        <p:spPr>
          <a:xfrm>
            <a:off x="5741799" y="2666167"/>
            <a:ext cx="2659250" cy="601994"/>
          </a:xfrm>
          <a:prstGeom prst="callout2">
            <a:avLst>
              <a:gd name="adj1" fmla="val 101564"/>
              <a:gd name="adj2" fmla="val 99751"/>
              <a:gd name="adj3" fmla="val 101767"/>
              <a:gd name="adj4" fmla="val -371"/>
              <a:gd name="adj5" fmla="val 151783"/>
              <a:gd name="adj6" fmla="val -14124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Calibri" panose="020F0502020204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744706" y="3837188"/>
            <a:ext cx="25625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</a:rPr>
              <a:t>Лица, заразившиеся ВИЧ−инфекцией за год</a:t>
            </a:r>
          </a:p>
        </p:txBody>
      </p:sp>
      <p:sp>
        <p:nvSpPr>
          <p:cNvPr id="39" name="Выноска 2 (без границы) 38"/>
          <p:cNvSpPr/>
          <p:nvPr/>
        </p:nvSpPr>
        <p:spPr>
          <a:xfrm>
            <a:off x="5744706" y="3533875"/>
            <a:ext cx="2656343" cy="871048"/>
          </a:xfrm>
          <a:prstGeom prst="callout2">
            <a:avLst>
              <a:gd name="adj1" fmla="val 101161"/>
              <a:gd name="adj2" fmla="val 99724"/>
              <a:gd name="adj3" fmla="val 100480"/>
              <a:gd name="adj4" fmla="val 50"/>
              <a:gd name="adj5" fmla="val 71253"/>
              <a:gd name="adj6" fmla="val -842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Calibri" panose="020F050202020403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744706" y="2743529"/>
            <a:ext cx="29610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Не выявленные больные с текущей ВИЧ-инфекцией</a:t>
            </a:r>
          </a:p>
        </p:txBody>
      </p:sp>
      <p:sp>
        <p:nvSpPr>
          <p:cNvPr id="41" name="Выноска 2 (без границы) 40"/>
          <p:cNvSpPr/>
          <p:nvPr/>
        </p:nvSpPr>
        <p:spPr>
          <a:xfrm>
            <a:off x="5744706" y="4727489"/>
            <a:ext cx="2600854" cy="777201"/>
          </a:xfrm>
          <a:prstGeom prst="callout2">
            <a:avLst>
              <a:gd name="adj1" fmla="val 100566"/>
              <a:gd name="adj2" fmla="val 100387"/>
              <a:gd name="adj3" fmla="val 100917"/>
              <a:gd name="adj4" fmla="val -200"/>
              <a:gd name="adj5" fmla="val -28452"/>
              <a:gd name="adj6" fmla="val -29304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Calibri" panose="020F0502020204030204" pitchFamily="34" charset="0"/>
            </a:endParaRPr>
          </a:p>
        </p:txBody>
      </p:sp>
      <p:sp>
        <p:nvSpPr>
          <p:cNvPr id="26" name="Выноска 2 (без границы) 25"/>
          <p:cNvSpPr/>
          <p:nvPr/>
        </p:nvSpPr>
        <p:spPr>
          <a:xfrm flipH="1">
            <a:off x="1377787" y="4316371"/>
            <a:ext cx="2182360" cy="1150514"/>
          </a:xfrm>
          <a:prstGeom prst="callout2">
            <a:avLst>
              <a:gd name="adj1" fmla="val 101115"/>
              <a:gd name="adj2" fmla="val 100182"/>
              <a:gd name="adj3" fmla="val 101081"/>
              <a:gd name="adj4" fmla="val -426"/>
              <a:gd name="adj5" fmla="val -16608"/>
              <a:gd name="adj6" fmla="val -23240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1265" y="0"/>
            <a:ext cx="9155678" cy="1220625"/>
          </a:xfrm>
          <a:prstGeom prst="rect">
            <a:avLst/>
          </a:prstGeom>
          <a:gradFill>
            <a:gsLst>
              <a:gs pos="50000">
                <a:schemeClr val="tx1"/>
              </a:gs>
              <a:gs pos="90000">
                <a:schemeClr val="tx1">
                  <a:alpha val="80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787671" y="4919915"/>
            <a:ext cx="26133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Лица, живущие с ВИЧ, выявленные ранее</a:t>
            </a:r>
          </a:p>
        </p:txBody>
      </p:sp>
      <p:grpSp>
        <p:nvGrpSpPr>
          <p:cNvPr id="44" name="Группа 43"/>
          <p:cNvGrpSpPr/>
          <p:nvPr/>
        </p:nvGrpSpPr>
        <p:grpSpPr>
          <a:xfrm>
            <a:off x="1288106" y="3253985"/>
            <a:ext cx="2846907" cy="1167978"/>
            <a:chOff x="2772100" y="3133519"/>
            <a:chExt cx="2846907" cy="1167978"/>
          </a:xfrm>
        </p:grpSpPr>
        <p:sp>
          <p:nvSpPr>
            <p:cNvPr id="45" name="Выноска 2 (без границы) 44"/>
            <p:cNvSpPr/>
            <p:nvPr/>
          </p:nvSpPr>
          <p:spPr>
            <a:xfrm flipH="1">
              <a:off x="2872973" y="3133519"/>
              <a:ext cx="2187311" cy="1167978"/>
            </a:xfrm>
            <a:prstGeom prst="callout2">
              <a:avLst>
                <a:gd name="adj1" fmla="val 99528"/>
                <a:gd name="adj2" fmla="val 100327"/>
                <a:gd name="adj3" fmla="val 99542"/>
                <a:gd name="adj4" fmla="val 82"/>
                <a:gd name="adj5" fmla="val 60700"/>
                <a:gd name="adj6" fmla="val -14585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Calibri" panose="020F0502020204030204" pitchFamily="34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2772100" y="3634178"/>
              <a:ext cx="284690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srgbClr val="FF0000"/>
                  </a:solidFill>
                  <a:latin typeface="Calibri" panose="020F0502020204030204" pitchFamily="34" charset="0"/>
                </a:rPr>
                <a:t>Ранняя ВИЧ-инфекция, </a:t>
              </a:r>
              <a:br>
                <a:rPr lang="ru-RU" sz="1600" dirty="0">
                  <a:solidFill>
                    <a:srgbClr val="FF0000"/>
                  </a:solidFill>
                  <a:latin typeface="Calibri" panose="020F0502020204030204" pitchFamily="34" charset="0"/>
                </a:rPr>
              </a:br>
              <a:r>
                <a:rPr lang="ru-RU" sz="1600" dirty="0">
                  <a:solidFill>
                    <a:srgbClr val="FF0000"/>
                  </a:solidFill>
                  <a:latin typeface="Calibri" panose="020F0502020204030204" pitchFamily="34" charset="0"/>
                </a:rPr>
                <a:t>среди выявленных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230459" y="2433702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</a:rPr>
              <a:t>Скрининг</a:t>
            </a:r>
          </a:p>
        </p:txBody>
      </p:sp>
      <p:sp>
        <p:nvSpPr>
          <p:cNvPr id="52" name="Freeform 31"/>
          <p:cNvSpPr>
            <a:spLocks/>
          </p:cNvSpPr>
          <p:nvPr/>
        </p:nvSpPr>
        <p:spPr bwMode="gray">
          <a:xfrm rot="10800000">
            <a:off x="92074" y="360949"/>
            <a:ext cx="8959852" cy="573807"/>
          </a:xfrm>
          <a:prstGeom prst="round1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200" dirty="0">
              <a:latin typeface="Calibri" panose="020F0502020204030204" pitchFamily="34" charset="0"/>
            </a:endParaRPr>
          </a:p>
        </p:txBody>
      </p:sp>
      <p:sp>
        <p:nvSpPr>
          <p:cNvPr id="53" name="Freeform 27" descr="Dark upward diagonal"/>
          <p:cNvSpPr>
            <a:spLocks/>
          </p:cNvSpPr>
          <p:nvPr/>
        </p:nvSpPr>
        <p:spPr bwMode="gray">
          <a:xfrm>
            <a:off x="92075" y="98425"/>
            <a:ext cx="8956675" cy="179388"/>
          </a:xfrm>
          <a:custGeom>
            <a:avLst/>
            <a:gdLst>
              <a:gd name="T0" fmla="*/ 0 w 5639"/>
              <a:gd name="T1" fmla="*/ 0 h 113"/>
              <a:gd name="T2" fmla="*/ 5582 w 5639"/>
              <a:gd name="T3" fmla="*/ 0 h 113"/>
              <a:gd name="T4" fmla="*/ 5639 w 5639"/>
              <a:gd name="T5" fmla="*/ 45 h 113"/>
              <a:gd name="T6" fmla="*/ 5636 w 5639"/>
              <a:gd name="T7" fmla="*/ 113 h 113"/>
              <a:gd name="T8" fmla="*/ 0 w 5639"/>
              <a:gd name="T9" fmla="*/ 113 h 113"/>
              <a:gd name="T10" fmla="*/ 0 w 5639"/>
              <a:gd name="T11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narHorz">
            <a:fgClr>
              <a:schemeClr val="tx1"/>
            </a:fgClr>
            <a:bgClr>
              <a:srgbClr val="00498F"/>
            </a:bgClr>
          </a:pattFill>
          <a:ln>
            <a:noFill/>
          </a:ln>
          <a:effectLst/>
        </p:spPr>
        <p:txBody>
          <a:bodyPr/>
          <a:lstStyle/>
          <a:p>
            <a:endParaRPr lang="ru-RU">
              <a:latin typeface="Calibri" panose="020F0502020204030204" pitchFamily="34" charset="0"/>
            </a:endParaRPr>
          </a:p>
        </p:txBody>
      </p:sp>
      <p:sp>
        <p:nvSpPr>
          <p:cNvPr id="54" name="Rectangle 33"/>
          <p:cNvSpPr>
            <a:spLocks noChangeArrowheads="1"/>
          </p:cNvSpPr>
          <p:nvPr/>
        </p:nvSpPr>
        <p:spPr bwMode="gray">
          <a:xfrm>
            <a:off x="90489" y="295426"/>
            <a:ext cx="8958262" cy="61352"/>
          </a:xfrm>
          <a:prstGeom prst="rect">
            <a:avLst/>
          </a:prstGeom>
          <a:solidFill>
            <a:srgbClr val="00498F"/>
          </a:solidFill>
          <a:ln>
            <a:noFill/>
          </a:ln>
          <a:effectLst/>
        </p:spPr>
        <p:txBody>
          <a:bodyPr wrap="none" anchor="ctr"/>
          <a:lstStyle/>
          <a:p>
            <a:endParaRPr lang="ru-RU">
              <a:latin typeface="Calibri" panose="020F0502020204030204" pitchFamily="34" charset="0"/>
            </a:endParaRPr>
          </a:p>
        </p:txBody>
      </p:sp>
      <p:sp>
        <p:nvSpPr>
          <p:cNvPr id="55" name="Rectangle 2"/>
          <p:cNvSpPr txBox="1">
            <a:spLocks noChangeArrowheads="1"/>
          </p:cNvSpPr>
          <p:nvPr/>
        </p:nvSpPr>
        <p:spPr bwMode="gray">
          <a:xfrm>
            <a:off x="87314" y="325362"/>
            <a:ext cx="8961436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A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l" defTabSz="914400"/>
            <a:r>
              <a:rPr lang="ru-RU" sz="2000" dirty="0">
                <a:latin typeface="Calibri" panose="020F0502020204030204" pitchFamily="34" charset="0"/>
              </a:rPr>
              <a:t>Эпидемиологический надзор за ВИЧ-инфекцией. Термины </a:t>
            </a:r>
            <a:endParaRPr lang="en-US" altLang="ru-RU" sz="2000" dirty="0">
              <a:latin typeface="Calibri" panose="020F050202020403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517251" y="945947"/>
            <a:ext cx="5055763" cy="1383505"/>
            <a:chOff x="4634474" y="1957667"/>
            <a:chExt cx="4733924" cy="1547955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4634474" y="1957667"/>
              <a:ext cx="4733924" cy="1547955"/>
            </a:xfrm>
            <a:prstGeom prst="roundRect">
              <a:avLst>
                <a:gd name="adj" fmla="val 8894"/>
              </a:avLst>
            </a:prstGeom>
            <a:solidFill>
              <a:srgbClr val="FFFFFF">
                <a:alpha val="77000"/>
              </a:srgbClr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651522" y="2055784"/>
                  <a:ext cx="4187284" cy="14003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eqArr>
                          <m:eqArrPr>
                            <m:ctrlPr>
                              <a:rPr lang="ru-RU" sz="1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ru-RU" sz="1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Истинная </m:t>
                            </m:r>
                          </m:e>
                          <m:e>
                            <m:r>
                              <a:rPr lang="ru-RU" sz="1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заболе</m:t>
                            </m:r>
                          </m:e>
                          <m:e>
                            <m:r>
                              <a:rPr lang="ru-RU" sz="1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ва</m:t>
                            </m:r>
                            <m:r>
                              <a:rPr lang="ru-RU" sz="1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емость</m:t>
                            </m:r>
                          </m:e>
                          <m:e>
                            <m:r>
                              <a:rPr lang="ru-RU" sz="1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Incidence</m:t>
                            </m:r>
                          </m:e>
                        </m:eqArr>
                        <m:r>
                          <a:rPr lang="en-US" sz="1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eqArr>
                              <m:eqArrPr>
                                <m:ctrlPr>
                                  <a:rPr lang="ru-RU" sz="1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ru-RU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Число </m:t>
                                </m:r>
                                <m:r>
                                  <a:rPr lang="ru-RU" sz="1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заразившихся</m:t>
                                </m:r>
                              </m:e>
                              <m:e>
                                <m:r>
                                  <a:rPr lang="ru-RU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ru-RU" sz="1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В</m:t>
                                </m:r>
                                <m:r>
                                  <a:rPr lang="ru-RU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ИЧ−инфекцией</m:t>
                                </m:r>
                              </m:e>
                              <m:e>
                                <m:r>
                                  <a:rPr lang="ru-RU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за год</m:t>
                                </m:r>
                              </m:e>
                            </m:eqArr>
                          </m:num>
                          <m:den>
                            <m:eqArr>
                              <m:eqArrPr>
                                <m:ctrlPr>
                                  <a:rPr lang="ru-RU" sz="1400" i="1" smtClean="0">
                                    <a:solidFill>
                                      <a:srgbClr val="1B77A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ru-RU" sz="1400" i="1" smtClean="0">
                                    <a:solidFill>
                                      <a:srgbClr val="1B77A5"/>
                                    </a:solidFill>
                                    <a:latin typeface="Cambria Math" panose="02040503050406030204" pitchFamily="18" charset="0"/>
                                  </a:rPr>
                                  <m:t>Средн</m:t>
                                </m:r>
                                <m:r>
                                  <a:rPr lang="ru-RU" sz="1400" b="0" i="1" smtClean="0">
                                    <a:solidFill>
                                      <a:srgbClr val="1B77A5"/>
                                    </a:solidFill>
                                    <a:latin typeface="Cambria Math" panose="02040503050406030204" pitchFamily="18" charset="0"/>
                                  </a:rPr>
                                  <m:t>егодовая</m:t>
                                </m:r>
                              </m:e>
                              <m:e>
                                <m:r>
                                  <a:rPr lang="ru-RU" sz="1400" i="1">
                                    <a:solidFill>
                                      <a:srgbClr val="1B77A5"/>
                                    </a:solidFill>
                                    <a:latin typeface="Cambria Math" panose="02040503050406030204" pitchFamily="18" charset="0"/>
                                  </a:rPr>
                                  <m:t>численность </m:t>
                                </m:r>
                                <m:r>
                                  <a:rPr lang="ru-RU" sz="1400" b="0" i="1" smtClean="0">
                                    <a:solidFill>
                                      <a:srgbClr val="1B77A5"/>
                                    </a:solidFill>
                                    <a:latin typeface="Cambria Math" panose="02040503050406030204" pitchFamily="18" charset="0"/>
                                  </a:rPr>
                                  <m:t>восприимчивого</m:t>
                                </m:r>
                              </m:e>
                              <m:e>
                                <m:r>
                                  <a:rPr lang="ru-RU" sz="1400" b="0" i="1" smtClean="0">
                                    <a:solidFill>
                                      <a:srgbClr val="1B77A5"/>
                                    </a:solidFill>
                                    <a:latin typeface="Cambria Math" panose="02040503050406030204" pitchFamily="18" charset="0"/>
                                  </a:rPr>
                                  <m:t>населения </m:t>
                                </m:r>
                              </m:e>
                            </m:eqArr>
                          </m:den>
                        </m:f>
                        <m:r>
                          <a:rPr lang="en-US" sz="1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ru-RU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100 000</m:t>
                        </m:r>
                      </m:oMath>
                    </m:oMathPara>
                  </a14:m>
                  <a:endParaRPr lang="ru-RU" sz="1400" dirty="0">
                    <a:solidFill>
                      <a:schemeClr val="bg2"/>
                    </a:solidFill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1522" y="2055784"/>
                  <a:ext cx="4187284" cy="14003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Группа 27"/>
          <p:cNvGrpSpPr/>
          <p:nvPr/>
        </p:nvGrpSpPr>
        <p:grpSpPr>
          <a:xfrm>
            <a:off x="-515514" y="945948"/>
            <a:ext cx="4991840" cy="1384687"/>
            <a:chOff x="3771900" y="1552574"/>
            <a:chExt cx="5191125" cy="1470493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3771900" y="1552574"/>
              <a:ext cx="5191125" cy="1470493"/>
            </a:xfrm>
            <a:prstGeom prst="roundRect">
              <a:avLst>
                <a:gd name="adj" fmla="val 8894"/>
              </a:avLst>
            </a:prstGeom>
            <a:solidFill>
              <a:srgbClr val="FFFFFF">
                <a:alpha val="77000"/>
              </a:srgbClr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4406606" y="1691895"/>
                  <a:ext cx="4556419" cy="12053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eqArr>
                          <m:eqArrPr>
                            <m:ctrlPr>
                              <a:rPr lang="ru-RU" sz="1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ru-RU" sz="1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Заболеваемость </m:t>
                            </m:r>
                          </m:e>
                          <m:e>
                            <m:r>
                              <a:rPr lang="ru-RU" sz="1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(учтенная)</m:t>
                            </m:r>
                          </m:e>
                          <m:e>
                            <m:r>
                              <a:rPr lang="ru-RU" sz="1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Diagnoses</m:t>
                            </m:r>
                          </m:e>
                        </m:eqArr>
                        <m:r>
                          <a:rPr lang="en-US" sz="1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eqArr>
                              <m:eqArrPr>
                                <m:ctrlPr>
                                  <a:rPr lang="ru-RU" sz="1400" i="1" smtClean="0">
                                    <a:solidFill>
                                      <a:srgbClr val="9A3E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ru-RU" sz="1400" i="1">
                                    <a:solidFill>
                                      <a:srgbClr val="9A3E00"/>
                                    </a:solidFill>
                                    <a:latin typeface="Cambria Math" panose="02040503050406030204" pitchFamily="18" charset="0"/>
                                  </a:rPr>
                                  <m:t>Число впервые</m:t>
                                </m:r>
                              </m:e>
                              <m:e>
                                <m:r>
                                  <a:rPr lang="ru-RU" sz="1400" i="1">
                                    <a:solidFill>
                                      <a:srgbClr val="9A3E00"/>
                                    </a:solidFill>
                                    <a:latin typeface="Cambria Math" panose="02040503050406030204" pitchFamily="18" charset="0"/>
                                  </a:rPr>
                                  <m:t>выявленных</m:t>
                                </m:r>
                              </m:e>
                              <m:e>
                                <m:r>
                                  <a:rPr lang="ru-RU" sz="1400" i="1">
                                    <a:solidFill>
                                      <a:srgbClr val="9A3E00"/>
                                    </a:solidFill>
                                    <a:latin typeface="Cambria Math" panose="02040503050406030204" pitchFamily="18" charset="0"/>
                                  </a:rPr>
                                  <m:t>случаев заболевания</m:t>
                                </m:r>
                              </m:e>
                            </m:eqArr>
                          </m:num>
                          <m:den>
                            <m:eqArr>
                              <m:eqArrPr>
                                <m:ctrlPr>
                                  <a:rPr lang="ru-RU" sz="1400" i="1" smtClean="0">
                                    <a:solidFill>
                                      <a:srgbClr val="1B77A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ru-RU" sz="1400" i="1">
                                    <a:solidFill>
                                      <a:srgbClr val="1B77A5"/>
                                    </a:solidFill>
                                    <a:latin typeface="Cambria Math" panose="02040503050406030204" pitchFamily="18" charset="0"/>
                                  </a:rPr>
                                  <m:t>Среднегодовая</m:t>
                                </m:r>
                              </m:e>
                              <m:e>
                                <m:r>
                                  <a:rPr lang="ru-RU" sz="1400" i="1">
                                    <a:solidFill>
                                      <a:srgbClr val="1B77A5"/>
                                    </a:solidFill>
                                    <a:latin typeface="Cambria Math" panose="02040503050406030204" pitchFamily="18" charset="0"/>
                                  </a:rPr>
                                  <m:t>численность населения</m:t>
                                </m:r>
                              </m:e>
                            </m:eqArr>
                          </m:den>
                        </m:f>
                        <m:r>
                          <a:rPr lang="en-US" sz="1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ru-RU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100 000</m:t>
                        </m:r>
                      </m:oMath>
                    </m:oMathPara>
                  </a14:m>
                  <a:endParaRPr lang="ru-RU" sz="1400" dirty="0">
                    <a:solidFill>
                      <a:schemeClr val="bg2"/>
                    </a:solidFill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6606" y="1691895"/>
                  <a:ext cx="4556419" cy="120535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81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вал 28"/>
          <p:cNvSpPr/>
          <p:nvPr/>
        </p:nvSpPr>
        <p:spPr>
          <a:xfrm>
            <a:off x="-5568719" y="-1930731"/>
            <a:ext cx="16789035" cy="16789035"/>
          </a:xfrm>
          <a:prstGeom prst="ellipse">
            <a:avLst/>
          </a:prstGeom>
          <a:noFill/>
          <a:ln w="28575">
            <a:solidFill>
              <a:srgbClr val="1F8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35" name="Овал 34"/>
          <p:cNvSpPr>
            <a:spLocks noChangeAspect="1"/>
          </p:cNvSpPr>
          <p:nvPr/>
        </p:nvSpPr>
        <p:spPr>
          <a:xfrm>
            <a:off x="2789895" y="3102137"/>
            <a:ext cx="1667711" cy="1667711"/>
          </a:xfrm>
          <a:prstGeom prst="ellipse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>
          <a:xfrm>
            <a:off x="2809386" y="3127162"/>
            <a:ext cx="1622940" cy="1622940"/>
          </a:xfrm>
          <a:prstGeom prst="ellipse">
            <a:avLst/>
          </a:prstGeom>
          <a:pattFill prst="dkDnDiag">
            <a:fgClr>
              <a:schemeClr val="tx1">
                <a:lumMod val="50000"/>
              </a:schemeClr>
            </a:fgClr>
            <a:bgClr>
              <a:schemeClr val="tx1"/>
            </a:bgClr>
          </a:patt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Овал 42"/>
          <p:cNvSpPr>
            <a:spLocks noChangeAspect="1"/>
          </p:cNvSpPr>
          <p:nvPr/>
        </p:nvSpPr>
        <p:spPr>
          <a:xfrm>
            <a:off x="3009489" y="3364279"/>
            <a:ext cx="1365508" cy="136550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Овал 46"/>
          <p:cNvSpPr>
            <a:spLocks noChangeAspect="1"/>
          </p:cNvSpPr>
          <p:nvPr/>
        </p:nvSpPr>
        <p:spPr>
          <a:xfrm>
            <a:off x="3020682" y="3375471"/>
            <a:ext cx="1343123" cy="134312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ЛЖВ</a:t>
            </a:r>
          </a:p>
        </p:txBody>
      </p:sp>
      <p:sp>
        <p:nvSpPr>
          <p:cNvPr id="51" name="Овал 50"/>
          <p:cNvSpPr>
            <a:spLocks noChangeAspect="1"/>
          </p:cNvSpPr>
          <p:nvPr/>
        </p:nvSpPr>
        <p:spPr>
          <a:xfrm>
            <a:off x="-4644539" y="102496"/>
            <a:ext cx="7666993" cy="7666993"/>
          </a:xfrm>
          <a:prstGeom prst="ellipse">
            <a:avLst/>
          </a:prstGeom>
          <a:solidFill>
            <a:srgbClr val="FFD243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1266" y="0"/>
            <a:ext cx="9323219" cy="1220625"/>
          </a:xfrm>
          <a:prstGeom prst="rect">
            <a:avLst/>
          </a:prstGeom>
          <a:gradFill>
            <a:gsLst>
              <a:gs pos="50000">
                <a:schemeClr val="tx1"/>
              </a:gs>
              <a:gs pos="90000">
                <a:schemeClr val="tx1">
                  <a:alpha val="79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52" name="Freeform 31"/>
          <p:cNvSpPr>
            <a:spLocks/>
          </p:cNvSpPr>
          <p:nvPr/>
        </p:nvSpPr>
        <p:spPr bwMode="gray">
          <a:xfrm rot="10800000">
            <a:off x="92074" y="360949"/>
            <a:ext cx="8959852" cy="573807"/>
          </a:xfrm>
          <a:prstGeom prst="round1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200" dirty="0">
              <a:latin typeface="Calibri" panose="020F0502020204030204" pitchFamily="34" charset="0"/>
            </a:endParaRPr>
          </a:p>
        </p:txBody>
      </p:sp>
      <p:sp>
        <p:nvSpPr>
          <p:cNvPr id="53" name="Freeform 27" descr="Dark upward diagonal"/>
          <p:cNvSpPr>
            <a:spLocks/>
          </p:cNvSpPr>
          <p:nvPr/>
        </p:nvSpPr>
        <p:spPr bwMode="gray">
          <a:xfrm>
            <a:off x="92075" y="98425"/>
            <a:ext cx="8956675" cy="179388"/>
          </a:xfrm>
          <a:custGeom>
            <a:avLst/>
            <a:gdLst>
              <a:gd name="T0" fmla="*/ 0 w 5639"/>
              <a:gd name="T1" fmla="*/ 0 h 113"/>
              <a:gd name="T2" fmla="*/ 5582 w 5639"/>
              <a:gd name="T3" fmla="*/ 0 h 113"/>
              <a:gd name="T4" fmla="*/ 5639 w 5639"/>
              <a:gd name="T5" fmla="*/ 45 h 113"/>
              <a:gd name="T6" fmla="*/ 5636 w 5639"/>
              <a:gd name="T7" fmla="*/ 113 h 113"/>
              <a:gd name="T8" fmla="*/ 0 w 5639"/>
              <a:gd name="T9" fmla="*/ 113 h 113"/>
              <a:gd name="T10" fmla="*/ 0 w 5639"/>
              <a:gd name="T11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narHorz">
            <a:fgClr>
              <a:schemeClr val="tx1"/>
            </a:fgClr>
            <a:bgClr>
              <a:srgbClr val="00498F"/>
            </a:bgClr>
          </a:pattFill>
          <a:ln>
            <a:noFill/>
          </a:ln>
          <a:effectLst/>
        </p:spPr>
        <p:txBody>
          <a:bodyPr/>
          <a:lstStyle/>
          <a:p>
            <a:endParaRPr lang="ru-RU">
              <a:latin typeface="Calibri" panose="020F0502020204030204" pitchFamily="34" charset="0"/>
            </a:endParaRPr>
          </a:p>
        </p:txBody>
      </p:sp>
      <p:sp>
        <p:nvSpPr>
          <p:cNvPr id="54" name="Rectangle 33"/>
          <p:cNvSpPr>
            <a:spLocks noChangeArrowheads="1"/>
          </p:cNvSpPr>
          <p:nvPr/>
        </p:nvSpPr>
        <p:spPr bwMode="gray">
          <a:xfrm>
            <a:off x="90489" y="295426"/>
            <a:ext cx="8958262" cy="61352"/>
          </a:xfrm>
          <a:prstGeom prst="rect">
            <a:avLst/>
          </a:prstGeom>
          <a:solidFill>
            <a:srgbClr val="00498F"/>
          </a:solidFill>
          <a:ln>
            <a:noFill/>
          </a:ln>
          <a:effectLst/>
        </p:spPr>
        <p:txBody>
          <a:bodyPr wrap="none" anchor="ctr"/>
          <a:lstStyle/>
          <a:p>
            <a:endParaRPr lang="ru-RU">
              <a:latin typeface="Calibri" panose="020F0502020204030204" pitchFamily="34" charset="0"/>
            </a:endParaRPr>
          </a:p>
        </p:txBody>
      </p:sp>
      <p:sp>
        <p:nvSpPr>
          <p:cNvPr id="55" name="Rectangle 2"/>
          <p:cNvSpPr txBox="1">
            <a:spLocks noChangeArrowheads="1"/>
          </p:cNvSpPr>
          <p:nvPr/>
        </p:nvSpPr>
        <p:spPr bwMode="gray">
          <a:xfrm>
            <a:off x="87314" y="325362"/>
            <a:ext cx="8961436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A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l" defTabSz="914400"/>
            <a:r>
              <a:rPr lang="ru-RU" sz="2000" dirty="0">
                <a:latin typeface="Calibri" panose="020F0502020204030204" pitchFamily="34" charset="0"/>
              </a:rPr>
              <a:t>Эпидемиологический надзор за ВИЧ-инфекцией</a:t>
            </a:r>
            <a:endParaRPr lang="en-US" altLang="ru-RU" sz="2000" dirty="0">
              <a:latin typeface="Calibri" panose="020F0502020204030204" pitchFamily="34" charset="0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545602" y="4370845"/>
            <a:ext cx="4760631" cy="720000"/>
          </a:xfrm>
          <a:prstGeom prst="roundRect">
            <a:avLst/>
          </a:prstGeom>
          <a:solidFill>
            <a:schemeClr val="tx1"/>
          </a:solidFill>
          <a:ln w="19050">
            <a:solidFill>
              <a:srgbClr val="1F87C5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</a:rPr>
              <a:t>эпидемиологические расследования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4545602" y="3442360"/>
            <a:ext cx="4760631" cy="720000"/>
          </a:xfrm>
          <a:prstGeom prst="roundRect">
            <a:avLst/>
          </a:prstGeom>
          <a:solidFill>
            <a:schemeClr val="tx1"/>
          </a:solidFill>
          <a:ln w="19050">
            <a:solidFill>
              <a:srgbClr val="1F87C5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</a:rPr>
              <a:t>молекулярно-эпидемиологический мониторинг циркулирующих штаммов ВИЧ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4545602" y="1585388"/>
            <a:ext cx="4760631" cy="720000"/>
          </a:xfrm>
          <a:prstGeom prst="roundRect">
            <a:avLst/>
          </a:prstGeom>
          <a:solidFill>
            <a:schemeClr val="tx1"/>
          </a:solidFill>
          <a:ln w="19050">
            <a:solidFill>
              <a:srgbClr val="1F87C5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</a:rPr>
              <a:t>оценка активности </a:t>
            </a:r>
            <a:r>
              <a:rPr lang="ru-RU" sz="1600" dirty="0" err="1">
                <a:solidFill>
                  <a:schemeClr val="bg1"/>
                </a:solidFill>
                <a:latin typeface="Calibri" panose="020F0502020204030204" pitchFamily="34" charset="0"/>
              </a:rPr>
              <a:t>эпид.процесса</a:t>
            </a: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b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sz="1200" dirty="0">
                <a:solidFill>
                  <a:schemeClr val="bg1"/>
                </a:solidFill>
                <a:latin typeface="Calibri" panose="020F0502020204030204" pitchFamily="34" charset="0"/>
              </a:rPr>
              <a:t>(в </a:t>
            </a:r>
            <a:r>
              <a:rPr lang="ru-RU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т.ч</a:t>
            </a:r>
            <a:r>
              <a:rPr lang="ru-RU" sz="1200" dirty="0">
                <a:solidFill>
                  <a:schemeClr val="bg1"/>
                </a:solidFill>
                <a:latin typeface="Calibri" panose="020F0502020204030204" pitchFamily="34" charset="0"/>
              </a:rPr>
              <a:t>. по территориям, путям передачи</a:t>
            </a:r>
            <a:br>
              <a:rPr lang="ru-RU" sz="12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sz="1200" dirty="0">
                <a:solidFill>
                  <a:schemeClr val="bg1"/>
                </a:solidFill>
                <a:latin typeface="Calibri" panose="020F0502020204030204" pitchFamily="34" charset="0"/>
              </a:rPr>
              <a:t> и группам населения)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4545602" y="5299330"/>
            <a:ext cx="4760631" cy="720000"/>
          </a:xfrm>
          <a:prstGeom prst="roundRect">
            <a:avLst/>
          </a:prstGeom>
          <a:solidFill>
            <a:schemeClr val="tx1"/>
          </a:solidFill>
          <a:ln w="19050">
            <a:solidFill>
              <a:srgbClr val="1F87C5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</a:rPr>
              <a:t>прогнозирование и расчет потребности</a:t>
            </a:r>
            <a:b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</a:rPr>
              <a:t>в ресурсах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4545602" y="2513874"/>
            <a:ext cx="4760631" cy="720000"/>
          </a:xfrm>
          <a:prstGeom prst="roundRect">
            <a:avLst/>
          </a:prstGeom>
          <a:solidFill>
            <a:schemeClr val="tx1"/>
          </a:solidFill>
          <a:ln w="19050">
            <a:solidFill>
              <a:srgbClr val="1F87C5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</a:rPr>
              <a:t>контроль эффективности проводимых мероприятий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4761" y="2578917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</a:rPr>
              <a:t>Скрининг</a:t>
            </a:r>
          </a:p>
        </p:txBody>
      </p:sp>
    </p:spTree>
    <p:extLst>
      <p:ext uri="{BB962C8B-B14F-4D97-AF65-F5344CB8AC3E}">
        <p14:creationId xmlns:p14="http://schemas.microsoft.com/office/powerpoint/2010/main" val="325552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Скругленный прямоугольник 67"/>
          <p:cNvSpPr/>
          <p:nvPr/>
        </p:nvSpPr>
        <p:spPr>
          <a:xfrm>
            <a:off x="4545602" y="3442360"/>
            <a:ext cx="4760631" cy="720000"/>
          </a:xfrm>
          <a:prstGeom prst="roundRect">
            <a:avLst/>
          </a:prstGeom>
          <a:solidFill>
            <a:schemeClr val="tx1"/>
          </a:solidFill>
          <a:ln w="19050">
            <a:solidFill>
              <a:srgbClr val="1F87C5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молекулярно-эпидемиологический мониторинг циркулирующих штаммов ВИЧ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4545602" y="5299330"/>
            <a:ext cx="4760631" cy="720000"/>
          </a:xfrm>
          <a:prstGeom prst="roundRect">
            <a:avLst/>
          </a:prstGeom>
          <a:solidFill>
            <a:schemeClr val="tx1"/>
          </a:solidFill>
          <a:ln w="19050">
            <a:solidFill>
              <a:srgbClr val="1F87C5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прогнозирование и расчет потребности</a:t>
            </a:r>
            <a:br>
              <a:rPr lang="ru-RU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</a:br>
            <a:r>
              <a:rPr lang="ru-RU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в ресурсах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545602" y="4370845"/>
            <a:ext cx="4760631" cy="720000"/>
          </a:xfrm>
          <a:prstGeom prst="roundRect">
            <a:avLst/>
          </a:prstGeom>
          <a:solidFill>
            <a:schemeClr val="tx1"/>
          </a:solidFill>
          <a:ln w="19050">
            <a:solidFill>
              <a:srgbClr val="1F87C5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эпидемиологические расследования очагов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4545602" y="1585388"/>
            <a:ext cx="4760631" cy="720000"/>
          </a:xfrm>
          <a:prstGeom prst="roundRect">
            <a:avLst/>
          </a:prstGeom>
          <a:solidFill>
            <a:schemeClr val="tx1"/>
          </a:solidFill>
          <a:ln w="19050">
            <a:solidFill>
              <a:srgbClr val="1F87C5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оценка активности </a:t>
            </a:r>
            <a:r>
              <a:rPr lang="ru-RU" sz="1600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эпид.процесса</a:t>
            </a:r>
            <a:r>
              <a:rPr lang="ru-RU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ru-RU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</a:br>
            <a:r>
              <a:rPr lang="ru-RU" sz="1200" dirty="0">
                <a:solidFill>
                  <a:schemeClr val="bg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(в </a:t>
            </a:r>
            <a:r>
              <a:rPr lang="ru-RU" sz="1200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т.ч</a:t>
            </a:r>
            <a:r>
              <a:rPr lang="ru-RU" sz="1200" dirty="0">
                <a:solidFill>
                  <a:schemeClr val="bg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. по территориям, путям передачи</a:t>
            </a:r>
            <a:br>
              <a:rPr lang="ru-RU" sz="1200" dirty="0">
                <a:solidFill>
                  <a:schemeClr val="bg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</a:br>
            <a:r>
              <a:rPr lang="ru-RU" sz="1200" dirty="0">
                <a:solidFill>
                  <a:schemeClr val="bg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и группам населения)</a:t>
            </a:r>
            <a:endParaRPr lang="ru-RU" sz="1600" dirty="0">
              <a:solidFill>
                <a:schemeClr val="bg2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4545602" y="2513874"/>
            <a:ext cx="4760631" cy="720000"/>
          </a:xfrm>
          <a:prstGeom prst="roundRect">
            <a:avLst/>
          </a:prstGeom>
          <a:solidFill>
            <a:schemeClr val="tx1"/>
          </a:solidFill>
          <a:ln w="19050">
            <a:solidFill>
              <a:srgbClr val="1F87C5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контроль эффективности проводимых мероприятий 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4545602" y="3442912"/>
            <a:ext cx="4760631" cy="720000"/>
          </a:xfrm>
          <a:prstGeom prst="roundRect">
            <a:avLst/>
          </a:prstGeom>
          <a:solidFill>
            <a:schemeClr val="tx1"/>
          </a:solidFill>
          <a:ln w="19050">
            <a:solidFill>
              <a:srgbClr val="1F87C5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наблюдение за</a:t>
            </a: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sz="1600" i="1" dirty="0">
                <a:solidFill>
                  <a:srgbClr val="FF0000"/>
                </a:solidFill>
                <a:latin typeface="Calibri" panose="020F0502020204030204" pitchFamily="34" charset="0"/>
              </a:rPr>
              <a:t>актуальными</a:t>
            </a: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штаммами ВИЧ (мониторинг первичной резистентности)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545602" y="5299882"/>
            <a:ext cx="4760631" cy="720000"/>
          </a:xfrm>
          <a:prstGeom prst="roundRect">
            <a:avLst/>
          </a:prstGeom>
          <a:solidFill>
            <a:schemeClr val="tx1"/>
          </a:solidFill>
          <a:ln w="19050">
            <a:solidFill>
              <a:srgbClr val="1F87C5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прогнозирование и</a:t>
            </a: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sz="1600" i="1" dirty="0">
                <a:solidFill>
                  <a:srgbClr val="FF0000"/>
                </a:solidFill>
                <a:latin typeface="Calibri" panose="020F0502020204030204" pitchFamily="34" charset="0"/>
              </a:rPr>
              <a:t>своевременная</a:t>
            </a:r>
            <a:r>
              <a:rPr lang="ru-RU" sz="1600" i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корректировка потребности в ресурсах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4545602" y="4371397"/>
            <a:ext cx="4760631" cy="720000"/>
          </a:xfrm>
          <a:prstGeom prst="roundRect">
            <a:avLst/>
          </a:prstGeom>
          <a:solidFill>
            <a:schemeClr val="tx1"/>
          </a:solidFill>
          <a:ln w="19050">
            <a:solidFill>
              <a:srgbClr val="1F87C5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оценка</a:t>
            </a: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sz="1600" i="1" dirty="0">
                <a:solidFill>
                  <a:srgbClr val="FF0000"/>
                </a:solidFill>
                <a:latin typeface="Calibri" panose="020F0502020204030204" pitchFamily="34" charset="0"/>
              </a:rPr>
              <a:t>временных</a:t>
            </a: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границ </a:t>
            </a:r>
            <a:b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заражения при </a:t>
            </a:r>
            <a:r>
              <a:rPr lang="ru-RU" sz="1600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эпид.расследованиях</a:t>
            </a:r>
            <a:endParaRPr lang="ru-RU" sz="1600" dirty="0">
              <a:solidFill>
                <a:schemeClr val="bg2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545602" y="1585940"/>
            <a:ext cx="4760631" cy="720000"/>
          </a:xfrm>
          <a:prstGeom prst="roundRect">
            <a:avLst/>
          </a:prstGeom>
          <a:solidFill>
            <a:schemeClr val="tx1"/>
          </a:solidFill>
          <a:ln w="19050">
            <a:solidFill>
              <a:srgbClr val="1F87C5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0B1E33"/>
                </a:solidFill>
                <a:latin typeface="Calibri" panose="020F0502020204030204" pitchFamily="34" charset="0"/>
              </a:rPr>
              <a:t>оценка</a:t>
            </a: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sz="1600" i="1" dirty="0">
                <a:solidFill>
                  <a:srgbClr val="FF0000"/>
                </a:solidFill>
                <a:latin typeface="Calibri" panose="020F0502020204030204" pitchFamily="34" charset="0"/>
              </a:rPr>
              <a:t>текущей</a:t>
            </a:r>
            <a:r>
              <a:rPr lang="ru-RU" sz="1600" i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активности </a:t>
            </a:r>
            <a:r>
              <a:rPr lang="ru-RU" sz="1600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эпид.процесса</a:t>
            </a:r>
            <a:r>
              <a:rPr lang="ru-RU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ru-RU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</a:br>
            <a:r>
              <a:rPr lang="ru-RU" sz="1200" dirty="0">
                <a:solidFill>
                  <a:schemeClr val="bg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(в </a:t>
            </a:r>
            <a:r>
              <a:rPr lang="ru-RU" sz="1200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т.ч</a:t>
            </a:r>
            <a:r>
              <a:rPr lang="ru-RU" sz="1200" dirty="0">
                <a:solidFill>
                  <a:schemeClr val="bg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. по территориям, путям передачи</a:t>
            </a:r>
            <a:br>
              <a:rPr lang="ru-RU" sz="1200" dirty="0">
                <a:solidFill>
                  <a:schemeClr val="bg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</a:br>
            <a:r>
              <a:rPr lang="ru-RU" sz="1200" dirty="0">
                <a:solidFill>
                  <a:schemeClr val="bg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и группам населения)</a:t>
            </a:r>
            <a:endParaRPr lang="ru-RU" sz="1600" dirty="0">
              <a:solidFill>
                <a:schemeClr val="bg2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4545602" y="2514426"/>
            <a:ext cx="4760631" cy="720000"/>
          </a:xfrm>
          <a:prstGeom prst="roundRect">
            <a:avLst/>
          </a:prstGeom>
          <a:solidFill>
            <a:schemeClr val="tx1"/>
          </a:solidFill>
          <a:ln w="19050">
            <a:solidFill>
              <a:srgbClr val="1F87C5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i="1" dirty="0">
                <a:solidFill>
                  <a:srgbClr val="FF0000"/>
                </a:solidFill>
                <a:latin typeface="Calibri" panose="020F0502020204030204" pitchFamily="34" charset="0"/>
              </a:rPr>
              <a:t>своевременная</a:t>
            </a:r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оценка эффективности </a:t>
            </a:r>
            <a:br>
              <a:rPr lang="ru-RU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</a:br>
            <a:r>
              <a:rPr lang="ru-RU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проводимых мероприятий </a:t>
            </a:r>
          </a:p>
        </p:txBody>
      </p:sp>
      <p:sp>
        <p:nvSpPr>
          <p:cNvPr id="29" name="Овал 28"/>
          <p:cNvSpPr/>
          <p:nvPr/>
        </p:nvSpPr>
        <p:spPr>
          <a:xfrm>
            <a:off x="-5568719" y="-1930731"/>
            <a:ext cx="16789035" cy="16789035"/>
          </a:xfrm>
          <a:prstGeom prst="ellipse">
            <a:avLst/>
          </a:prstGeom>
          <a:noFill/>
          <a:ln w="28575">
            <a:solidFill>
              <a:srgbClr val="1F8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35" name="Овал 34"/>
          <p:cNvSpPr>
            <a:spLocks noChangeAspect="1"/>
          </p:cNvSpPr>
          <p:nvPr/>
        </p:nvSpPr>
        <p:spPr>
          <a:xfrm>
            <a:off x="2789895" y="3102137"/>
            <a:ext cx="1667711" cy="1667711"/>
          </a:xfrm>
          <a:prstGeom prst="ellipse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>
          <a:xfrm>
            <a:off x="2809386" y="3127162"/>
            <a:ext cx="1622940" cy="1622940"/>
          </a:xfrm>
          <a:prstGeom prst="ellipse">
            <a:avLst/>
          </a:prstGeom>
          <a:pattFill prst="dkDnDiag">
            <a:fgClr>
              <a:schemeClr val="tx1">
                <a:lumMod val="50000"/>
              </a:schemeClr>
            </a:fgClr>
            <a:bgClr>
              <a:schemeClr val="tx1"/>
            </a:bgClr>
          </a:patt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Овал 42"/>
          <p:cNvSpPr>
            <a:spLocks noChangeAspect="1"/>
          </p:cNvSpPr>
          <p:nvPr/>
        </p:nvSpPr>
        <p:spPr>
          <a:xfrm>
            <a:off x="3009489" y="3364279"/>
            <a:ext cx="1365508" cy="136550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Овал 46"/>
          <p:cNvSpPr>
            <a:spLocks noChangeAspect="1"/>
          </p:cNvSpPr>
          <p:nvPr/>
        </p:nvSpPr>
        <p:spPr>
          <a:xfrm>
            <a:off x="3020682" y="3375471"/>
            <a:ext cx="1343123" cy="134312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ЛЖВ</a:t>
            </a:r>
          </a:p>
        </p:txBody>
      </p:sp>
      <p:sp>
        <p:nvSpPr>
          <p:cNvPr id="51" name="Овал 50"/>
          <p:cNvSpPr>
            <a:spLocks noChangeAspect="1"/>
          </p:cNvSpPr>
          <p:nvPr/>
        </p:nvSpPr>
        <p:spPr>
          <a:xfrm>
            <a:off x="-4644539" y="102496"/>
            <a:ext cx="7666993" cy="7666993"/>
          </a:xfrm>
          <a:prstGeom prst="ellipse">
            <a:avLst/>
          </a:prstGeom>
          <a:solidFill>
            <a:srgbClr val="FFD243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1266" y="0"/>
            <a:ext cx="9323219" cy="1220625"/>
          </a:xfrm>
          <a:prstGeom prst="rect">
            <a:avLst/>
          </a:prstGeom>
          <a:gradFill>
            <a:gsLst>
              <a:gs pos="50000">
                <a:schemeClr val="tx1"/>
              </a:gs>
              <a:gs pos="90000">
                <a:schemeClr val="tx1">
                  <a:alpha val="79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52" name="Freeform 31"/>
          <p:cNvSpPr>
            <a:spLocks/>
          </p:cNvSpPr>
          <p:nvPr/>
        </p:nvSpPr>
        <p:spPr bwMode="gray">
          <a:xfrm rot="10800000">
            <a:off x="92074" y="360949"/>
            <a:ext cx="8959852" cy="573807"/>
          </a:xfrm>
          <a:prstGeom prst="round1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200" dirty="0">
              <a:latin typeface="Calibri" panose="020F0502020204030204" pitchFamily="34" charset="0"/>
            </a:endParaRPr>
          </a:p>
        </p:txBody>
      </p:sp>
      <p:sp>
        <p:nvSpPr>
          <p:cNvPr id="53" name="Freeform 27" descr="Dark upward diagonal"/>
          <p:cNvSpPr>
            <a:spLocks/>
          </p:cNvSpPr>
          <p:nvPr/>
        </p:nvSpPr>
        <p:spPr bwMode="gray">
          <a:xfrm>
            <a:off x="92075" y="98425"/>
            <a:ext cx="8956675" cy="179388"/>
          </a:xfrm>
          <a:custGeom>
            <a:avLst/>
            <a:gdLst>
              <a:gd name="T0" fmla="*/ 0 w 5639"/>
              <a:gd name="T1" fmla="*/ 0 h 113"/>
              <a:gd name="T2" fmla="*/ 5582 w 5639"/>
              <a:gd name="T3" fmla="*/ 0 h 113"/>
              <a:gd name="T4" fmla="*/ 5639 w 5639"/>
              <a:gd name="T5" fmla="*/ 45 h 113"/>
              <a:gd name="T6" fmla="*/ 5636 w 5639"/>
              <a:gd name="T7" fmla="*/ 113 h 113"/>
              <a:gd name="T8" fmla="*/ 0 w 5639"/>
              <a:gd name="T9" fmla="*/ 113 h 113"/>
              <a:gd name="T10" fmla="*/ 0 w 5639"/>
              <a:gd name="T11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narHorz">
            <a:fgClr>
              <a:schemeClr val="tx1"/>
            </a:fgClr>
            <a:bgClr>
              <a:srgbClr val="00498F"/>
            </a:bgClr>
          </a:pattFill>
          <a:ln>
            <a:noFill/>
          </a:ln>
          <a:effectLst/>
        </p:spPr>
        <p:txBody>
          <a:bodyPr/>
          <a:lstStyle/>
          <a:p>
            <a:endParaRPr lang="ru-RU">
              <a:latin typeface="Calibri" panose="020F0502020204030204" pitchFamily="34" charset="0"/>
            </a:endParaRPr>
          </a:p>
        </p:txBody>
      </p:sp>
      <p:sp>
        <p:nvSpPr>
          <p:cNvPr id="54" name="Rectangle 33"/>
          <p:cNvSpPr>
            <a:spLocks noChangeArrowheads="1"/>
          </p:cNvSpPr>
          <p:nvPr/>
        </p:nvSpPr>
        <p:spPr bwMode="gray">
          <a:xfrm>
            <a:off x="90489" y="295426"/>
            <a:ext cx="8958262" cy="61352"/>
          </a:xfrm>
          <a:prstGeom prst="rect">
            <a:avLst/>
          </a:prstGeom>
          <a:solidFill>
            <a:srgbClr val="00498F"/>
          </a:solidFill>
          <a:ln>
            <a:noFill/>
          </a:ln>
          <a:effectLst/>
        </p:spPr>
        <p:txBody>
          <a:bodyPr wrap="none" anchor="ctr"/>
          <a:lstStyle/>
          <a:p>
            <a:endParaRPr lang="ru-RU">
              <a:latin typeface="Calibri" panose="020F0502020204030204" pitchFamily="34" charset="0"/>
            </a:endParaRPr>
          </a:p>
        </p:txBody>
      </p:sp>
      <p:sp>
        <p:nvSpPr>
          <p:cNvPr id="55" name="Rectangle 2"/>
          <p:cNvSpPr txBox="1">
            <a:spLocks noChangeArrowheads="1"/>
          </p:cNvSpPr>
          <p:nvPr/>
        </p:nvSpPr>
        <p:spPr bwMode="gray">
          <a:xfrm>
            <a:off x="87314" y="325362"/>
            <a:ext cx="8961436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A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l" defTabSz="914400"/>
            <a:r>
              <a:rPr lang="ru-RU" sz="2000" dirty="0">
                <a:latin typeface="Calibri" panose="020F0502020204030204" pitchFamily="34" charset="0"/>
              </a:rPr>
              <a:t>Эпидемиологический надзор за ВИЧ-инфекцией</a:t>
            </a:r>
            <a:endParaRPr lang="en-US" altLang="ru-RU" sz="20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77735" y="1007405"/>
            <a:ext cx="2525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400" i="1" dirty="0">
                <a:solidFill>
                  <a:srgbClr val="FF0000"/>
                </a:solidFill>
                <a:latin typeface="Corbel" panose="020B0503020204020204" pitchFamily="34" charset="0"/>
              </a:rPr>
              <a:t> </a:t>
            </a:r>
            <a:r>
              <a:rPr lang="ru-RU" sz="2400" i="1" dirty="0">
                <a:solidFill>
                  <a:srgbClr val="FF0000"/>
                </a:solidFill>
                <a:latin typeface="Corbel" panose="020B0503020204020204" pitchFamily="34" charset="0"/>
              </a:rPr>
              <a:t>Актуальность</a:t>
            </a:r>
            <a:endParaRPr lang="ru-RU" sz="2400" i="1" baseline="-25000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94360" y="3281892"/>
            <a:ext cx="2066101" cy="1323439"/>
            <a:chOff x="782151" y="3330158"/>
            <a:chExt cx="1878500" cy="1323439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782151" y="3330158"/>
              <a:ext cx="1827425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srgbClr val="FF0000"/>
                  </a:solidFill>
                  <a:latin typeface="Calibri" panose="020F0502020204030204" pitchFamily="34" charset="0"/>
                </a:rPr>
                <a:t>Определение ранней ВИЧ-инфекции среди выявленных больных</a:t>
              </a:r>
            </a:p>
          </p:txBody>
        </p:sp>
        <p:sp>
          <p:nvSpPr>
            <p:cNvPr id="4" name="Левая фигурная скобка 3"/>
            <p:cNvSpPr/>
            <p:nvPr/>
          </p:nvSpPr>
          <p:spPr>
            <a:xfrm>
              <a:off x="2486465" y="3431357"/>
              <a:ext cx="174186" cy="1112709"/>
            </a:xfrm>
            <a:prstGeom prst="leftBrace">
              <a:avLst>
                <a:gd name="adj1" fmla="val 99682"/>
                <a:gd name="adj2" fmla="val 5000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94761" y="2578917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</a:rPr>
              <a:t>Скрининг</a:t>
            </a:r>
          </a:p>
        </p:txBody>
      </p:sp>
    </p:spTree>
    <p:extLst>
      <p:ext uri="{BB962C8B-B14F-4D97-AF65-F5344CB8AC3E}">
        <p14:creationId xmlns:p14="http://schemas.microsoft.com/office/powerpoint/2010/main" val="232677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3" grpId="0" animBg="1"/>
      <p:bldP spid="67" grpId="0" animBg="1"/>
      <p:bldP spid="71" grpId="0" animBg="1"/>
      <p:bldP spid="7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261776"/>
              </p:ext>
            </p:extLst>
          </p:nvPr>
        </p:nvGraphicFramePr>
        <p:xfrm>
          <a:off x="201786" y="985468"/>
          <a:ext cx="7303518" cy="25528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494">
                  <a:extLst>
                    <a:ext uri="{9D8B030D-6E8A-4147-A177-3AD203B41FA5}">
                      <a16:colId xmlns:a16="http://schemas.microsoft.com/office/drawing/2014/main" val="610606151"/>
                    </a:ext>
                  </a:extLst>
                </a:gridCol>
                <a:gridCol w="214728">
                  <a:extLst>
                    <a:ext uri="{9D8B030D-6E8A-4147-A177-3AD203B41FA5}">
                      <a16:colId xmlns:a16="http://schemas.microsoft.com/office/drawing/2014/main" val="3976288459"/>
                    </a:ext>
                  </a:extLst>
                </a:gridCol>
                <a:gridCol w="214728">
                  <a:extLst>
                    <a:ext uri="{9D8B030D-6E8A-4147-A177-3AD203B41FA5}">
                      <a16:colId xmlns:a16="http://schemas.microsoft.com/office/drawing/2014/main" val="77064641"/>
                    </a:ext>
                  </a:extLst>
                </a:gridCol>
                <a:gridCol w="214728">
                  <a:extLst>
                    <a:ext uri="{9D8B030D-6E8A-4147-A177-3AD203B41FA5}">
                      <a16:colId xmlns:a16="http://schemas.microsoft.com/office/drawing/2014/main" val="3032944855"/>
                    </a:ext>
                  </a:extLst>
                </a:gridCol>
                <a:gridCol w="214728">
                  <a:extLst>
                    <a:ext uri="{9D8B030D-6E8A-4147-A177-3AD203B41FA5}">
                      <a16:colId xmlns:a16="http://schemas.microsoft.com/office/drawing/2014/main" val="2806427098"/>
                    </a:ext>
                  </a:extLst>
                </a:gridCol>
                <a:gridCol w="214728">
                  <a:extLst>
                    <a:ext uri="{9D8B030D-6E8A-4147-A177-3AD203B41FA5}">
                      <a16:colId xmlns:a16="http://schemas.microsoft.com/office/drawing/2014/main" val="1229977891"/>
                    </a:ext>
                  </a:extLst>
                </a:gridCol>
                <a:gridCol w="214728">
                  <a:extLst>
                    <a:ext uri="{9D8B030D-6E8A-4147-A177-3AD203B41FA5}">
                      <a16:colId xmlns:a16="http://schemas.microsoft.com/office/drawing/2014/main" val="2742249533"/>
                    </a:ext>
                  </a:extLst>
                </a:gridCol>
                <a:gridCol w="214728">
                  <a:extLst>
                    <a:ext uri="{9D8B030D-6E8A-4147-A177-3AD203B41FA5}">
                      <a16:colId xmlns:a16="http://schemas.microsoft.com/office/drawing/2014/main" val="2657790256"/>
                    </a:ext>
                  </a:extLst>
                </a:gridCol>
                <a:gridCol w="214728">
                  <a:extLst>
                    <a:ext uri="{9D8B030D-6E8A-4147-A177-3AD203B41FA5}">
                      <a16:colId xmlns:a16="http://schemas.microsoft.com/office/drawing/2014/main" val="545923009"/>
                    </a:ext>
                  </a:extLst>
                </a:gridCol>
                <a:gridCol w="214728">
                  <a:extLst>
                    <a:ext uri="{9D8B030D-6E8A-4147-A177-3AD203B41FA5}">
                      <a16:colId xmlns:a16="http://schemas.microsoft.com/office/drawing/2014/main" val="926468344"/>
                    </a:ext>
                  </a:extLst>
                </a:gridCol>
                <a:gridCol w="214728">
                  <a:extLst>
                    <a:ext uri="{9D8B030D-6E8A-4147-A177-3AD203B41FA5}">
                      <a16:colId xmlns:a16="http://schemas.microsoft.com/office/drawing/2014/main" val="1629450202"/>
                    </a:ext>
                  </a:extLst>
                </a:gridCol>
                <a:gridCol w="214728">
                  <a:extLst>
                    <a:ext uri="{9D8B030D-6E8A-4147-A177-3AD203B41FA5}">
                      <a16:colId xmlns:a16="http://schemas.microsoft.com/office/drawing/2014/main" val="3429054722"/>
                    </a:ext>
                  </a:extLst>
                </a:gridCol>
                <a:gridCol w="214728">
                  <a:extLst>
                    <a:ext uri="{9D8B030D-6E8A-4147-A177-3AD203B41FA5}">
                      <a16:colId xmlns:a16="http://schemas.microsoft.com/office/drawing/2014/main" val="1797194804"/>
                    </a:ext>
                  </a:extLst>
                </a:gridCol>
                <a:gridCol w="214728">
                  <a:extLst>
                    <a:ext uri="{9D8B030D-6E8A-4147-A177-3AD203B41FA5}">
                      <a16:colId xmlns:a16="http://schemas.microsoft.com/office/drawing/2014/main" val="3359250329"/>
                    </a:ext>
                  </a:extLst>
                </a:gridCol>
                <a:gridCol w="214728">
                  <a:extLst>
                    <a:ext uri="{9D8B030D-6E8A-4147-A177-3AD203B41FA5}">
                      <a16:colId xmlns:a16="http://schemas.microsoft.com/office/drawing/2014/main" val="3837457311"/>
                    </a:ext>
                  </a:extLst>
                </a:gridCol>
                <a:gridCol w="214728">
                  <a:extLst>
                    <a:ext uri="{9D8B030D-6E8A-4147-A177-3AD203B41FA5}">
                      <a16:colId xmlns:a16="http://schemas.microsoft.com/office/drawing/2014/main" val="4223393729"/>
                    </a:ext>
                  </a:extLst>
                </a:gridCol>
                <a:gridCol w="214728">
                  <a:extLst>
                    <a:ext uri="{9D8B030D-6E8A-4147-A177-3AD203B41FA5}">
                      <a16:colId xmlns:a16="http://schemas.microsoft.com/office/drawing/2014/main" val="4192128285"/>
                    </a:ext>
                  </a:extLst>
                </a:gridCol>
                <a:gridCol w="214728">
                  <a:extLst>
                    <a:ext uri="{9D8B030D-6E8A-4147-A177-3AD203B41FA5}">
                      <a16:colId xmlns:a16="http://schemas.microsoft.com/office/drawing/2014/main" val="3226955317"/>
                    </a:ext>
                  </a:extLst>
                </a:gridCol>
                <a:gridCol w="214728">
                  <a:extLst>
                    <a:ext uri="{9D8B030D-6E8A-4147-A177-3AD203B41FA5}">
                      <a16:colId xmlns:a16="http://schemas.microsoft.com/office/drawing/2014/main" val="119428783"/>
                    </a:ext>
                  </a:extLst>
                </a:gridCol>
                <a:gridCol w="214728">
                  <a:extLst>
                    <a:ext uri="{9D8B030D-6E8A-4147-A177-3AD203B41FA5}">
                      <a16:colId xmlns:a16="http://schemas.microsoft.com/office/drawing/2014/main" val="3621526931"/>
                    </a:ext>
                  </a:extLst>
                </a:gridCol>
                <a:gridCol w="214728">
                  <a:extLst>
                    <a:ext uri="{9D8B030D-6E8A-4147-A177-3AD203B41FA5}">
                      <a16:colId xmlns:a16="http://schemas.microsoft.com/office/drawing/2014/main" val="2053344517"/>
                    </a:ext>
                  </a:extLst>
                </a:gridCol>
                <a:gridCol w="214728">
                  <a:extLst>
                    <a:ext uri="{9D8B030D-6E8A-4147-A177-3AD203B41FA5}">
                      <a16:colId xmlns:a16="http://schemas.microsoft.com/office/drawing/2014/main" val="2005732820"/>
                    </a:ext>
                  </a:extLst>
                </a:gridCol>
                <a:gridCol w="214728">
                  <a:extLst>
                    <a:ext uri="{9D8B030D-6E8A-4147-A177-3AD203B41FA5}">
                      <a16:colId xmlns:a16="http://schemas.microsoft.com/office/drawing/2014/main" val="2674936423"/>
                    </a:ext>
                  </a:extLst>
                </a:gridCol>
                <a:gridCol w="214728">
                  <a:extLst>
                    <a:ext uri="{9D8B030D-6E8A-4147-A177-3AD203B41FA5}">
                      <a16:colId xmlns:a16="http://schemas.microsoft.com/office/drawing/2014/main" val="1328906392"/>
                    </a:ext>
                  </a:extLst>
                </a:gridCol>
                <a:gridCol w="214728">
                  <a:extLst>
                    <a:ext uri="{9D8B030D-6E8A-4147-A177-3AD203B41FA5}">
                      <a16:colId xmlns:a16="http://schemas.microsoft.com/office/drawing/2014/main" val="1899756854"/>
                    </a:ext>
                  </a:extLst>
                </a:gridCol>
                <a:gridCol w="214728">
                  <a:extLst>
                    <a:ext uri="{9D8B030D-6E8A-4147-A177-3AD203B41FA5}">
                      <a16:colId xmlns:a16="http://schemas.microsoft.com/office/drawing/2014/main" val="3527446848"/>
                    </a:ext>
                  </a:extLst>
                </a:gridCol>
                <a:gridCol w="214728">
                  <a:extLst>
                    <a:ext uri="{9D8B030D-6E8A-4147-A177-3AD203B41FA5}">
                      <a16:colId xmlns:a16="http://schemas.microsoft.com/office/drawing/2014/main" val="2801754086"/>
                    </a:ext>
                  </a:extLst>
                </a:gridCol>
                <a:gridCol w="214728">
                  <a:extLst>
                    <a:ext uri="{9D8B030D-6E8A-4147-A177-3AD203B41FA5}">
                      <a16:colId xmlns:a16="http://schemas.microsoft.com/office/drawing/2014/main" val="1656931667"/>
                    </a:ext>
                  </a:extLst>
                </a:gridCol>
                <a:gridCol w="214728">
                  <a:extLst>
                    <a:ext uri="{9D8B030D-6E8A-4147-A177-3AD203B41FA5}">
                      <a16:colId xmlns:a16="http://schemas.microsoft.com/office/drawing/2014/main" val="449169169"/>
                    </a:ext>
                  </a:extLst>
                </a:gridCol>
                <a:gridCol w="214728">
                  <a:extLst>
                    <a:ext uri="{9D8B030D-6E8A-4147-A177-3AD203B41FA5}">
                      <a16:colId xmlns:a16="http://schemas.microsoft.com/office/drawing/2014/main" val="1924435433"/>
                    </a:ext>
                  </a:extLst>
                </a:gridCol>
                <a:gridCol w="214728">
                  <a:extLst>
                    <a:ext uri="{9D8B030D-6E8A-4147-A177-3AD203B41FA5}">
                      <a16:colId xmlns:a16="http://schemas.microsoft.com/office/drawing/2014/main" val="227650770"/>
                    </a:ext>
                  </a:extLst>
                </a:gridCol>
                <a:gridCol w="214728">
                  <a:extLst>
                    <a:ext uri="{9D8B030D-6E8A-4147-A177-3AD203B41FA5}">
                      <a16:colId xmlns:a16="http://schemas.microsoft.com/office/drawing/2014/main" val="2899938899"/>
                    </a:ext>
                  </a:extLst>
                </a:gridCol>
                <a:gridCol w="214728">
                  <a:extLst>
                    <a:ext uri="{9D8B030D-6E8A-4147-A177-3AD203B41FA5}">
                      <a16:colId xmlns:a16="http://schemas.microsoft.com/office/drawing/2014/main" val="3586376986"/>
                    </a:ext>
                  </a:extLst>
                </a:gridCol>
                <a:gridCol w="214728">
                  <a:extLst>
                    <a:ext uri="{9D8B030D-6E8A-4147-A177-3AD203B41FA5}">
                      <a16:colId xmlns:a16="http://schemas.microsoft.com/office/drawing/2014/main" val="2270717386"/>
                    </a:ext>
                  </a:extLst>
                </a:gridCol>
              </a:tblGrid>
              <a:tr h="212737"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066446"/>
                  </a:ext>
                </a:extLst>
              </a:tr>
              <a:tr h="212737"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0217170"/>
                  </a:ext>
                </a:extLst>
              </a:tr>
              <a:tr h="212737"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0905919"/>
                  </a:ext>
                </a:extLst>
              </a:tr>
              <a:tr h="212737"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2793015"/>
                  </a:ext>
                </a:extLst>
              </a:tr>
              <a:tr h="212737"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116442"/>
                  </a:ext>
                </a:extLst>
              </a:tr>
              <a:tr h="212737"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8645302"/>
                  </a:ext>
                </a:extLst>
              </a:tr>
              <a:tr h="212737"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4226392"/>
                  </a:ext>
                </a:extLst>
              </a:tr>
              <a:tr h="212737"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0575125"/>
                  </a:ext>
                </a:extLst>
              </a:tr>
              <a:tr h="212737"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9559253"/>
                  </a:ext>
                </a:extLst>
              </a:tr>
              <a:tr h="212737"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9723390"/>
                  </a:ext>
                </a:extLst>
              </a:tr>
              <a:tr h="212737"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553409"/>
                  </a:ext>
                </a:extLst>
              </a:tr>
              <a:tr h="212737"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8627511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380315"/>
              </p:ext>
            </p:extLst>
          </p:nvPr>
        </p:nvGraphicFramePr>
        <p:xfrm>
          <a:off x="195384" y="3850804"/>
          <a:ext cx="7309932" cy="28997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998">
                  <a:extLst>
                    <a:ext uri="{9D8B030D-6E8A-4147-A177-3AD203B41FA5}">
                      <a16:colId xmlns:a16="http://schemas.microsoft.com/office/drawing/2014/main" val="610606151"/>
                    </a:ext>
                  </a:extLst>
                </a:gridCol>
                <a:gridCol w="214998">
                  <a:extLst>
                    <a:ext uri="{9D8B030D-6E8A-4147-A177-3AD203B41FA5}">
                      <a16:colId xmlns:a16="http://schemas.microsoft.com/office/drawing/2014/main" val="3976288459"/>
                    </a:ext>
                  </a:extLst>
                </a:gridCol>
                <a:gridCol w="214998">
                  <a:extLst>
                    <a:ext uri="{9D8B030D-6E8A-4147-A177-3AD203B41FA5}">
                      <a16:colId xmlns:a16="http://schemas.microsoft.com/office/drawing/2014/main" val="77064641"/>
                    </a:ext>
                  </a:extLst>
                </a:gridCol>
                <a:gridCol w="214998">
                  <a:extLst>
                    <a:ext uri="{9D8B030D-6E8A-4147-A177-3AD203B41FA5}">
                      <a16:colId xmlns:a16="http://schemas.microsoft.com/office/drawing/2014/main" val="3032944855"/>
                    </a:ext>
                  </a:extLst>
                </a:gridCol>
                <a:gridCol w="214998">
                  <a:extLst>
                    <a:ext uri="{9D8B030D-6E8A-4147-A177-3AD203B41FA5}">
                      <a16:colId xmlns:a16="http://schemas.microsoft.com/office/drawing/2014/main" val="2806427098"/>
                    </a:ext>
                  </a:extLst>
                </a:gridCol>
                <a:gridCol w="214998">
                  <a:extLst>
                    <a:ext uri="{9D8B030D-6E8A-4147-A177-3AD203B41FA5}">
                      <a16:colId xmlns:a16="http://schemas.microsoft.com/office/drawing/2014/main" val="1229977891"/>
                    </a:ext>
                  </a:extLst>
                </a:gridCol>
                <a:gridCol w="214998">
                  <a:extLst>
                    <a:ext uri="{9D8B030D-6E8A-4147-A177-3AD203B41FA5}">
                      <a16:colId xmlns:a16="http://schemas.microsoft.com/office/drawing/2014/main" val="2742249533"/>
                    </a:ext>
                  </a:extLst>
                </a:gridCol>
                <a:gridCol w="214998">
                  <a:extLst>
                    <a:ext uri="{9D8B030D-6E8A-4147-A177-3AD203B41FA5}">
                      <a16:colId xmlns:a16="http://schemas.microsoft.com/office/drawing/2014/main" val="2657790256"/>
                    </a:ext>
                  </a:extLst>
                </a:gridCol>
                <a:gridCol w="214998">
                  <a:extLst>
                    <a:ext uri="{9D8B030D-6E8A-4147-A177-3AD203B41FA5}">
                      <a16:colId xmlns:a16="http://schemas.microsoft.com/office/drawing/2014/main" val="545923009"/>
                    </a:ext>
                  </a:extLst>
                </a:gridCol>
                <a:gridCol w="214998">
                  <a:extLst>
                    <a:ext uri="{9D8B030D-6E8A-4147-A177-3AD203B41FA5}">
                      <a16:colId xmlns:a16="http://schemas.microsoft.com/office/drawing/2014/main" val="926468344"/>
                    </a:ext>
                  </a:extLst>
                </a:gridCol>
                <a:gridCol w="214998">
                  <a:extLst>
                    <a:ext uri="{9D8B030D-6E8A-4147-A177-3AD203B41FA5}">
                      <a16:colId xmlns:a16="http://schemas.microsoft.com/office/drawing/2014/main" val="1629450202"/>
                    </a:ext>
                  </a:extLst>
                </a:gridCol>
                <a:gridCol w="214998">
                  <a:extLst>
                    <a:ext uri="{9D8B030D-6E8A-4147-A177-3AD203B41FA5}">
                      <a16:colId xmlns:a16="http://schemas.microsoft.com/office/drawing/2014/main" val="3429054722"/>
                    </a:ext>
                  </a:extLst>
                </a:gridCol>
                <a:gridCol w="214998">
                  <a:extLst>
                    <a:ext uri="{9D8B030D-6E8A-4147-A177-3AD203B41FA5}">
                      <a16:colId xmlns:a16="http://schemas.microsoft.com/office/drawing/2014/main" val="1797194804"/>
                    </a:ext>
                  </a:extLst>
                </a:gridCol>
                <a:gridCol w="214998">
                  <a:extLst>
                    <a:ext uri="{9D8B030D-6E8A-4147-A177-3AD203B41FA5}">
                      <a16:colId xmlns:a16="http://schemas.microsoft.com/office/drawing/2014/main" val="3359250329"/>
                    </a:ext>
                  </a:extLst>
                </a:gridCol>
                <a:gridCol w="214998">
                  <a:extLst>
                    <a:ext uri="{9D8B030D-6E8A-4147-A177-3AD203B41FA5}">
                      <a16:colId xmlns:a16="http://schemas.microsoft.com/office/drawing/2014/main" val="3837457311"/>
                    </a:ext>
                  </a:extLst>
                </a:gridCol>
                <a:gridCol w="214998">
                  <a:extLst>
                    <a:ext uri="{9D8B030D-6E8A-4147-A177-3AD203B41FA5}">
                      <a16:colId xmlns:a16="http://schemas.microsoft.com/office/drawing/2014/main" val="4223393729"/>
                    </a:ext>
                  </a:extLst>
                </a:gridCol>
                <a:gridCol w="214998">
                  <a:extLst>
                    <a:ext uri="{9D8B030D-6E8A-4147-A177-3AD203B41FA5}">
                      <a16:colId xmlns:a16="http://schemas.microsoft.com/office/drawing/2014/main" val="4192128285"/>
                    </a:ext>
                  </a:extLst>
                </a:gridCol>
                <a:gridCol w="214998">
                  <a:extLst>
                    <a:ext uri="{9D8B030D-6E8A-4147-A177-3AD203B41FA5}">
                      <a16:colId xmlns:a16="http://schemas.microsoft.com/office/drawing/2014/main" val="3226955317"/>
                    </a:ext>
                  </a:extLst>
                </a:gridCol>
                <a:gridCol w="214998">
                  <a:extLst>
                    <a:ext uri="{9D8B030D-6E8A-4147-A177-3AD203B41FA5}">
                      <a16:colId xmlns:a16="http://schemas.microsoft.com/office/drawing/2014/main" val="119428783"/>
                    </a:ext>
                  </a:extLst>
                </a:gridCol>
                <a:gridCol w="214998">
                  <a:extLst>
                    <a:ext uri="{9D8B030D-6E8A-4147-A177-3AD203B41FA5}">
                      <a16:colId xmlns:a16="http://schemas.microsoft.com/office/drawing/2014/main" val="3621526931"/>
                    </a:ext>
                  </a:extLst>
                </a:gridCol>
                <a:gridCol w="214998">
                  <a:extLst>
                    <a:ext uri="{9D8B030D-6E8A-4147-A177-3AD203B41FA5}">
                      <a16:colId xmlns:a16="http://schemas.microsoft.com/office/drawing/2014/main" val="2053344517"/>
                    </a:ext>
                  </a:extLst>
                </a:gridCol>
                <a:gridCol w="214998">
                  <a:extLst>
                    <a:ext uri="{9D8B030D-6E8A-4147-A177-3AD203B41FA5}">
                      <a16:colId xmlns:a16="http://schemas.microsoft.com/office/drawing/2014/main" val="2005732820"/>
                    </a:ext>
                  </a:extLst>
                </a:gridCol>
                <a:gridCol w="214998">
                  <a:extLst>
                    <a:ext uri="{9D8B030D-6E8A-4147-A177-3AD203B41FA5}">
                      <a16:colId xmlns:a16="http://schemas.microsoft.com/office/drawing/2014/main" val="2674936423"/>
                    </a:ext>
                  </a:extLst>
                </a:gridCol>
                <a:gridCol w="214998">
                  <a:extLst>
                    <a:ext uri="{9D8B030D-6E8A-4147-A177-3AD203B41FA5}">
                      <a16:colId xmlns:a16="http://schemas.microsoft.com/office/drawing/2014/main" val="1328906392"/>
                    </a:ext>
                  </a:extLst>
                </a:gridCol>
                <a:gridCol w="214998">
                  <a:extLst>
                    <a:ext uri="{9D8B030D-6E8A-4147-A177-3AD203B41FA5}">
                      <a16:colId xmlns:a16="http://schemas.microsoft.com/office/drawing/2014/main" val="1899756854"/>
                    </a:ext>
                  </a:extLst>
                </a:gridCol>
                <a:gridCol w="214998">
                  <a:extLst>
                    <a:ext uri="{9D8B030D-6E8A-4147-A177-3AD203B41FA5}">
                      <a16:colId xmlns:a16="http://schemas.microsoft.com/office/drawing/2014/main" val="3527446848"/>
                    </a:ext>
                  </a:extLst>
                </a:gridCol>
                <a:gridCol w="214998">
                  <a:extLst>
                    <a:ext uri="{9D8B030D-6E8A-4147-A177-3AD203B41FA5}">
                      <a16:colId xmlns:a16="http://schemas.microsoft.com/office/drawing/2014/main" val="2801754086"/>
                    </a:ext>
                  </a:extLst>
                </a:gridCol>
                <a:gridCol w="214998">
                  <a:extLst>
                    <a:ext uri="{9D8B030D-6E8A-4147-A177-3AD203B41FA5}">
                      <a16:colId xmlns:a16="http://schemas.microsoft.com/office/drawing/2014/main" val="1656931667"/>
                    </a:ext>
                  </a:extLst>
                </a:gridCol>
                <a:gridCol w="214998">
                  <a:extLst>
                    <a:ext uri="{9D8B030D-6E8A-4147-A177-3AD203B41FA5}">
                      <a16:colId xmlns:a16="http://schemas.microsoft.com/office/drawing/2014/main" val="449169169"/>
                    </a:ext>
                  </a:extLst>
                </a:gridCol>
                <a:gridCol w="214998">
                  <a:extLst>
                    <a:ext uri="{9D8B030D-6E8A-4147-A177-3AD203B41FA5}">
                      <a16:colId xmlns:a16="http://schemas.microsoft.com/office/drawing/2014/main" val="1924435433"/>
                    </a:ext>
                  </a:extLst>
                </a:gridCol>
                <a:gridCol w="214998">
                  <a:extLst>
                    <a:ext uri="{9D8B030D-6E8A-4147-A177-3AD203B41FA5}">
                      <a16:colId xmlns:a16="http://schemas.microsoft.com/office/drawing/2014/main" val="227650770"/>
                    </a:ext>
                  </a:extLst>
                </a:gridCol>
                <a:gridCol w="214998">
                  <a:extLst>
                    <a:ext uri="{9D8B030D-6E8A-4147-A177-3AD203B41FA5}">
                      <a16:colId xmlns:a16="http://schemas.microsoft.com/office/drawing/2014/main" val="2899938899"/>
                    </a:ext>
                  </a:extLst>
                </a:gridCol>
                <a:gridCol w="214998">
                  <a:extLst>
                    <a:ext uri="{9D8B030D-6E8A-4147-A177-3AD203B41FA5}">
                      <a16:colId xmlns:a16="http://schemas.microsoft.com/office/drawing/2014/main" val="3586376986"/>
                    </a:ext>
                  </a:extLst>
                </a:gridCol>
                <a:gridCol w="214998">
                  <a:extLst>
                    <a:ext uri="{9D8B030D-6E8A-4147-A177-3AD203B41FA5}">
                      <a16:colId xmlns:a16="http://schemas.microsoft.com/office/drawing/2014/main" val="2489201103"/>
                    </a:ext>
                  </a:extLst>
                </a:gridCol>
              </a:tblGrid>
              <a:tr h="212737"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217170"/>
                  </a:ext>
                </a:extLst>
              </a:tr>
              <a:tr h="212737"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905919"/>
                  </a:ext>
                </a:extLst>
              </a:tr>
              <a:tr h="212737"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793015"/>
                  </a:ext>
                </a:extLst>
              </a:tr>
              <a:tr h="212737"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16442"/>
                  </a:ext>
                </a:extLst>
              </a:tr>
              <a:tr h="212737"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645302"/>
                  </a:ext>
                </a:extLst>
              </a:tr>
              <a:tr h="212737"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226392"/>
                  </a:ext>
                </a:extLst>
              </a:tr>
              <a:tr h="212737"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575125"/>
                  </a:ext>
                </a:extLst>
              </a:tr>
              <a:tr h="212737"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559253"/>
                  </a:ext>
                </a:extLst>
              </a:tr>
              <a:tr h="212737"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723390"/>
                  </a:ext>
                </a:extLst>
              </a:tr>
              <a:tr h="212737"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553409"/>
                  </a:ext>
                </a:extLst>
              </a:tr>
              <a:tr h="212737"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627511"/>
                  </a:ext>
                </a:extLst>
              </a:tr>
              <a:tr h="298875">
                <a:tc>
                  <a:txBody>
                    <a:bodyPr/>
                    <a:lstStyle/>
                    <a:p>
                      <a:pPr algn="r"/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ru-RU" sz="1600" b="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36000" marR="36000" marT="36000" marB="36000" anchor="b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</a:rPr>
                        <a:t>4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ru-RU" sz="1600" b="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</a:rPr>
                        <a:t>8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ru-RU" sz="1600" b="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</a:rPr>
                        <a:t>12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</a:rPr>
                        <a:t>6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</a:rPr>
                        <a:t>9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</a:rPr>
                        <a:t>12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</a:rPr>
                        <a:t>3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</a:rPr>
                        <a:t>5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</a:rPr>
                        <a:t>7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</a:rPr>
                        <a:t>9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</a:rPr>
                        <a:t>11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600" b="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033729"/>
                  </a:ext>
                </a:extLst>
              </a:tr>
              <a:tr h="230742">
                <a:tc>
                  <a:txBody>
                    <a:bodyPr/>
                    <a:lstStyle/>
                    <a:p>
                      <a:pPr algn="r"/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800" b="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</a:rPr>
                        <a:t>недели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</a:rPr>
                        <a:t>месяцы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</a:rPr>
                        <a:t>годы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060410"/>
                  </a:ext>
                </a:extLst>
              </a:tr>
            </a:tbl>
          </a:graphicData>
        </a:graphic>
      </p:graphicFrame>
      <p:sp>
        <p:nvSpPr>
          <p:cNvPr id="112" name="Прямоугольник 111"/>
          <p:cNvSpPr/>
          <p:nvPr/>
        </p:nvSpPr>
        <p:spPr>
          <a:xfrm>
            <a:off x="6598573" y="3019650"/>
            <a:ext cx="684000" cy="216000"/>
          </a:xfrm>
          <a:prstGeom prst="rect">
            <a:avLst/>
          </a:prstGeom>
          <a:gradFill flip="none" rotWithShape="1">
            <a:gsLst>
              <a:gs pos="50000">
                <a:srgbClr val="FFD243">
                  <a:alpha val="90000"/>
                </a:srgbClr>
              </a:gs>
              <a:gs pos="75000">
                <a:srgbClr val="FFD243">
                  <a:alpha val="70000"/>
                </a:srgbClr>
              </a:gs>
              <a:gs pos="100000">
                <a:srgbClr val="FFD243">
                  <a:alpha val="2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2467271" y="5751158"/>
            <a:ext cx="4752000" cy="180000"/>
          </a:xfrm>
          <a:prstGeom prst="rect">
            <a:avLst/>
          </a:prstGeom>
          <a:gradFill flip="none" rotWithShape="1">
            <a:gsLst>
              <a:gs pos="0">
                <a:srgbClr val="FFD243">
                  <a:alpha val="0"/>
                </a:srgbClr>
              </a:gs>
              <a:gs pos="5000">
                <a:srgbClr val="FFD243">
                  <a:alpha val="70000"/>
                </a:srgbClr>
              </a:gs>
              <a:gs pos="11765">
                <a:srgbClr val="FFD243"/>
              </a:gs>
              <a:gs pos="82000">
                <a:srgbClr val="FFD243"/>
              </a:gs>
              <a:gs pos="91000">
                <a:srgbClr val="FFD243">
                  <a:alpha val="70000"/>
                </a:srgbClr>
              </a:gs>
              <a:gs pos="100000">
                <a:srgbClr val="FFD243">
                  <a:alpha val="2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1187664" y="3019650"/>
            <a:ext cx="1836000" cy="216000"/>
          </a:xfrm>
          <a:prstGeom prst="rect">
            <a:avLst/>
          </a:prstGeom>
          <a:gradFill flip="none" rotWithShape="1">
            <a:gsLst>
              <a:gs pos="50000">
                <a:srgbClr val="FFD243">
                  <a:alpha val="90000"/>
                </a:srgbClr>
              </a:gs>
              <a:gs pos="75000">
                <a:srgbClr val="FFD243">
                  <a:alpha val="70000"/>
                </a:srgbClr>
              </a:gs>
              <a:gs pos="3000">
                <a:srgbClr val="FFD243">
                  <a:alpha val="20000"/>
                </a:srgbClr>
              </a:gs>
              <a:gs pos="15000">
                <a:srgbClr val="FFD243">
                  <a:alpha val="70000"/>
                </a:srgbClr>
              </a:gs>
              <a:gs pos="100000">
                <a:srgbClr val="FFD243">
                  <a:alpha val="20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26" name="Полилиния 25"/>
          <p:cNvSpPr/>
          <p:nvPr/>
        </p:nvSpPr>
        <p:spPr>
          <a:xfrm rot="21409779">
            <a:off x="815661" y="1459762"/>
            <a:ext cx="6506960" cy="1865962"/>
          </a:xfrm>
          <a:custGeom>
            <a:avLst/>
            <a:gdLst>
              <a:gd name="connsiteX0" fmla="*/ 0 w 4180114"/>
              <a:gd name="connsiteY0" fmla="*/ 1509486 h 1509486"/>
              <a:gd name="connsiteX1" fmla="*/ 1088571 w 4180114"/>
              <a:gd name="connsiteY1" fmla="*/ 1074057 h 1509486"/>
              <a:gd name="connsiteX2" fmla="*/ 2685142 w 4180114"/>
              <a:gd name="connsiteY2" fmla="*/ 522514 h 1509486"/>
              <a:gd name="connsiteX3" fmla="*/ 4180114 w 4180114"/>
              <a:gd name="connsiteY3" fmla="*/ 0 h 1509486"/>
              <a:gd name="connsiteX0" fmla="*/ 0 w 4180114"/>
              <a:gd name="connsiteY0" fmla="*/ 1509486 h 1509486"/>
              <a:gd name="connsiteX1" fmla="*/ 1088571 w 4180114"/>
              <a:gd name="connsiteY1" fmla="*/ 1074057 h 1509486"/>
              <a:gd name="connsiteX2" fmla="*/ 2668261 w 4180114"/>
              <a:gd name="connsiteY2" fmla="*/ 451519 h 1509486"/>
              <a:gd name="connsiteX3" fmla="*/ 4180114 w 4180114"/>
              <a:gd name="connsiteY3" fmla="*/ 0 h 1509486"/>
              <a:gd name="connsiteX0" fmla="*/ 0 w 4180114"/>
              <a:gd name="connsiteY0" fmla="*/ 1509486 h 1509486"/>
              <a:gd name="connsiteX1" fmla="*/ 1088571 w 4180114"/>
              <a:gd name="connsiteY1" fmla="*/ 1074057 h 1509486"/>
              <a:gd name="connsiteX2" fmla="*/ 2668261 w 4180114"/>
              <a:gd name="connsiteY2" fmla="*/ 451519 h 1509486"/>
              <a:gd name="connsiteX3" fmla="*/ 4180114 w 4180114"/>
              <a:gd name="connsiteY3" fmla="*/ 0 h 1509486"/>
              <a:gd name="connsiteX0" fmla="*/ 0 w 4180114"/>
              <a:gd name="connsiteY0" fmla="*/ 1509486 h 1509486"/>
              <a:gd name="connsiteX1" fmla="*/ 1088571 w 4180114"/>
              <a:gd name="connsiteY1" fmla="*/ 1074057 h 1509486"/>
              <a:gd name="connsiteX2" fmla="*/ 2668261 w 4180114"/>
              <a:gd name="connsiteY2" fmla="*/ 451519 h 1509486"/>
              <a:gd name="connsiteX3" fmla="*/ 4180114 w 4180114"/>
              <a:gd name="connsiteY3" fmla="*/ 0 h 1509486"/>
              <a:gd name="connsiteX0" fmla="*/ 0 w 4180114"/>
              <a:gd name="connsiteY0" fmla="*/ 1509486 h 1509486"/>
              <a:gd name="connsiteX1" fmla="*/ 1080130 w 4180114"/>
              <a:gd name="connsiteY1" fmla="*/ 1087368 h 1509486"/>
              <a:gd name="connsiteX2" fmla="*/ 2668261 w 4180114"/>
              <a:gd name="connsiteY2" fmla="*/ 451519 h 1509486"/>
              <a:gd name="connsiteX3" fmla="*/ 4180114 w 4180114"/>
              <a:gd name="connsiteY3" fmla="*/ 0 h 1509486"/>
              <a:gd name="connsiteX0" fmla="*/ 0 w 4180114"/>
              <a:gd name="connsiteY0" fmla="*/ 1509486 h 1509486"/>
              <a:gd name="connsiteX1" fmla="*/ 1080130 w 4180114"/>
              <a:gd name="connsiteY1" fmla="*/ 1087368 h 1509486"/>
              <a:gd name="connsiteX2" fmla="*/ 2668261 w 4180114"/>
              <a:gd name="connsiteY2" fmla="*/ 451519 h 1509486"/>
              <a:gd name="connsiteX3" fmla="*/ 4180114 w 4180114"/>
              <a:gd name="connsiteY3" fmla="*/ 0 h 1509486"/>
              <a:gd name="connsiteX0" fmla="*/ 0 w 4180114"/>
              <a:gd name="connsiteY0" fmla="*/ 1509486 h 1509486"/>
              <a:gd name="connsiteX1" fmla="*/ 1080130 w 4180114"/>
              <a:gd name="connsiteY1" fmla="*/ 1087368 h 1509486"/>
              <a:gd name="connsiteX2" fmla="*/ 2668261 w 4180114"/>
              <a:gd name="connsiteY2" fmla="*/ 451519 h 1509486"/>
              <a:gd name="connsiteX3" fmla="*/ 4180114 w 4180114"/>
              <a:gd name="connsiteY3" fmla="*/ 0 h 1509486"/>
              <a:gd name="connsiteX0" fmla="*/ 0 w 4180114"/>
              <a:gd name="connsiteY0" fmla="*/ 1540547 h 1540547"/>
              <a:gd name="connsiteX1" fmla="*/ 1080130 w 4180114"/>
              <a:gd name="connsiteY1" fmla="*/ 1118429 h 1540547"/>
              <a:gd name="connsiteX2" fmla="*/ 2668261 w 4180114"/>
              <a:gd name="connsiteY2" fmla="*/ 482580 h 1540547"/>
              <a:gd name="connsiteX3" fmla="*/ 4180114 w 4180114"/>
              <a:gd name="connsiteY3" fmla="*/ 0 h 1540547"/>
              <a:gd name="connsiteX0" fmla="*/ 0 w 4180114"/>
              <a:gd name="connsiteY0" fmla="*/ 1540547 h 1540547"/>
              <a:gd name="connsiteX1" fmla="*/ 1080130 w 4180114"/>
              <a:gd name="connsiteY1" fmla="*/ 1118429 h 1540547"/>
              <a:gd name="connsiteX2" fmla="*/ 2668261 w 4180114"/>
              <a:gd name="connsiteY2" fmla="*/ 482580 h 1540547"/>
              <a:gd name="connsiteX3" fmla="*/ 4180114 w 4180114"/>
              <a:gd name="connsiteY3" fmla="*/ 0 h 1540547"/>
              <a:gd name="connsiteX0" fmla="*/ 0 w 4180114"/>
              <a:gd name="connsiteY0" fmla="*/ 1540547 h 1540547"/>
              <a:gd name="connsiteX1" fmla="*/ 1080130 w 4180114"/>
              <a:gd name="connsiteY1" fmla="*/ 1118429 h 1540547"/>
              <a:gd name="connsiteX2" fmla="*/ 2668261 w 4180114"/>
              <a:gd name="connsiteY2" fmla="*/ 482580 h 1540547"/>
              <a:gd name="connsiteX3" fmla="*/ 4180114 w 4180114"/>
              <a:gd name="connsiteY3" fmla="*/ 0 h 1540547"/>
              <a:gd name="connsiteX0" fmla="*/ 0 w 4180114"/>
              <a:gd name="connsiteY0" fmla="*/ 1540547 h 1540547"/>
              <a:gd name="connsiteX1" fmla="*/ 1080130 w 4180114"/>
              <a:gd name="connsiteY1" fmla="*/ 1118429 h 1540547"/>
              <a:gd name="connsiteX2" fmla="*/ 2668261 w 4180114"/>
              <a:gd name="connsiteY2" fmla="*/ 482580 h 1540547"/>
              <a:gd name="connsiteX3" fmla="*/ 4180114 w 4180114"/>
              <a:gd name="connsiteY3" fmla="*/ 0 h 1540547"/>
              <a:gd name="connsiteX0" fmla="*/ 0 w 4180114"/>
              <a:gd name="connsiteY0" fmla="*/ 1540547 h 1540547"/>
              <a:gd name="connsiteX1" fmla="*/ 1080130 w 4180114"/>
              <a:gd name="connsiteY1" fmla="*/ 1118429 h 1540547"/>
              <a:gd name="connsiteX2" fmla="*/ 2668261 w 4180114"/>
              <a:gd name="connsiteY2" fmla="*/ 482580 h 1540547"/>
              <a:gd name="connsiteX3" fmla="*/ 4180114 w 4180114"/>
              <a:gd name="connsiteY3" fmla="*/ 0 h 1540547"/>
              <a:gd name="connsiteX0" fmla="*/ 0 w 4180114"/>
              <a:gd name="connsiteY0" fmla="*/ 1540547 h 1540547"/>
              <a:gd name="connsiteX1" fmla="*/ 1080130 w 4180114"/>
              <a:gd name="connsiteY1" fmla="*/ 1118429 h 1540547"/>
              <a:gd name="connsiteX2" fmla="*/ 2668261 w 4180114"/>
              <a:gd name="connsiteY2" fmla="*/ 482580 h 1540547"/>
              <a:gd name="connsiteX3" fmla="*/ 4180114 w 4180114"/>
              <a:gd name="connsiteY3" fmla="*/ 0 h 1540547"/>
              <a:gd name="connsiteX0" fmla="*/ 0 w 4180114"/>
              <a:gd name="connsiteY0" fmla="*/ 1540547 h 1540547"/>
              <a:gd name="connsiteX1" fmla="*/ 1080130 w 4180114"/>
              <a:gd name="connsiteY1" fmla="*/ 1118429 h 1540547"/>
              <a:gd name="connsiteX2" fmla="*/ 2668261 w 4180114"/>
              <a:gd name="connsiteY2" fmla="*/ 482580 h 1540547"/>
              <a:gd name="connsiteX3" fmla="*/ 4180114 w 4180114"/>
              <a:gd name="connsiteY3" fmla="*/ 0 h 1540547"/>
              <a:gd name="connsiteX0" fmla="*/ 0 w 4180114"/>
              <a:gd name="connsiteY0" fmla="*/ 1540547 h 1540547"/>
              <a:gd name="connsiteX1" fmla="*/ 1080130 w 4180114"/>
              <a:gd name="connsiteY1" fmla="*/ 1118429 h 1540547"/>
              <a:gd name="connsiteX2" fmla="*/ 2668261 w 4180114"/>
              <a:gd name="connsiteY2" fmla="*/ 482580 h 1540547"/>
              <a:gd name="connsiteX3" fmla="*/ 4180114 w 4180114"/>
              <a:gd name="connsiteY3" fmla="*/ 0 h 1540547"/>
              <a:gd name="connsiteX0" fmla="*/ 0 w 4180114"/>
              <a:gd name="connsiteY0" fmla="*/ 1540547 h 1540547"/>
              <a:gd name="connsiteX1" fmla="*/ 1080130 w 4180114"/>
              <a:gd name="connsiteY1" fmla="*/ 1118429 h 1540547"/>
              <a:gd name="connsiteX2" fmla="*/ 2668261 w 4180114"/>
              <a:gd name="connsiteY2" fmla="*/ 482580 h 1540547"/>
              <a:gd name="connsiteX3" fmla="*/ 4180114 w 4180114"/>
              <a:gd name="connsiteY3" fmla="*/ 0 h 1540547"/>
              <a:gd name="connsiteX0" fmla="*/ 0 w 4180114"/>
              <a:gd name="connsiteY0" fmla="*/ 1540547 h 1540547"/>
              <a:gd name="connsiteX1" fmla="*/ 1080130 w 4180114"/>
              <a:gd name="connsiteY1" fmla="*/ 1136178 h 1540547"/>
              <a:gd name="connsiteX2" fmla="*/ 2668261 w 4180114"/>
              <a:gd name="connsiteY2" fmla="*/ 482580 h 1540547"/>
              <a:gd name="connsiteX3" fmla="*/ 4180114 w 4180114"/>
              <a:gd name="connsiteY3" fmla="*/ 0 h 1540547"/>
              <a:gd name="connsiteX0" fmla="*/ 0 w 4180114"/>
              <a:gd name="connsiteY0" fmla="*/ 1540547 h 1540547"/>
              <a:gd name="connsiteX1" fmla="*/ 1080130 w 4180114"/>
              <a:gd name="connsiteY1" fmla="*/ 1136178 h 1540547"/>
              <a:gd name="connsiteX2" fmla="*/ 2668261 w 4180114"/>
              <a:gd name="connsiteY2" fmla="*/ 482580 h 1540547"/>
              <a:gd name="connsiteX3" fmla="*/ 4180114 w 4180114"/>
              <a:gd name="connsiteY3" fmla="*/ 0 h 1540547"/>
              <a:gd name="connsiteX0" fmla="*/ 0 w 4180114"/>
              <a:gd name="connsiteY0" fmla="*/ 1540547 h 1540547"/>
              <a:gd name="connsiteX1" fmla="*/ 1046368 w 4180114"/>
              <a:gd name="connsiteY1" fmla="*/ 1131741 h 1540547"/>
              <a:gd name="connsiteX2" fmla="*/ 2668261 w 4180114"/>
              <a:gd name="connsiteY2" fmla="*/ 482580 h 1540547"/>
              <a:gd name="connsiteX3" fmla="*/ 4180114 w 4180114"/>
              <a:gd name="connsiteY3" fmla="*/ 0 h 1540547"/>
              <a:gd name="connsiteX0" fmla="*/ 0 w 4180114"/>
              <a:gd name="connsiteY0" fmla="*/ 1540547 h 1540547"/>
              <a:gd name="connsiteX1" fmla="*/ 1046368 w 4180114"/>
              <a:gd name="connsiteY1" fmla="*/ 1131741 h 1540547"/>
              <a:gd name="connsiteX2" fmla="*/ 2668261 w 4180114"/>
              <a:gd name="connsiteY2" fmla="*/ 482580 h 1540547"/>
              <a:gd name="connsiteX3" fmla="*/ 4180114 w 4180114"/>
              <a:gd name="connsiteY3" fmla="*/ 0 h 1540547"/>
              <a:gd name="connsiteX0" fmla="*/ 0 w 4180114"/>
              <a:gd name="connsiteY0" fmla="*/ 1540547 h 1540547"/>
              <a:gd name="connsiteX1" fmla="*/ 1046368 w 4180114"/>
              <a:gd name="connsiteY1" fmla="*/ 1131741 h 1540547"/>
              <a:gd name="connsiteX2" fmla="*/ 2668261 w 4180114"/>
              <a:gd name="connsiteY2" fmla="*/ 482580 h 1540547"/>
              <a:gd name="connsiteX3" fmla="*/ 4180114 w 4180114"/>
              <a:gd name="connsiteY3" fmla="*/ 0 h 1540547"/>
              <a:gd name="connsiteX0" fmla="*/ 0 w 3859371"/>
              <a:gd name="connsiteY0" fmla="*/ 1398556 h 1398556"/>
              <a:gd name="connsiteX1" fmla="*/ 1046368 w 3859371"/>
              <a:gd name="connsiteY1" fmla="*/ 989750 h 1398556"/>
              <a:gd name="connsiteX2" fmla="*/ 2668261 w 3859371"/>
              <a:gd name="connsiteY2" fmla="*/ 340589 h 1398556"/>
              <a:gd name="connsiteX3" fmla="*/ 3859371 w 3859371"/>
              <a:gd name="connsiteY3" fmla="*/ 0 h 1398556"/>
              <a:gd name="connsiteX0" fmla="*/ 0 w 3940764"/>
              <a:gd name="connsiteY0" fmla="*/ 1425229 h 1425229"/>
              <a:gd name="connsiteX1" fmla="*/ 1046368 w 3940764"/>
              <a:gd name="connsiteY1" fmla="*/ 1016423 h 1425229"/>
              <a:gd name="connsiteX2" fmla="*/ 2668261 w 3940764"/>
              <a:gd name="connsiteY2" fmla="*/ 367262 h 1425229"/>
              <a:gd name="connsiteX3" fmla="*/ 3859371 w 3940764"/>
              <a:gd name="connsiteY3" fmla="*/ 26673 h 1425229"/>
              <a:gd name="connsiteX4" fmla="*/ 3834451 w 3940764"/>
              <a:gd name="connsiteY4" fmla="*/ 21799 h 1425229"/>
              <a:gd name="connsiteX0" fmla="*/ 0 w 4017829"/>
              <a:gd name="connsiteY0" fmla="*/ 1447818 h 1447818"/>
              <a:gd name="connsiteX1" fmla="*/ 1046368 w 4017829"/>
              <a:gd name="connsiteY1" fmla="*/ 1039012 h 1447818"/>
              <a:gd name="connsiteX2" fmla="*/ 2668261 w 4017829"/>
              <a:gd name="connsiteY2" fmla="*/ 389851 h 1447818"/>
              <a:gd name="connsiteX3" fmla="*/ 3859371 w 4017829"/>
              <a:gd name="connsiteY3" fmla="*/ 49262 h 1447818"/>
              <a:gd name="connsiteX4" fmla="*/ 4011704 w 4017829"/>
              <a:gd name="connsiteY4" fmla="*/ 16 h 1447818"/>
              <a:gd name="connsiteX0" fmla="*/ 0 w 6104986"/>
              <a:gd name="connsiteY0" fmla="*/ 3630915 h 3630915"/>
              <a:gd name="connsiteX1" fmla="*/ 1046368 w 6104986"/>
              <a:gd name="connsiteY1" fmla="*/ 3222109 h 3630915"/>
              <a:gd name="connsiteX2" fmla="*/ 2668261 w 6104986"/>
              <a:gd name="connsiteY2" fmla="*/ 2572948 h 3630915"/>
              <a:gd name="connsiteX3" fmla="*/ 3859371 w 6104986"/>
              <a:gd name="connsiteY3" fmla="*/ 2232359 h 3630915"/>
              <a:gd name="connsiteX4" fmla="*/ 6104977 w 6104986"/>
              <a:gd name="connsiteY4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6104977 w 6104977"/>
              <a:gd name="connsiteY5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6104977 w 6104977"/>
              <a:gd name="connsiteY5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670072 w 6104977"/>
              <a:gd name="connsiteY5" fmla="*/ 1340042 h 3630915"/>
              <a:gd name="connsiteX6" fmla="*/ 6104977 w 6104977"/>
              <a:gd name="connsiteY6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560344 w 6104977"/>
              <a:gd name="connsiteY5" fmla="*/ 1437661 h 3630915"/>
              <a:gd name="connsiteX6" fmla="*/ 6104977 w 6104977"/>
              <a:gd name="connsiteY6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560344 w 6104977"/>
              <a:gd name="connsiteY5" fmla="*/ 1437661 h 3630915"/>
              <a:gd name="connsiteX6" fmla="*/ 6104977 w 6104977"/>
              <a:gd name="connsiteY6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560344 w 6104977"/>
              <a:gd name="connsiteY5" fmla="*/ 1437661 h 3630915"/>
              <a:gd name="connsiteX6" fmla="*/ 6104977 w 6104977"/>
              <a:gd name="connsiteY6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560344 w 6104977"/>
              <a:gd name="connsiteY5" fmla="*/ 1437661 h 3630915"/>
              <a:gd name="connsiteX6" fmla="*/ 4746038 w 6104977"/>
              <a:gd name="connsiteY6" fmla="*/ 1251297 h 3630915"/>
              <a:gd name="connsiteX7" fmla="*/ 6104977 w 6104977"/>
              <a:gd name="connsiteY7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560344 w 6104977"/>
              <a:gd name="connsiteY5" fmla="*/ 1437661 h 3630915"/>
              <a:gd name="connsiteX6" fmla="*/ 4796682 w 6104977"/>
              <a:gd name="connsiteY6" fmla="*/ 1446535 h 3630915"/>
              <a:gd name="connsiteX7" fmla="*/ 6104977 w 6104977"/>
              <a:gd name="connsiteY7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560344 w 6104977"/>
              <a:gd name="connsiteY5" fmla="*/ 1437661 h 3630915"/>
              <a:gd name="connsiteX6" fmla="*/ 4796682 w 6104977"/>
              <a:gd name="connsiteY6" fmla="*/ 1446535 h 3630915"/>
              <a:gd name="connsiteX7" fmla="*/ 6104977 w 6104977"/>
              <a:gd name="connsiteY7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560344 w 6104977"/>
              <a:gd name="connsiteY5" fmla="*/ 1437661 h 3630915"/>
              <a:gd name="connsiteX6" fmla="*/ 4737598 w 6104977"/>
              <a:gd name="connsiteY6" fmla="*/ 1499782 h 3630915"/>
              <a:gd name="connsiteX7" fmla="*/ 6104977 w 6104977"/>
              <a:gd name="connsiteY7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560344 w 6104977"/>
              <a:gd name="connsiteY5" fmla="*/ 1437661 h 3630915"/>
              <a:gd name="connsiteX6" fmla="*/ 4737598 w 6104977"/>
              <a:gd name="connsiteY6" fmla="*/ 1499782 h 3630915"/>
              <a:gd name="connsiteX7" fmla="*/ 6104977 w 6104977"/>
              <a:gd name="connsiteY7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560344 w 6104977"/>
              <a:gd name="connsiteY5" fmla="*/ 1437661 h 3630915"/>
              <a:gd name="connsiteX6" fmla="*/ 4729157 w 6104977"/>
              <a:gd name="connsiteY6" fmla="*/ 1499782 h 3630915"/>
              <a:gd name="connsiteX7" fmla="*/ 6104977 w 6104977"/>
              <a:gd name="connsiteY7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560344 w 6104977"/>
              <a:gd name="connsiteY5" fmla="*/ 1437661 h 3630915"/>
              <a:gd name="connsiteX6" fmla="*/ 4729157 w 6104977"/>
              <a:gd name="connsiteY6" fmla="*/ 1499782 h 3630915"/>
              <a:gd name="connsiteX7" fmla="*/ 6104977 w 6104977"/>
              <a:gd name="connsiteY7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60344 w 6104977"/>
              <a:gd name="connsiteY6" fmla="*/ 1437661 h 3630915"/>
              <a:gd name="connsiteX7" fmla="*/ 4729157 w 6104977"/>
              <a:gd name="connsiteY7" fmla="*/ 1499782 h 3630915"/>
              <a:gd name="connsiteX8" fmla="*/ 6104977 w 6104977"/>
              <a:gd name="connsiteY8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68785 w 6104977"/>
              <a:gd name="connsiteY6" fmla="*/ 1402163 h 3630915"/>
              <a:gd name="connsiteX7" fmla="*/ 4729157 w 6104977"/>
              <a:gd name="connsiteY7" fmla="*/ 1499782 h 3630915"/>
              <a:gd name="connsiteX8" fmla="*/ 6104977 w 6104977"/>
              <a:gd name="connsiteY8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68785 w 6104977"/>
              <a:gd name="connsiteY6" fmla="*/ 1402163 h 3630915"/>
              <a:gd name="connsiteX7" fmla="*/ 4729157 w 6104977"/>
              <a:gd name="connsiteY7" fmla="*/ 1499782 h 3630915"/>
              <a:gd name="connsiteX8" fmla="*/ 4923291 w 6104977"/>
              <a:gd name="connsiteY8" fmla="*/ 1304544 h 3630915"/>
              <a:gd name="connsiteX9" fmla="*/ 6104977 w 6104977"/>
              <a:gd name="connsiteY9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68785 w 6104977"/>
              <a:gd name="connsiteY6" fmla="*/ 1402163 h 3630915"/>
              <a:gd name="connsiteX7" fmla="*/ 4729157 w 6104977"/>
              <a:gd name="connsiteY7" fmla="*/ 1499782 h 3630915"/>
              <a:gd name="connsiteX8" fmla="*/ 4923291 w 6104977"/>
              <a:gd name="connsiteY8" fmla="*/ 1304544 h 3630915"/>
              <a:gd name="connsiteX9" fmla="*/ 6104977 w 6104977"/>
              <a:gd name="connsiteY9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68785 w 6104977"/>
              <a:gd name="connsiteY6" fmla="*/ 1402163 h 3630915"/>
              <a:gd name="connsiteX7" fmla="*/ 4729157 w 6104977"/>
              <a:gd name="connsiteY7" fmla="*/ 1499782 h 3630915"/>
              <a:gd name="connsiteX8" fmla="*/ 4923291 w 6104977"/>
              <a:gd name="connsiteY8" fmla="*/ 1304544 h 3630915"/>
              <a:gd name="connsiteX9" fmla="*/ 5092103 w 6104977"/>
              <a:gd name="connsiteY9" fmla="*/ 1118181 h 3630915"/>
              <a:gd name="connsiteX10" fmla="*/ 6104977 w 6104977"/>
              <a:gd name="connsiteY10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68785 w 6104977"/>
              <a:gd name="connsiteY6" fmla="*/ 1402163 h 3630915"/>
              <a:gd name="connsiteX7" fmla="*/ 4729157 w 6104977"/>
              <a:gd name="connsiteY7" fmla="*/ 1499782 h 3630915"/>
              <a:gd name="connsiteX8" fmla="*/ 4923291 w 6104977"/>
              <a:gd name="connsiteY8" fmla="*/ 1304544 h 3630915"/>
              <a:gd name="connsiteX9" fmla="*/ 5041459 w 6104977"/>
              <a:gd name="connsiteY9" fmla="*/ 1348916 h 3630915"/>
              <a:gd name="connsiteX10" fmla="*/ 6104977 w 6104977"/>
              <a:gd name="connsiteY10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68785 w 6104977"/>
              <a:gd name="connsiteY6" fmla="*/ 1402163 h 3630915"/>
              <a:gd name="connsiteX7" fmla="*/ 4729157 w 6104977"/>
              <a:gd name="connsiteY7" fmla="*/ 1499782 h 3630915"/>
              <a:gd name="connsiteX8" fmla="*/ 4923291 w 6104977"/>
              <a:gd name="connsiteY8" fmla="*/ 1304544 h 3630915"/>
              <a:gd name="connsiteX9" fmla="*/ 5041459 w 6104977"/>
              <a:gd name="connsiteY9" fmla="*/ 1348916 h 3630915"/>
              <a:gd name="connsiteX10" fmla="*/ 5294678 w 6104977"/>
              <a:gd name="connsiteY10" fmla="*/ 1047185 h 3630915"/>
              <a:gd name="connsiteX11" fmla="*/ 6104977 w 6104977"/>
              <a:gd name="connsiteY11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68785 w 6104977"/>
              <a:gd name="connsiteY6" fmla="*/ 1402163 h 3630915"/>
              <a:gd name="connsiteX7" fmla="*/ 4729157 w 6104977"/>
              <a:gd name="connsiteY7" fmla="*/ 1499782 h 3630915"/>
              <a:gd name="connsiteX8" fmla="*/ 4923291 w 6104977"/>
              <a:gd name="connsiteY8" fmla="*/ 1304544 h 3630915"/>
              <a:gd name="connsiteX9" fmla="*/ 5041459 w 6104977"/>
              <a:gd name="connsiteY9" fmla="*/ 1348916 h 3630915"/>
              <a:gd name="connsiteX10" fmla="*/ 5168069 w 6104977"/>
              <a:gd name="connsiteY10" fmla="*/ 843073 h 3630915"/>
              <a:gd name="connsiteX11" fmla="*/ 6104977 w 6104977"/>
              <a:gd name="connsiteY11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68785 w 6104977"/>
              <a:gd name="connsiteY6" fmla="*/ 1402163 h 3630915"/>
              <a:gd name="connsiteX7" fmla="*/ 4729157 w 6104977"/>
              <a:gd name="connsiteY7" fmla="*/ 1499782 h 3630915"/>
              <a:gd name="connsiteX8" fmla="*/ 4923291 w 6104977"/>
              <a:gd name="connsiteY8" fmla="*/ 1304544 h 3630915"/>
              <a:gd name="connsiteX9" fmla="*/ 5041459 w 6104977"/>
              <a:gd name="connsiteY9" fmla="*/ 1348916 h 3630915"/>
              <a:gd name="connsiteX10" fmla="*/ 5168069 w 6104977"/>
              <a:gd name="connsiteY10" fmla="*/ 843073 h 3630915"/>
              <a:gd name="connsiteX11" fmla="*/ 5379084 w 6104977"/>
              <a:gd name="connsiteY11" fmla="*/ 674459 h 3630915"/>
              <a:gd name="connsiteX12" fmla="*/ 6104977 w 6104977"/>
              <a:gd name="connsiteY12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68785 w 6104977"/>
              <a:gd name="connsiteY6" fmla="*/ 1402163 h 3630915"/>
              <a:gd name="connsiteX7" fmla="*/ 4729157 w 6104977"/>
              <a:gd name="connsiteY7" fmla="*/ 1499782 h 3630915"/>
              <a:gd name="connsiteX8" fmla="*/ 4923291 w 6104977"/>
              <a:gd name="connsiteY8" fmla="*/ 1304544 h 3630915"/>
              <a:gd name="connsiteX9" fmla="*/ 5041459 w 6104977"/>
              <a:gd name="connsiteY9" fmla="*/ 1348916 h 3630915"/>
              <a:gd name="connsiteX10" fmla="*/ 5168069 w 6104977"/>
              <a:gd name="connsiteY10" fmla="*/ 843073 h 3630915"/>
              <a:gd name="connsiteX11" fmla="*/ 5387525 w 6104977"/>
              <a:gd name="connsiteY11" fmla="*/ 1269047 h 3630915"/>
              <a:gd name="connsiteX12" fmla="*/ 6104977 w 6104977"/>
              <a:gd name="connsiteY12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60344 w 6104977"/>
              <a:gd name="connsiteY6" fmla="*/ 1215800 h 3630915"/>
              <a:gd name="connsiteX7" fmla="*/ 4729157 w 6104977"/>
              <a:gd name="connsiteY7" fmla="*/ 1499782 h 3630915"/>
              <a:gd name="connsiteX8" fmla="*/ 4923291 w 6104977"/>
              <a:gd name="connsiteY8" fmla="*/ 1304544 h 3630915"/>
              <a:gd name="connsiteX9" fmla="*/ 5041459 w 6104977"/>
              <a:gd name="connsiteY9" fmla="*/ 1348916 h 3630915"/>
              <a:gd name="connsiteX10" fmla="*/ 5168069 w 6104977"/>
              <a:gd name="connsiteY10" fmla="*/ 843073 h 3630915"/>
              <a:gd name="connsiteX11" fmla="*/ 5387525 w 6104977"/>
              <a:gd name="connsiteY11" fmla="*/ 1269047 h 3630915"/>
              <a:gd name="connsiteX12" fmla="*/ 6104977 w 6104977"/>
              <a:gd name="connsiteY12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60344 w 6104977"/>
              <a:gd name="connsiteY6" fmla="*/ 1215800 h 3630915"/>
              <a:gd name="connsiteX7" fmla="*/ 4729157 w 6104977"/>
              <a:gd name="connsiteY7" fmla="*/ 1499782 h 3630915"/>
              <a:gd name="connsiteX8" fmla="*/ 4872648 w 6104977"/>
              <a:gd name="connsiteY8" fmla="*/ 1073808 h 3630915"/>
              <a:gd name="connsiteX9" fmla="*/ 5041459 w 6104977"/>
              <a:gd name="connsiteY9" fmla="*/ 1348916 h 3630915"/>
              <a:gd name="connsiteX10" fmla="*/ 5168069 w 6104977"/>
              <a:gd name="connsiteY10" fmla="*/ 843073 h 3630915"/>
              <a:gd name="connsiteX11" fmla="*/ 5387525 w 6104977"/>
              <a:gd name="connsiteY11" fmla="*/ 1269047 h 3630915"/>
              <a:gd name="connsiteX12" fmla="*/ 6104977 w 6104977"/>
              <a:gd name="connsiteY12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60344 w 6104977"/>
              <a:gd name="connsiteY6" fmla="*/ 1215800 h 3630915"/>
              <a:gd name="connsiteX7" fmla="*/ 4729157 w 6104977"/>
              <a:gd name="connsiteY7" fmla="*/ 1499782 h 3630915"/>
              <a:gd name="connsiteX8" fmla="*/ 4872648 w 6104977"/>
              <a:gd name="connsiteY8" fmla="*/ 1073808 h 3630915"/>
              <a:gd name="connsiteX9" fmla="*/ 5041459 w 6104977"/>
              <a:gd name="connsiteY9" fmla="*/ 1348916 h 3630915"/>
              <a:gd name="connsiteX10" fmla="*/ 5168069 w 6104977"/>
              <a:gd name="connsiteY10" fmla="*/ 843073 h 3630915"/>
              <a:gd name="connsiteX11" fmla="*/ 5387525 w 6104977"/>
              <a:gd name="connsiteY11" fmla="*/ 1269047 h 3630915"/>
              <a:gd name="connsiteX12" fmla="*/ 5691387 w 6104977"/>
              <a:gd name="connsiteY12" fmla="*/ 754329 h 3630915"/>
              <a:gd name="connsiteX13" fmla="*/ 6104977 w 6104977"/>
              <a:gd name="connsiteY13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60344 w 6104977"/>
              <a:gd name="connsiteY6" fmla="*/ 1215800 h 3630915"/>
              <a:gd name="connsiteX7" fmla="*/ 4729157 w 6104977"/>
              <a:gd name="connsiteY7" fmla="*/ 1499782 h 3630915"/>
              <a:gd name="connsiteX8" fmla="*/ 4872648 w 6104977"/>
              <a:gd name="connsiteY8" fmla="*/ 1073808 h 3630915"/>
              <a:gd name="connsiteX9" fmla="*/ 5041459 w 6104977"/>
              <a:gd name="connsiteY9" fmla="*/ 1348916 h 3630915"/>
              <a:gd name="connsiteX10" fmla="*/ 5168069 w 6104977"/>
              <a:gd name="connsiteY10" fmla="*/ 843073 h 3630915"/>
              <a:gd name="connsiteX11" fmla="*/ 5387525 w 6104977"/>
              <a:gd name="connsiteY11" fmla="*/ 1269047 h 3630915"/>
              <a:gd name="connsiteX12" fmla="*/ 5547896 w 6104977"/>
              <a:gd name="connsiteY12" fmla="*/ 124244 h 3630915"/>
              <a:gd name="connsiteX13" fmla="*/ 6104977 w 6104977"/>
              <a:gd name="connsiteY13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60344 w 6104977"/>
              <a:gd name="connsiteY6" fmla="*/ 1215800 h 3630915"/>
              <a:gd name="connsiteX7" fmla="*/ 4729157 w 6104977"/>
              <a:gd name="connsiteY7" fmla="*/ 1499782 h 3630915"/>
              <a:gd name="connsiteX8" fmla="*/ 4872648 w 6104977"/>
              <a:gd name="connsiteY8" fmla="*/ 1073808 h 3630915"/>
              <a:gd name="connsiteX9" fmla="*/ 5041459 w 6104977"/>
              <a:gd name="connsiteY9" fmla="*/ 1348916 h 3630915"/>
              <a:gd name="connsiteX10" fmla="*/ 5168069 w 6104977"/>
              <a:gd name="connsiteY10" fmla="*/ 843073 h 3630915"/>
              <a:gd name="connsiteX11" fmla="*/ 5387525 w 6104977"/>
              <a:gd name="connsiteY11" fmla="*/ 1269047 h 3630915"/>
              <a:gd name="connsiteX12" fmla="*/ 5547896 w 6104977"/>
              <a:gd name="connsiteY12" fmla="*/ 124244 h 3630915"/>
              <a:gd name="connsiteX13" fmla="*/ 5623862 w 6104977"/>
              <a:gd name="connsiteY13" fmla="*/ 124243 h 3630915"/>
              <a:gd name="connsiteX14" fmla="*/ 6104977 w 6104977"/>
              <a:gd name="connsiteY14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60344 w 6104977"/>
              <a:gd name="connsiteY6" fmla="*/ 1215800 h 3630915"/>
              <a:gd name="connsiteX7" fmla="*/ 4729157 w 6104977"/>
              <a:gd name="connsiteY7" fmla="*/ 1499782 h 3630915"/>
              <a:gd name="connsiteX8" fmla="*/ 4872648 w 6104977"/>
              <a:gd name="connsiteY8" fmla="*/ 1073808 h 3630915"/>
              <a:gd name="connsiteX9" fmla="*/ 5041459 w 6104977"/>
              <a:gd name="connsiteY9" fmla="*/ 1348916 h 3630915"/>
              <a:gd name="connsiteX10" fmla="*/ 5168069 w 6104977"/>
              <a:gd name="connsiteY10" fmla="*/ 843073 h 3630915"/>
              <a:gd name="connsiteX11" fmla="*/ 5387525 w 6104977"/>
              <a:gd name="connsiteY11" fmla="*/ 1269047 h 3630915"/>
              <a:gd name="connsiteX12" fmla="*/ 5547896 w 6104977"/>
              <a:gd name="connsiteY12" fmla="*/ 124244 h 3630915"/>
              <a:gd name="connsiteX13" fmla="*/ 5623862 w 6104977"/>
              <a:gd name="connsiteY13" fmla="*/ 124243 h 3630915"/>
              <a:gd name="connsiteX14" fmla="*/ 6104977 w 6104977"/>
              <a:gd name="connsiteY14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60344 w 6104977"/>
              <a:gd name="connsiteY6" fmla="*/ 1215800 h 3630915"/>
              <a:gd name="connsiteX7" fmla="*/ 4729157 w 6104977"/>
              <a:gd name="connsiteY7" fmla="*/ 1499782 h 3630915"/>
              <a:gd name="connsiteX8" fmla="*/ 4872648 w 6104977"/>
              <a:gd name="connsiteY8" fmla="*/ 1073808 h 3630915"/>
              <a:gd name="connsiteX9" fmla="*/ 5041459 w 6104977"/>
              <a:gd name="connsiteY9" fmla="*/ 1348916 h 3630915"/>
              <a:gd name="connsiteX10" fmla="*/ 5168069 w 6104977"/>
              <a:gd name="connsiteY10" fmla="*/ 843073 h 3630915"/>
              <a:gd name="connsiteX11" fmla="*/ 5387525 w 6104977"/>
              <a:gd name="connsiteY11" fmla="*/ 1269047 h 3630915"/>
              <a:gd name="connsiteX12" fmla="*/ 5547896 w 6104977"/>
              <a:gd name="connsiteY12" fmla="*/ 124244 h 3630915"/>
              <a:gd name="connsiteX13" fmla="*/ 5750471 w 6104977"/>
              <a:gd name="connsiteY13" fmla="*/ 425974 h 3630915"/>
              <a:gd name="connsiteX14" fmla="*/ 6104977 w 6104977"/>
              <a:gd name="connsiteY14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60344 w 6104977"/>
              <a:gd name="connsiteY6" fmla="*/ 1215800 h 3630915"/>
              <a:gd name="connsiteX7" fmla="*/ 4729157 w 6104977"/>
              <a:gd name="connsiteY7" fmla="*/ 1499782 h 3630915"/>
              <a:gd name="connsiteX8" fmla="*/ 4872648 w 6104977"/>
              <a:gd name="connsiteY8" fmla="*/ 1073808 h 3630915"/>
              <a:gd name="connsiteX9" fmla="*/ 5041459 w 6104977"/>
              <a:gd name="connsiteY9" fmla="*/ 1348916 h 3630915"/>
              <a:gd name="connsiteX10" fmla="*/ 5168069 w 6104977"/>
              <a:gd name="connsiteY10" fmla="*/ 843073 h 3630915"/>
              <a:gd name="connsiteX11" fmla="*/ 5387525 w 6104977"/>
              <a:gd name="connsiteY11" fmla="*/ 1269047 h 3630915"/>
              <a:gd name="connsiteX12" fmla="*/ 5547896 w 6104977"/>
              <a:gd name="connsiteY12" fmla="*/ 124244 h 3630915"/>
              <a:gd name="connsiteX13" fmla="*/ 5750471 w 6104977"/>
              <a:gd name="connsiteY13" fmla="*/ 425974 h 3630915"/>
              <a:gd name="connsiteX14" fmla="*/ 6104977 w 6104977"/>
              <a:gd name="connsiteY14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60344 w 6104977"/>
              <a:gd name="connsiteY6" fmla="*/ 1215800 h 3630915"/>
              <a:gd name="connsiteX7" fmla="*/ 4737598 w 6104977"/>
              <a:gd name="connsiteY7" fmla="*/ 1366665 h 3630915"/>
              <a:gd name="connsiteX8" fmla="*/ 4872648 w 6104977"/>
              <a:gd name="connsiteY8" fmla="*/ 1073808 h 3630915"/>
              <a:gd name="connsiteX9" fmla="*/ 5041459 w 6104977"/>
              <a:gd name="connsiteY9" fmla="*/ 1348916 h 3630915"/>
              <a:gd name="connsiteX10" fmla="*/ 5168069 w 6104977"/>
              <a:gd name="connsiteY10" fmla="*/ 843073 h 3630915"/>
              <a:gd name="connsiteX11" fmla="*/ 5387525 w 6104977"/>
              <a:gd name="connsiteY11" fmla="*/ 1269047 h 3630915"/>
              <a:gd name="connsiteX12" fmla="*/ 5547896 w 6104977"/>
              <a:gd name="connsiteY12" fmla="*/ 124244 h 3630915"/>
              <a:gd name="connsiteX13" fmla="*/ 5750471 w 6104977"/>
              <a:gd name="connsiteY13" fmla="*/ 425974 h 3630915"/>
              <a:gd name="connsiteX14" fmla="*/ 6104977 w 6104977"/>
              <a:gd name="connsiteY14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85666 w 6104977"/>
              <a:gd name="connsiteY6" fmla="*/ 1277922 h 3630915"/>
              <a:gd name="connsiteX7" fmla="*/ 4737598 w 6104977"/>
              <a:gd name="connsiteY7" fmla="*/ 1366665 h 3630915"/>
              <a:gd name="connsiteX8" fmla="*/ 4872648 w 6104977"/>
              <a:gd name="connsiteY8" fmla="*/ 1073808 h 3630915"/>
              <a:gd name="connsiteX9" fmla="*/ 5041459 w 6104977"/>
              <a:gd name="connsiteY9" fmla="*/ 1348916 h 3630915"/>
              <a:gd name="connsiteX10" fmla="*/ 5168069 w 6104977"/>
              <a:gd name="connsiteY10" fmla="*/ 843073 h 3630915"/>
              <a:gd name="connsiteX11" fmla="*/ 5387525 w 6104977"/>
              <a:gd name="connsiteY11" fmla="*/ 1269047 h 3630915"/>
              <a:gd name="connsiteX12" fmla="*/ 5547896 w 6104977"/>
              <a:gd name="connsiteY12" fmla="*/ 124244 h 3630915"/>
              <a:gd name="connsiteX13" fmla="*/ 5750471 w 6104977"/>
              <a:gd name="connsiteY13" fmla="*/ 425974 h 3630915"/>
              <a:gd name="connsiteX14" fmla="*/ 6104977 w 6104977"/>
              <a:gd name="connsiteY14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85666 w 6104977"/>
              <a:gd name="connsiteY6" fmla="*/ 1277922 h 3630915"/>
              <a:gd name="connsiteX7" fmla="*/ 4703836 w 6104977"/>
              <a:gd name="connsiteY7" fmla="*/ 1446535 h 3630915"/>
              <a:gd name="connsiteX8" fmla="*/ 4872648 w 6104977"/>
              <a:gd name="connsiteY8" fmla="*/ 1073808 h 3630915"/>
              <a:gd name="connsiteX9" fmla="*/ 5041459 w 6104977"/>
              <a:gd name="connsiteY9" fmla="*/ 1348916 h 3630915"/>
              <a:gd name="connsiteX10" fmla="*/ 5168069 w 6104977"/>
              <a:gd name="connsiteY10" fmla="*/ 843073 h 3630915"/>
              <a:gd name="connsiteX11" fmla="*/ 5387525 w 6104977"/>
              <a:gd name="connsiteY11" fmla="*/ 1269047 h 3630915"/>
              <a:gd name="connsiteX12" fmla="*/ 5547896 w 6104977"/>
              <a:gd name="connsiteY12" fmla="*/ 124244 h 3630915"/>
              <a:gd name="connsiteX13" fmla="*/ 5750471 w 6104977"/>
              <a:gd name="connsiteY13" fmla="*/ 425974 h 3630915"/>
              <a:gd name="connsiteX14" fmla="*/ 6104977 w 6104977"/>
              <a:gd name="connsiteY14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85666 w 6104977"/>
              <a:gd name="connsiteY6" fmla="*/ 1277922 h 3630915"/>
              <a:gd name="connsiteX7" fmla="*/ 4746040 w 6104977"/>
              <a:gd name="connsiteY7" fmla="*/ 1437661 h 3630915"/>
              <a:gd name="connsiteX8" fmla="*/ 4872648 w 6104977"/>
              <a:gd name="connsiteY8" fmla="*/ 1073808 h 3630915"/>
              <a:gd name="connsiteX9" fmla="*/ 5041459 w 6104977"/>
              <a:gd name="connsiteY9" fmla="*/ 1348916 h 3630915"/>
              <a:gd name="connsiteX10" fmla="*/ 5168069 w 6104977"/>
              <a:gd name="connsiteY10" fmla="*/ 843073 h 3630915"/>
              <a:gd name="connsiteX11" fmla="*/ 5387525 w 6104977"/>
              <a:gd name="connsiteY11" fmla="*/ 1269047 h 3630915"/>
              <a:gd name="connsiteX12" fmla="*/ 5547896 w 6104977"/>
              <a:gd name="connsiteY12" fmla="*/ 124244 h 3630915"/>
              <a:gd name="connsiteX13" fmla="*/ 5750471 w 6104977"/>
              <a:gd name="connsiteY13" fmla="*/ 425974 h 3630915"/>
              <a:gd name="connsiteX14" fmla="*/ 6104977 w 6104977"/>
              <a:gd name="connsiteY14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85666 w 6104977"/>
              <a:gd name="connsiteY6" fmla="*/ 1277922 h 3630915"/>
              <a:gd name="connsiteX7" fmla="*/ 4746040 w 6104977"/>
              <a:gd name="connsiteY7" fmla="*/ 1437661 h 3630915"/>
              <a:gd name="connsiteX8" fmla="*/ 4830444 w 6104977"/>
              <a:gd name="connsiteY8" fmla="*/ 1189176 h 3630915"/>
              <a:gd name="connsiteX9" fmla="*/ 4872648 w 6104977"/>
              <a:gd name="connsiteY9" fmla="*/ 1073808 h 3630915"/>
              <a:gd name="connsiteX10" fmla="*/ 5041459 w 6104977"/>
              <a:gd name="connsiteY10" fmla="*/ 1348916 h 3630915"/>
              <a:gd name="connsiteX11" fmla="*/ 5168069 w 6104977"/>
              <a:gd name="connsiteY11" fmla="*/ 843073 h 3630915"/>
              <a:gd name="connsiteX12" fmla="*/ 5387525 w 6104977"/>
              <a:gd name="connsiteY12" fmla="*/ 1269047 h 3630915"/>
              <a:gd name="connsiteX13" fmla="*/ 5547896 w 6104977"/>
              <a:gd name="connsiteY13" fmla="*/ 124244 h 3630915"/>
              <a:gd name="connsiteX14" fmla="*/ 5750471 w 6104977"/>
              <a:gd name="connsiteY14" fmla="*/ 425974 h 3630915"/>
              <a:gd name="connsiteX15" fmla="*/ 6104977 w 6104977"/>
              <a:gd name="connsiteY15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85666 w 6104977"/>
              <a:gd name="connsiteY6" fmla="*/ 1277922 h 3630915"/>
              <a:gd name="connsiteX7" fmla="*/ 4746040 w 6104977"/>
              <a:gd name="connsiteY7" fmla="*/ 1437661 h 3630915"/>
              <a:gd name="connsiteX8" fmla="*/ 4796681 w 6104977"/>
              <a:gd name="connsiteY8" fmla="*/ 1189176 h 3630915"/>
              <a:gd name="connsiteX9" fmla="*/ 4872648 w 6104977"/>
              <a:gd name="connsiteY9" fmla="*/ 1073808 h 3630915"/>
              <a:gd name="connsiteX10" fmla="*/ 5041459 w 6104977"/>
              <a:gd name="connsiteY10" fmla="*/ 1348916 h 3630915"/>
              <a:gd name="connsiteX11" fmla="*/ 5168069 w 6104977"/>
              <a:gd name="connsiteY11" fmla="*/ 843073 h 3630915"/>
              <a:gd name="connsiteX12" fmla="*/ 5387525 w 6104977"/>
              <a:gd name="connsiteY12" fmla="*/ 1269047 h 3630915"/>
              <a:gd name="connsiteX13" fmla="*/ 5547896 w 6104977"/>
              <a:gd name="connsiteY13" fmla="*/ 124244 h 3630915"/>
              <a:gd name="connsiteX14" fmla="*/ 5750471 w 6104977"/>
              <a:gd name="connsiteY14" fmla="*/ 425974 h 3630915"/>
              <a:gd name="connsiteX15" fmla="*/ 6104977 w 6104977"/>
              <a:gd name="connsiteY15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85666 w 6104977"/>
              <a:gd name="connsiteY6" fmla="*/ 1277922 h 3630915"/>
              <a:gd name="connsiteX7" fmla="*/ 4746040 w 6104977"/>
              <a:gd name="connsiteY7" fmla="*/ 1437661 h 3630915"/>
              <a:gd name="connsiteX8" fmla="*/ 4796681 w 6104977"/>
              <a:gd name="connsiteY8" fmla="*/ 1189176 h 3630915"/>
              <a:gd name="connsiteX9" fmla="*/ 4973935 w 6104977"/>
              <a:gd name="connsiteY9" fmla="*/ 1135930 h 3630915"/>
              <a:gd name="connsiteX10" fmla="*/ 5041459 w 6104977"/>
              <a:gd name="connsiteY10" fmla="*/ 1348916 h 3630915"/>
              <a:gd name="connsiteX11" fmla="*/ 5168069 w 6104977"/>
              <a:gd name="connsiteY11" fmla="*/ 843073 h 3630915"/>
              <a:gd name="connsiteX12" fmla="*/ 5387525 w 6104977"/>
              <a:gd name="connsiteY12" fmla="*/ 1269047 h 3630915"/>
              <a:gd name="connsiteX13" fmla="*/ 5547896 w 6104977"/>
              <a:gd name="connsiteY13" fmla="*/ 124244 h 3630915"/>
              <a:gd name="connsiteX14" fmla="*/ 5750471 w 6104977"/>
              <a:gd name="connsiteY14" fmla="*/ 425974 h 3630915"/>
              <a:gd name="connsiteX15" fmla="*/ 6104977 w 6104977"/>
              <a:gd name="connsiteY15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85666 w 6104977"/>
              <a:gd name="connsiteY6" fmla="*/ 1277922 h 3630915"/>
              <a:gd name="connsiteX7" fmla="*/ 4746040 w 6104977"/>
              <a:gd name="connsiteY7" fmla="*/ 1437661 h 3630915"/>
              <a:gd name="connsiteX8" fmla="*/ 4796681 w 6104977"/>
              <a:gd name="connsiteY8" fmla="*/ 1189176 h 3630915"/>
              <a:gd name="connsiteX9" fmla="*/ 4940173 w 6104977"/>
              <a:gd name="connsiteY9" fmla="*/ 1144805 h 3630915"/>
              <a:gd name="connsiteX10" fmla="*/ 5041459 w 6104977"/>
              <a:gd name="connsiteY10" fmla="*/ 1348916 h 3630915"/>
              <a:gd name="connsiteX11" fmla="*/ 5168069 w 6104977"/>
              <a:gd name="connsiteY11" fmla="*/ 843073 h 3630915"/>
              <a:gd name="connsiteX12" fmla="*/ 5387525 w 6104977"/>
              <a:gd name="connsiteY12" fmla="*/ 1269047 h 3630915"/>
              <a:gd name="connsiteX13" fmla="*/ 5547896 w 6104977"/>
              <a:gd name="connsiteY13" fmla="*/ 124244 h 3630915"/>
              <a:gd name="connsiteX14" fmla="*/ 5750471 w 6104977"/>
              <a:gd name="connsiteY14" fmla="*/ 425974 h 3630915"/>
              <a:gd name="connsiteX15" fmla="*/ 6104977 w 6104977"/>
              <a:gd name="connsiteY15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85666 w 6104977"/>
              <a:gd name="connsiteY6" fmla="*/ 1277922 h 3630915"/>
              <a:gd name="connsiteX7" fmla="*/ 4746040 w 6104977"/>
              <a:gd name="connsiteY7" fmla="*/ 1437661 h 3630915"/>
              <a:gd name="connsiteX8" fmla="*/ 4796681 w 6104977"/>
              <a:gd name="connsiteY8" fmla="*/ 1189176 h 3630915"/>
              <a:gd name="connsiteX9" fmla="*/ 4940173 w 6104977"/>
              <a:gd name="connsiteY9" fmla="*/ 1144805 h 3630915"/>
              <a:gd name="connsiteX10" fmla="*/ 5041459 w 6104977"/>
              <a:gd name="connsiteY10" fmla="*/ 1348916 h 3630915"/>
              <a:gd name="connsiteX11" fmla="*/ 5168069 w 6104977"/>
              <a:gd name="connsiteY11" fmla="*/ 843073 h 3630915"/>
              <a:gd name="connsiteX12" fmla="*/ 5387525 w 6104977"/>
              <a:gd name="connsiteY12" fmla="*/ 1269047 h 3630915"/>
              <a:gd name="connsiteX13" fmla="*/ 5412846 w 6104977"/>
              <a:gd name="connsiteY13" fmla="*/ 958441 h 3630915"/>
              <a:gd name="connsiteX14" fmla="*/ 5547896 w 6104977"/>
              <a:gd name="connsiteY14" fmla="*/ 124244 h 3630915"/>
              <a:gd name="connsiteX15" fmla="*/ 5750471 w 6104977"/>
              <a:gd name="connsiteY15" fmla="*/ 425974 h 3630915"/>
              <a:gd name="connsiteX16" fmla="*/ 6104977 w 6104977"/>
              <a:gd name="connsiteY16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85666 w 6104977"/>
              <a:gd name="connsiteY6" fmla="*/ 1277922 h 3630915"/>
              <a:gd name="connsiteX7" fmla="*/ 4746040 w 6104977"/>
              <a:gd name="connsiteY7" fmla="*/ 1437661 h 3630915"/>
              <a:gd name="connsiteX8" fmla="*/ 4796681 w 6104977"/>
              <a:gd name="connsiteY8" fmla="*/ 1189176 h 3630915"/>
              <a:gd name="connsiteX9" fmla="*/ 4940173 w 6104977"/>
              <a:gd name="connsiteY9" fmla="*/ 1144805 h 3630915"/>
              <a:gd name="connsiteX10" fmla="*/ 5041459 w 6104977"/>
              <a:gd name="connsiteY10" fmla="*/ 1348916 h 3630915"/>
              <a:gd name="connsiteX11" fmla="*/ 5168069 w 6104977"/>
              <a:gd name="connsiteY11" fmla="*/ 843073 h 3630915"/>
              <a:gd name="connsiteX12" fmla="*/ 5387525 w 6104977"/>
              <a:gd name="connsiteY12" fmla="*/ 1269047 h 3630915"/>
              <a:gd name="connsiteX13" fmla="*/ 5497253 w 6104977"/>
              <a:gd name="connsiteY13" fmla="*/ 1064934 h 3630915"/>
              <a:gd name="connsiteX14" fmla="*/ 5547896 w 6104977"/>
              <a:gd name="connsiteY14" fmla="*/ 124244 h 3630915"/>
              <a:gd name="connsiteX15" fmla="*/ 5750471 w 6104977"/>
              <a:gd name="connsiteY15" fmla="*/ 425974 h 3630915"/>
              <a:gd name="connsiteX16" fmla="*/ 6104977 w 6104977"/>
              <a:gd name="connsiteY16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85666 w 6104977"/>
              <a:gd name="connsiteY6" fmla="*/ 1277922 h 3630915"/>
              <a:gd name="connsiteX7" fmla="*/ 4746040 w 6104977"/>
              <a:gd name="connsiteY7" fmla="*/ 1437661 h 3630915"/>
              <a:gd name="connsiteX8" fmla="*/ 4796681 w 6104977"/>
              <a:gd name="connsiteY8" fmla="*/ 1189176 h 3630915"/>
              <a:gd name="connsiteX9" fmla="*/ 4940173 w 6104977"/>
              <a:gd name="connsiteY9" fmla="*/ 1144805 h 3630915"/>
              <a:gd name="connsiteX10" fmla="*/ 5041459 w 6104977"/>
              <a:gd name="connsiteY10" fmla="*/ 1348916 h 3630915"/>
              <a:gd name="connsiteX11" fmla="*/ 5168069 w 6104977"/>
              <a:gd name="connsiteY11" fmla="*/ 843073 h 3630915"/>
              <a:gd name="connsiteX12" fmla="*/ 5387525 w 6104977"/>
              <a:gd name="connsiteY12" fmla="*/ 1269047 h 3630915"/>
              <a:gd name="connsiteX13" fmla="*/ 5497253 w 6104977"/>
              <a:gd name="connsiteY13" fmla="*/ 1064934 h 3630915"/>
              <a:gd name="connsiteX14" fmla="*/ 5598540 w 6104977"/>
              <a:gd name="connsiteY14" fmla="*/ 133118 h 3630915"/>
              <a:gd name="connsiteX15" fmla="*/ 5750471 w 6104977"/>
              <a:gd name="connsiteY15" fmla="*/ 425974 h 3630915"/>
              <a:gd name="connsiteX16" fmla="*/ 6104977 w 6104977"/>
              <a:gd name="connsiteY16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85666 w 6104977"/>
              <a:gd name="connsiteY6" fmla="*/ 1277922 h 3630915"/>
              <a:gd name="connsiteX7" fmla="*/ 4746040 w 6104977"/>
              <a:gd name="connsiteY7" fmla="*/ 1437661 h 3630915"/>
              <a:gd name="connsiteX8" fmla="*/ 4796681 w 6104977"/>
              <a:gd name="connsiteY8" fmla="*/ 1189176 h 3630915"/>
              <a:gd name="connsiteX9" fmla="*/ 4940173 w 6104977"/>
              <a:gd name="connsiteY9" fmla="*/ 1144805 h 3630915"/>
              <a:gd name="connsiteX10" fmla="*/ 5041459 w 6104977"/>
              <a:gd name="connsiteY10" fmla="*/ 1348916 h 3630915"/>
              <a:gd name="connsiteX11" fmla="*/ 5168069 w 6104977"/>
              <a:gd name="connsiteY11" fmla="*/ 843073 h 3630915"/>
              <a:gd name="connsiteX12" fmla="*/ 5387525 w 6104977"/>
              <a:gd name="connsiteY12" fmla="*/ 1269047 h 3630915"/>
              <a:gd name="connsiteX13" fmla="*/ 5497253 w 6104977"/>
              <a:gd name="connsiteY13" fmla="*/ 1064934 h 3630915"/>
              <a:gd name="connsiteX14" fmla="*/ 5598540 w 6104977"/>
              <a:gd name="connsiteY14" fmla="*/ 133118 h 3630915"/>
              <a:gd name="connsiteX15" fmla="*/ 5775793 w 6104977"/>
              <a:gd name="connsiteY15" fmla="*/ 479221 h 3630915"/>
              <a:gd name="connsiteX16" fmla="*/ 6104977 w 6104977"/>
              <a:gd name="connsiteY16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85666 w 6104977"/>
              <a:gd name="connsiteY6" fmla="*/ 1277922 h 3630915"/>
              <a:gd name="connsiteX7" fmla="*/ 4746040 w 6104977"/>
              <a:gd name="connsiteY7" fmla="*/ 1437661 h 3630915"/>
              <a:gd name="connsiteX8" fmla="*/ 4796681 w 6104977"/>
              <a:gd name="connsiteY8" fmla="*/ 1189176 h 3630915"/>
              <a:gd name="connsiteX9" fmla="*/ 4940173 w 6104977"/>
              <a:gd name="connsiteY9" fmla="*/ 1144805 h 3630915"/>
              <a:gd name="connsiteX10" fmla="*/ 5041459 w 6104977"/>
              <a:gd name="connsiteY10" fmla="*/ 1348916 h 3630915"/>
              <a:gd name="connsiteX11" fmla="*/ 5168069 w 6104977"/>
              <a:gd name="connsiteY11" fmla="*/ 843073 h 3630915"/>
              <a:gd name="connsiteX12" fmla="*/ 5387525 w 6104977"/>
              <a:gd name="connsiteY12" fmla="*/ 1269047 h 3630915"/>
              <a:gd name="connsiteX13" fmla="*/ 5497253 w 6104977"/>
              <a:gd name="connsiteY13" fmla="*/ 1064934 h 3630915"/>
              <a:gd name="connsiteX14" fmla="*/ 5598540 w 6104977"/>
              <a:gd name="connsiteY14" fmla="*/ 133118 h 3630915"/>
              <a:gd name="connsiteX15" fmla="*/ 5733590 w 6104977"/>
              <a:gd name="connsiteY15" fmla="*/ 479221 h 3630915"/>
              <a:gd name="connsiteX16" fmla="*/ 6104977 w 6104977"/>
              <a:gd name="connsiteY16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85666 w 6104977"/>
              <a:gd name="connsiteY6" fmla="*/ 1277922 h 3630915"/>
              <a:gd name="connsiteX7" fmla="*/ 4746040 w 6104977"/>
              <a:gd name="connsiteY7" fmla="*/ 1437661 h 3630915"/>
              <a:gd name="connsiteX8" fmla="*/ 4796681 w 6104977"/>
              <a:gd name="connsiteY8" fmla="*/ 1189176 h 3630915"/>
              <a:gd name="connsiteX9" fmla="*/ 4940173 w 6104977"/>
              <a:gd name="connsiteY9" fmla="*/ 1144805 h 3630915"/>
              <a:gd name="connsiteX10" fmla="*/ 5041459 w 6104977"/>
              <a:gd name="connsiteY10" fmla="*/ 1348916 h 3630915"/>
              <a:gd name="connsiteX11" fmla="*/ 5168069 w 6104977"/>
              <a:gd name="connsiteY11" fmla="*/ 843073 h 3630915"/>
              <a:gd name="connsiteX12" fmla="*/ 5387525 w 6104977"/>
              <a:gd name="connsiteY12" fmla="*/ 1269047 h 3630915"/>
              <a:gd name="connsiteX13" fmla="*/ 5497253 w 6104977"/>
              <a:gd name="connsiteY13" fmla="*/ 1064934 h 3630915"/>
              <a:gd name="connsiteX14" fmla="*/ 5598540 w 6104977"/>
              <a:gd name="connsiteY14" fmla="*/ 133118 h 3630915"/>
              <a:gd name="connsiteX15" fmla="*/ 5733590 w 6104977"/>
              <a:gd name="connsiteY15" fmla="*/ 479221 h 3630915"/>
              <a:gd name="connsiteX16" fmla="*/ 5885521 w 6104977"/>
              <a:gd name="connsiteY16" fmla="*/ 177490 h 3630915"/>
              <a:gd name="connsiteX17" fmla="*/ 6104977 w 6104977"/>
              <a:gd name="connsiteY17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85666 w 6104977"/>
              <a:gd name="connsiteY6" fmla="*/ 1277922 h 3630915"/>
              <a:gd name="connsiteX7" fmla="*/ 4746040 w 6104977"/>
              <a:gd name="connsiteY7" fmla="*/ 1437661 h 3630915"/>
              <a:gd name="connsiteX8" fmla="*/ 4796681 w 6104977"/>
              <a:gd name="connsiteY8" fmla="*/ 1189176 h 3630915"/>
              <a:gd name="connsiteX9" fmla="*/ 4940173 w 6104977"/>
              <a:gd name="connsiteY9" fmla="*/ 1144805 h 3630915"/>
              <a:gd name="connsiteX10" fmla="*/ 5041459 w 6104977"/>
              <a:gd name="connsiteY10" fmla="*/ 1348916 h 3630915"/>
              <a:gd name="connsiteX11" fmla="*/ 5168069 w 6104977"/>
              <a:gd name="connsiteY11" fmla="*/ 843073 h 3630915"/>
              <a:gd name="connsiteX12" fmla="*/ 5387525 w 6104977"/>
              <a:gd name="connsiteY12" fmla="*/ 1269047 h 3630915"/>
              <a:gd name="connsiteX13" fmla="*/ 5497253 w 6104977"/>
              <a:gd name="connsiteY13" fmla="*/ 1064934 h 3630915"/>
              <a:gd name="connsiteX14" fmla="*/ 5598540 w 6104977"/>
              <a:gd name="connsiteY14" fmla="*/ 133118 h 3630915"/>
              <a:gd name="connsiteX15" fmla="*/ 5733590 w 6104977"/>
              <a:gd name="connsiteY15" fmla="*/ 479221 h 3630915"/>
              <a:gd name="connsiteX16" fmla="*/ 5834877 w 6104977"/>
              <a:gd name="connsiteY16" fmla="*/ 1402163 h 3630915"/>
              <a:gd name="connsiteX17" fmla="*/ 6104977 w 6104977"/>
              <a:gd name="connsiteY17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85666 w 6104977"/>
              <a:gd name="connsiteY6" fmla="*/ 1277922 h 3630915"/>
              <a:gd name="connsiteX7" fmla="*/ 4746040 w 6104977"/>
              <a:gd name="connsiteY7" fmla="*/ 1437661 h 3630915"/>
              <a:gd name="connsiteX8" fmla="*/ 4796681 w 6104977"/>
              <a:gd name="connsiteY8" fmla="*/ 1189176 h 3630915"/>
              <a:gd name="connsiteX9" fmla="*/ 4940173 w 6104977"/>
              <a:gd name="connsiteY9" fmla="*/ 1144805 h 3630915"/>
              <a:gd name="connsiteX10" fmla="*/ 5041459 w 6104977"/>
              <a:gd name="connsiteY10" fmla="*/ 1348916 h 3630915"/>
              <a:gd name="connsiteX11" fmla="*/ 5168069 w 6104977"/>
              <a:gd name="connsiteY11" fmla="*/ 843073 h 3630915"/>
              <a:gd name="connsiteX12" fmla="*/ 5387525 w 6104977"/>
              <a:gd name="connsiteY12" fmla="*/ 1269047 h 3630915"/>
              <a:gd name="connsiteX13" fmla="*/ 5497253 w 6104977"/>
              <a:gd name="connsiteY13" fmla="*/ 1064934 h 3630915"/>
              <a:gd name="connsiteX14" fmla="*/ 5598540 w 6104977"/>
              <a:gd name="connsiteY14" fmla="*/ 133118 h 3630915"/>
              <a:gd name="connsiteX15" fmla="*/ 5733590 w 6104977"/>
              <a:gd name="connsiteY15" fmla="*/ 479221 h 3630915"/>
              <a:gd name="connsiteX16" fmla="*/ 5834877 w 6104977"/>
              <a:gd name="connsiteY16" fmla="*/ 1402163 h 3630915"/>
              <a:gd name="connsiteX17" fmla="*/ 6045893 w 6104977"/>
              <a:gd name="connsiteY17" fmla="*/ 319481 h 3630915"/>
              <a:gd name="connsiteX18" fmla="*/ 6104977 w 6104977"/>
              <a:gd name="connsiteY18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85666 w 6104977"/>
              <a:gd name="connsiteY6" fmla="*/ 1277922 h 3630915"/>
              <a:gd name="connsiteX7" fmla="*/ 4746040 w 6104977"/>
              <a:gd name="connsiteY7" fmla="*/ 1437661 h 3630915"/>
              <a:gd name="connsiteX8" fmla="*/ 4796681 w 6104977"/>
              <a:gd name="connsiteY8" fmla="*/ 1189176 h 3630915"/>
              <a:gd name="connsiteX9" fmla="*/ 4940173 w 6104977"/>
              <a:gd name="connsiteY9" fmla="*/ 1144805 h 3630915"/>
              <a:gd name="connsiteX10" fmla="*/ 5041459 w 6104977"/>
              <a:gd name="connsiteY10" fmla="*/ 1348916 h 3630915"/>
              <a:gd name="connsiteX11" fmla="*/ 5168069 w 6104977"/>
              <a:gd name="connsiteY11" fmla="*/ 843073 h 3630915"/>
              <a:gd name="connsiteX12" fmla="*/ 5387525 w 6104977"/>
              <a:gd name="connsiteY12" fmla="*/ 1269047 h 3630915"/>
              <a:gd name="connsiteX13" fmla="*/ 5497253 w 6104977"/>
              <a:gd name="connsiteY13" fmla="*/ 1064934 h 3630915"/>
              <a:gd name="connsiteX14" fmla="*/ 5598540 w 6104977"/>
              <a:gd name="connsiteY14" fmla="*/ 133118 h 3630915"/>
              <a:gd name="connsiteX15" fmla="*/ 5733590 w 6104977"/>
              <a:gd name="connsiteY15" fmla="*/ 479221 h 3630915"/>
              <a:gd name="connsiteX16" fmla="*/ 5834877 w 6104977"/>
              <a:gd name="connsiteY16" fmla="*/ 1402163 h 3630915"/>
              <a:gd name="connsiteX17" fmla="*/ 5969928 w 6104977"/>
              <a:gd name="connsiteY17" fmla="*/ 230736 h 3630915"/>
              <a:gd name="connsiteX18" fmla="*/ 6104977 w 6104977"/>
              <a:gd name="connsiteY18" fmla="*/ 0 h 3630915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0245 w 6130299"/>
              <a:gd name="connsiteY4" fmla="*/ 1899132 h 3684162"/>
              <a:gd name="connsiteX5" fmla="*/ 4450616 w 6130299"/>
              <a:gd name="connsiteY5" fmla="*/ 1632899 h 3684162"/>
              <a:gd name="connsiteX6" fmla="*/ 4585666 w 6130299"/>
              <a:gd name="connsiteY6" fmla="*/ 1331169 h 3684162"/>
              <a:gd name="connsiteX7" fmla="*/ 4746040 w 6130299"/>
              <a:gd name="connsiteY7" fmla="*/ 1490908 h 3684162"/>
              <a:gd name="connsiteX8" fmla="*/ 4796681 w 6130299"/>
              <a:gd name="connsiteY8" fmla="*/ 1242423 h 3684162"/>
              <a:gd name="connsiteX9" fmla="*/ 4940173 w 6130299"/>
              <a:gd name="connsiteY9" fmla="*/ 1198052 h 3684162"/>
              <a:gd name="connsiteX10" fmla="*/ 5041459 w 6130299"/>
              <a:gd name="connsiteY10" fmla="*/ 1402163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0245 w 6130299"/>
              <a:gd name="connsiteY4" fmla="*/ 1899132 h 3684162"/>
              <a:gd name="connsiteX5" fmla="*/ 4450616 w 6130299"/>
              <a:gd name="connsiteY5" fmla="*/ 1632899 h 3684162"/>
              <a:gd name="connsiteX6" fmla="*/ 4585666 w 6130299"/>
              <a:gd name="connsiteY6" fmla="*/ 1331169 h 3684162"/>
              <a:gd name="connsiteX7" fmla="*/ 4746040 w 6130299"/>
              <a:gd name="connsiteY7" fmla="*/ 1490908 h 3684162"/>
              <a:gd name="connsiteX8" fmla="*/ 4796681 w 6130299"/>
              <a:gd name="connsiteY8" fmla="*/ 1242423 h 3684162"/>
              <a:gd name="connsiteX9" fmla="*/ 4940173 w 6130299"/>
              <a:gd name="connsiteY9" fmla="*/ 1198052 h 3684162"/>
              <a:gd name="connsiteX10" fmla="*/ 5041459 w 6130299"/>
              <a:gd name="connsiteY10" fmla="*/ 1402163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0245 w 6130299"/>
              <a:gd name="connsiteY4" fmla="*/ 1899132 h 3684162"/>
              <a:gd name="connsiteX5" fmla="*/ 4450616 w 6130299"/>
              <a:gd name="connsiteY5" fmla="*/ 1632899 h 3684162"/>
              <a:gd name="connsiteX6" fmla="*/ 4585666 w 6130299"/>
              <a:gd name="connsiteY6" fmla="*/ 1331169 h 3684162"/>
              <a:gd name="connsiteX7" fmla="*/ 4746040 w 6130299"/>
              <a:gd name="connsiteY7" fmla="*/ 1490908 h 3684162"/>
              <a:gd name="connsiteX8" fmla="*/ 4796681 w 6130299"/>
              <a:gd name="connsiteY8" fmla="*/ 1242423 h 3684162"/>
              <a:gd name="connsiteX9" fmla="*/ 4940173 w 6130299"/>
              <a:gd name="connsiteY9" fmla="*/ 1198052 h 3684162"/>
              <a:gd name="connsiteX10" fmla="*/ 5041459 w 6130299"/>
              <a:gd name="connsiteY10" fmla="*/ 1402163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0245 w 6130299"/>
              <a:gd name="connsiteY4" fmla="*/ 1899132 h 3684162"/>
              <a:gd name="connsiteX5" fmla="*/ 4450616 w 6130299"/>
              <a:gd name="connsiteY5" fmla="*/ 1632899 h 3684162"/>
              <a:gd name="connsiteX6" fmla="*/ 4585666 w 6130299"/>
              <a:gd name="connsiteY6" fmla="*/ 1331169 h 3684162"/>
              <a:gd name="connsiteX7" fmla="*/ 4746040 w 6130299"/>
              <a:gd name="connsiteY7" fmla="*/ 1490908 h 3684162"/>
              <a:gd name="connsiteX8" fmla="*/ 4796681 w 6130299"/>
              <a:gd name="connsiteY8" fmla="*/ 1242423 h 3684162"/>
              <a:gd name="connsiteX9" fmla="*/ 4940173 w 6130299"/>
              <a:gd name="connsiteY9" fmla="*/ 1198052 h 3684162"/>
              <a:gd name="connsiteX10" fmla="*/ 5041459 w 6130299"/>
              <a:gd name="connsiteY10" fmla="*/ 1402163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50616 w 6130299"/>
              <a:gd name="connsiteY5" fmla="*/ 1632899 h 3684162"/>
              <a:gd name="connsiteX6" fmla="*/ 4585666 w 6130299"/>
              <a:gd name="connsiteY6" fmla="*/ 1331169 h 3684162"/>
              <a:gd name="connsiteX7" fmla="*/ 4746040 w 6130299"/>
              <a:gd name="connsiteY7" fmla="*/ 1490908 h 3684162"/>
              <a:gd name="connsiteX8" fmla="*/ 4796681 w 6130299"/>
              <a:gd name="connsiteY8" fmla="*/ 1242423 h 3684162"/>
              <a:gd name="connsiteX9" fmla="*/ 4940173 w 6130299"/>
              <a:gd name="connsiteY9" fmla="*/ 1198052 h 3684162"/>
              <a:gd name="connsiteX10" fmla="*/ 5041459 w 6130299"/>
              <a:gd name="connsiteY10" fmla="*/ 1402163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50616 w 6130299"/>
              <a:gd name="connsiteY5" fmla="*/ 1632899 h 3684162"/>
              <a:gd name="connsiteX6" fmla="*/ 4585666 w 6130299"/>
              <a:gd name="connsiteY6" fmla="*/ 1331169 h 3684162"/>
              <a:gd name="connsiteX7" fmla="*/ 4746040 w 6130299"/>
              <a:gd name="connsiteY7" fmla="*/ 1490908 h 3684162"/>
              <a:gd name="connsiteX8" fmla="*/ 4796681 w 6130299"/>
              <a:gd name="connsiteY8" fmla="*/ 1242423 h 3684162"/>
              <a:gd name="connsiteX9" fmla="*/ 4940173 w 6130299"/>
              <a:gd name="connsiteY9" fmla="*/ 1198052 h 3684162"/>
              <a:gd name="connsiteX10" fmla="*/ 5041459 w 6130299"/>
              <a:gd name="connsiteY10" fmla="*/ 1402163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585666 w 6130299"/>
              <a:gd name="connsiteY6" fmla="*/ 1331169 h 3684162"/>
              <a:gd name="connsiteX7" fmla="*/ 4746040 w 6130299"/>
              <a:gd name="connsiteY7" fmla="*/ 1490908 h 3684162"/>
              <a:gd name="connsiteX8" fmla="*/ 4796681 w 6130299"/>
              <a:gd name="connsiteY8" fmla="*/ 1242423 h 3684162"/>
              <a:gd name="connsiteX9" fmla="*/ 4940173 w 6130299"/>
              <a:gd name="connsiteY9" fmla="*/ 1198052 h 3684162"/>
              <a:gd name="connsiteX10" fmla="*/ 5041459 w 6130299"/>
              <a:gd name="connsiteY10" fmla="*/ 1402163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599734 w 6130299"/>
              <a:gd name="connsiteY6" fmla="*/ 1343002 h 3684162"/>
              <a:gd name="connsiteX7" fmla="*/ 4746040 w 6130299"/>
              <a:gd name="connsiteY7" fmla="*/ 1490908 h 3684162"/>
              <a:gd name="connsiteX8" fmla="*/ 4796681 w 6130299"/>
              <a:gd name="connsiteY8" fmla="*/ 1242423 h 3684162"/>
              <a:gd name="connsiteX9" fmla="*/ 4940173 w 6130299"/>
              <a:gd name="connsiteY9" fmla="*/ 1198052 h 3684162"/>
              <a:gd name="connsiteX10" fmla="*/ 5041459 w 6130299"/>
              <a:gd name="connsiteY10" fmla="*/ 1402163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599734 w 6130299"/>
              <a:gd name="connsiteY6" fmla="*/ 1343002 h 3684162"/>
              <a:gd name="connsiteX7" fmla="*/ 4729159 w 6130299"/>
              <a:gd name="connsiteY7" fmla="*/ 1496825 h 3684162"/>
              <a:gd name="connsiteX8" fmla="*/ 4796681 w 6130299"/>
              <a:gd name="connsiteY8" fmla="*/ 1242423 h 3684162"/>
              <a:gd name="connsiteX9" fmla="*/ 4940173 w 6130299"/>
              <a:gd name="connsiteY9" fmla="*/ 1198052 h 3684162"/>
              <a:gd name="connsiteX10" fmla="*/ 5041459 w 6130299"/>
              <a:gd name="connsiteY10" fmla="*/ 1402163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599734 w 6130299"/>
              <a:gd name="connsiteY6" fmla="*/ 1343002 h 3684162"/>
              <a:gd name="connsiteX7" fmla="*/ 4729159 w 6130299"/>
              <a:gd name="connsiteY7" fmla="*/ 1496825 h 3684162"/>
              <a:gd name="connsiteX8" fmla="*/ 4796681 w 6130299"/>
              <a:gd name="connsiteY8" fmla="*/ 1242423 h 3684162"/>
              <a:gd name="connsiteX9" fmla="*/ 4940173 w 6130299"/>
              <a:gd name="connsiteY9" fmla="*/ 1198052 h 3684162"/>
              <a:gd name="connsiteX10" fmla="*/ 5041459 w 6130299"/>
              <a:gd name="connsiteY10" fmla="*/ 1402163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599734 w 6130299"/>
              <a:gd name="connsiteY6" fmla="*/ 1343002 h 3684162"/>
              <a:gd name="connsiteX7" fmla="*/ 4729159 w 6130299"/>
              <a:gd name="connsiteY7" fmla="*/ 1496825 h 3684162"/>
              <a:gd name="connsiteX8" fmla="*/ 4796681 w 6130299"/>
              <a:gd name="connsiteY8" fmla="*/ 1242423 h 3684162"/>
              <a:gd name="connsiteX9" fmla="*/ 4940173 w 6130299"/>
              <a:gd name="connsiteY9" fmla="*/ 1198052 h 3684162"/>
              <a:gd name="connsiteX10" fmla="*/ 5041459 w 6130299"/>
              <a:gd name="connsiteY10" fmla="*/ 1402163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599734 w 6130299"/>
              <a:gd name="connsiteY6" fmla="*/ 1343002 h 3684162"/>
              <a:gd name="connsiteX7" fmla="*/ 4729159 w 6130299"/>
              <a:gd name="connsiteY7" fmla="*/ 1496825 h 3684162"/>
              <a:gd name="connsiteX8" fmla="*/ 4796681 w 6130299"/>
              <a:gd name="connsiteY8" fmla="*/ 1242423 h 3684162"/>
              <a:gd name="connsiteX9" fmla="*/ 4940173 w 6130299"/>
              <a:gd name="connsiteY9" fmla="*/ 1198052 h 3684162"/>
              <a:gd name="connsiteX10" fmla="*/ 5041459 w 6130299"/>
              <a:gd name="connsiteY10" fmla="*/ 1402163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599734 w 6130299"/>
              <a:gd name="connsiteY6" fmla="*/ 1343002 h 3684162"/>
              <a:gd name="connsiteX7" fmla="*/ 4729159 w 6130299"/>
              <a:gd name="connsiteY7" fmla="*/ 1496825 h 3684162"/>
              <a:gd name="connsiteX8" fmla="*/ 4796681 w 6130299"/>
              <a:gd name="connsiteY8" fmla="*/ 1242423 h 3684162"/>
              <a:gd name="connsiteX9" fmla="*/ 4940173 w 6130299"/>
              <a:gd name="connsiteY9" fmla="*/ 1198052 h 3684162"/>
              <a:gd name="connsiteX10" fmla="*/ 5041459 w 6130299"/>
              <a:gd name="connsiteY10" fmla="*/ 1402163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599734 w 6130299"/>
              <a:gd name="connsiteY6" fmla="*/ 1343002 h 3684162"/>
              <a:gd name="connsiteX7" fmla="*/ 4729159 w 6130299"/>
              <a:gd name="connsiteY7" fmla="*/ 1496825 h 3684162"/>
              <a:gd name="connsiteX8" fmla="*/ 4796681 w 6130299"/>
              <a:gd name="connsiteY8" fmla="*/ 1242423 h 3684162"/>
              <a:gd name="connsiteX9" fmla="*/ 4940173 w 6130299"/>
              <a:gd name="connsiteY9" fmla="*/ 1198052 h 3684162"/>
              <a:gd name="connsiteX10" fmla="*/ 5041459 w 6130299"/>
              <a:gd name="connsiteY10" fmla="*/ 1402163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599734 w 6130299"/>
              <a:gd name="connsiteY6" fmla="*/ 1343002 h 3684162"/>
              <a:gd name="connsiteX7" fmla="*/ 4729159 w 6130299"/>
              <a:gd name="connsiteY7" fmla="*/ 1496825 h 3684162"/>
              <a:gd name="connsiteX8" fmla="*/ 4796681 w 6130299"/>
              <a:gd name="connsiteY8" fmla="*/ 1242423 h 3684162"/>
              <a:gd name="connsiteX9" fmla="*/ 4940173 w 6130299"/>
              <a:gd name="connsiteY9" fmla="*/ 1198052 h 3684162"/>
              <a:gd name="connsiteX10" fmla="*/ 5041459 w 6130299"/>
              <a:gd name="connsiteY10" fmla="*/ 1402163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796681 w 6130299"/>
              <a:gd name="connsiteY8" fmla="*/ 1242423 h 3684162"/>
              <a:gd name="connsiteX9" fmla="*/ 4940173 w 6130299"/>
              <a:gd name="connsiteY9" fmla="*/ 1198052 h 3684162"/>
              <a:gd name="connsiteX10" fmla="*/ 5041459 w 6130299"/>
              <a:gd name="connsiteY10" fmla="*/ 1402163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796681 w 6130299"/>
              <a:gd name="connsiteY8" fmla="*/ 1242423 h 3684162"/>
              <a:gd name="connsiteX9" fmla="*/ 4940173 w 6130299"/>
              <a:gd name="connsiteY9" fmla="*/ 1198052 h 3684162"/>
              <a:gd name="connsiteX10" fmla="*/ 5041459 w 6130299"/>
              <a:gd name="connsiteY10" fmla="*/ 1402163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796681 w 6130299"/>
              <a:gd name="connsiteY8" fmla="*/ 1242423 h 3684162"/>
              <a:gd name="connsiteX9" fmla="*/ 4940173 w 6130299"/>
              <a:gd name="connsiteY9" fmla="*/ 1198052 h 3684162"/>
              <a:gd name="connsiteX10" fmla="*/ 5041459 w 6130299"/>
              <a:gd name="connsiteY10" fmla="*/ 1402163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796681 w 6130299"/>
              <a:gd name="connsiteY8" fmla="*/ 1242423 h 3684162"/>
              <a:gd name="connsiteX9" fmla="*/ 4940173 w 6130299"/>
              <a:gd name="connsiteY9" fmla="*/ 1198052 h 3684162"/>
              <a:gd name="connsiteX10" fmla="*/ 5041459 w 6130299"/>
              <a:gd name="connsiteY10" fmla="*/ 1402163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796681 w 6130299"/>
              <a:gd name="connsiteY8" fmla="*/ 1242423 h 3684162"/>
              <a:gd name="connsiteX9" fmla="*/ 4940173 w 6130299"/>
              <a:gd name="connsiteY9" fmla="*/ 1198052 h 3684162"/>
              <a:gd name="connsiteX10" fmla="*/ 5041459 w 6130299"/>
              <a:gd name="connsiteY10" fmla="*/ 1402163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796681 w 6130299"/>
              <a:gd name="connsiteY8" fmla="*/ 1242423 h 3684162"/>
              <a:gd name="connsiteX9" fmla="*/ 4940173 w 6130299"/>
              <a:gd name="connsiteY9" fmla="*/ 1198052 h 3684162"/>
              <a:gd name="connsiteX10" fmla="*/ 5041459 w 6130299"/>
              <a:gd name="connsiteY10" fmla="*/ 1402163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36071 w 6130299"/>
              <a:gd name="connsiteY8" fmla="*/ 1440619 h 3684162"/>
              <a:gd name="connsiteX9" fmla="*/ 4940173 w 6130299"/>
              <a:gd name="connsiteY9" fmla="*/ 1198052 h 3684162"/>
              <a:gd name="connsiteX10" fmla="*/ 5041459 w 6130299"/>
              <a:gd name="connsiteY10" fmla="*/ 1402163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36071 w 6130299"/>
              <a:gd name="connsiteY8" fmla="*/ 1440619 h 3684162"/>
              <a:gd name="connsiteX9" fmla="*/ 4940173 w 6130299"/>
              <a:gd name="connsiteY9" fmla="*/ 1198052 h 3684162"/>
              <a:gd name="connsiteX10" fmla="*/ 5041459 w 6130299"/>
              <a:gd name="connsiteY10" fmla="*/ 1402163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27630 w 6130299"/>
              <a:gd name="connsiteY8" fmla="*/ 1443577 h 3684162"/>
              <a:gd name="connsiteX9" fmla="*/ 4940173 w 6130299"/>
              <a:gd name="connsiteY9" fmla="*/ 1198052 h 3684162"/>
              <a:gd name="connsiteX10" fmla="*/ 5041459 w 6130299"/>
              <a:gd name="connsiteY10" fmla="*/ 1402163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27630 w 6130299"/>
              <a:gd name="connsiteY8" fmla="*/ 1443577 h 3684162"/>
              <a:gd name="connsiteX9" fmla="*/ 4940173 w 6130299"/>
              <a:gd name="connsiteY9" fmla="*/ 1198052 h 3684162"/>
              <a:gd name="connsiteX10" fmla="*/ 5041459 w 6130299"/>
              <a:gd name="connsiteY10" fmla="*/ 1402163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27630 w 6130299"/>
              <a:gd name="connsiteY8" fmla="*/ 1443577 h 3684162"/>
              <a:gd name="connsiteX9" fmla="*/ 4940173 w 6130299"/>
              <a:gd name="connsiteY9" fmla="*/ 1198052 h 3684162"/>
              <a:gd name="connsiteX10" fmla="*/ 5041459 w 6130299"/>
              <a:gd name="connsiteY10" fmla="*/ 1402163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27630 w 6130299"/>
              <a:gd name="connsiteY8" fmla="*/ 1443577 h 3684162"/>
              <a:gd name="connsiteX9" fmla="*/ 4940173 w 6130299"/>
              <a:gd name="connsiteY9" fmla="*/ 1198052 h 3684162"/>
              <a:gd name="connsiteX10" fmla="*/ 5041459 w 6130299"/>
              <a:gd name="connsiteY10" fmla="*/ 1402163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27630 w 6130299"/>
              <a:gd name="connsiteY8" fmla="*/ 1443577 h 3684162"/>
              <a:gd name="connsiteX9" fmla="*/ 4940173 w 6130299"/>
              <a:gd name="connsiteY9" fmla="*/ 1198052 h 3684162"/>
              <a:gd name="connsiteX10" fmla="*/ 5052714 w 6130299"/>
              <a:gd name="connsiteY10" fmla="*/ 1254256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27630 w 6130299"/>
              <a:gd name="connsiteY8" fmla="*/ 1443577 h 3684162"/>
              <a:gd name="connsiteX9" fmla="*/ 4940173 w 6130299"/>
              <a:gd name="connsiteY9" fmla="*/ 1198052 h 3684162"/>
              <a:gd name="connsiteX10" fmla="*/ 5052714 w 6130299"/>
              <a:gd name="connsiteY10" fmla="*/ 1254256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27630 w 6130299"/>
              <a:gd name="connsiteY8" fmla="*/ 1443577 h 3684162"/>
              <a:gd name="connsiteX9" fmla="*/ 4940173 w 6130299"/>
              <a:gd name="connsiteY9" fmla="*/ 1198052 h 3684162"/>
              <a:gd name="connsiteX10" fmla="*/ 5094918 w 6130299"/>
              <a:gd name="connsiteY10" fmla="*/ 1153679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27630 w 6130299"/>
              <a:gd name="connsiteY8" fmla="*/ 1443577 h 3684162"/>
              <a:gd name="connsiteX9" fmla="*/ 4940173 w 6130299"/>
              <a:gd name="connsiteY9" fmla="*/ 1198052 h 3684162"/>
              <a:gd name="connsiteX10" fmla="*/ 5094918 w 6130299"/>
              <a:gd name="connsiteY10" fmla="*/ 1153679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27630 w 6130299"/>
              <a:gd name="connsiteY8" fmla="*/ 1443577 h 3684162"/>
              <a:gd name="connsiteX9" fmla="*/ 4937359 w 6130299"/>
              <a:gd name="connsiteY9" fmla="*/ 1159596 h 3684162"/>
              <a:gd name="connsiteX10" fmla="*/ 5094918 w 6130299"/>
              <a:gd name="connsiteY10" fmla="*/ 1153679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61393 w 6130299"/>
              <a:gd name="connsiteY8" fmla="*/ 1440619 h 3684162"/>
              <a:gd name="connsiteX9" fmla="*/ 4937359 w 6130299"/>
              <a:gd name="connsiteY9" fmla="*/ 1159596 h 3684162"/>
              <a:gd name="connsiteX10" fmla="*/ 5094918 w 6130299"/>
              <a:gd name="connsiteY10" fmla="*/ 1153679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61393 w 6130299"/>
              <a:gd name="connsiteY8" fmla="*/ 1440619 h 3684162"/>
              <a:gd name="connsiteX9" fmla="*/ 4937359 w 6130299"/>
              <a:gd name="connsiteY9" fmla="*/ 1159596 h 3684162"/>
              <a:gd name="connsiteX10" fmla="*/ 5094918 w 6130299"/>
              <a:gd name="connsiteY10" fmla="*/ 1153679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61393 w 6130299"/>
              <a:gd name="connsiteY8" fmla="*/ 1440619 h 3684162"/>
              <a:gd name="connsiteX9" fmla="*/ 4937359 w 6130299"/>
              <a:gd name="connsiteY9" fmla="*/ 1159596 h 3684162"/>
              <a:gd name="connsiteX10" fmla="*/ 5094918 w 6130299"/>
              <a:gd name="connsiteY10" fmla="*/ 1153679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61393 w 6130299"/>
              <a:gd name="connsiteY8" fmla="*/ 1440619 h 3684162"/>
              <a:gd name="connsiteX9" fmla="*/ 4937359 w 6130299"/>
              <a:gd name="connsiteY9" fmla="*/ 1159596 h 3684162"/>
              <a:gd name="connsiteX10" fmla="*/ 5094918 w 6130299"/>
              <a:gd name="connsiteY10" fmla="*/ 1153679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61393 w 6130299"/>
              <a:gd name="connsiteY8" fmla="*/ 1440619 h 3684162"/>
              <a:gd name="connsiteX9" fmla="*/ 4937359 w 6130299"/>
              <a:gd name="connsiteY9" fmla="*/ 1159596 h 3684162"/>
              <a:gd name="connsiteX10" fmla="*/ 5094918 w 6130299"/>
              <a:gd name="connsiteY10" fmla="*/ 1153679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61393 w 6130299"/>
              <a:gd name="connsiteY8" fmla="*/ 1440619 h 3684162"/>
              <a:gd name="connsiteX9" fmla="*/ 4937359 w 6130299"/>
              <a:gd name="connsiteY9" fmla="*/ 1159596 h 3684162"/>
              <a:gd name="connsiteX10" fmla="*/ 5094918 w 6130299"/>
              <a:gd name="connsiteY10" fmla="*/ 1153679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61393 w 6130299"/>
              <a:gd name="connsiteY8" fmla="*/ 1440619 h 3684162"/>
              <a:gd name="connsiteX9" fmla="*/ 4937359 w 6130299"/>
              <a:gd name="connsiteY9" fmla="*/ 1159596 h 3684162"/>
              <a:gd name="connsiteX10" fmla="*/ 5094918 w 6130299"/>
              <a:gd name="connsiteY10" fmla="*/ 1153679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61393 w 6130299"/>
              <a:gd name="connsiteY8" fmla="*/ 1440619 h 3684162"/>
              <a:gd name="connsiteX9" fmla="*/ 4937359 w 6130299"/>
              <a:gd name="connsiteY9" fmla="*/ 1159596 h 3684162"/>
              <a:gd name="connsiteX10" fmla="*/ 5094918 w 6130299"/>
              <a:gd name="connsiteY10" fmla="*/ 1153679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61393 w 6130299"/>
              <a:gd name="connsiteY8" fmla="*/ 1440619 h 3684162"/>
              <a:gd name="connsiteX9" fmla="*/ 4937359 w 6130299"/>
              <a:gd name="connsiteY9" fmla="*/ 1159596 h 3684162"/>
              <a:gd name="connsiteX10" fmla="*/ 5094918 w 6130299"/>
              <a:gd name="connsiteY10" fmla="*/ 1286796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61393 w 6130299"/>
              <a:gd name="connsiteY8" fmla="*/ 1440619 h 3684162"/>
              <a:gd name="connsiteX9" fmla="*/ 4979562 w 6130299"/>
              <a:gd name="connsiteY9" fmla="*/ 1150721 h 3684162"/>
              <a:gd name="connsiteX10" fmla="*/ 5094918 w 6130299"/>
              <a:gd name="connsiteY10" fmla="*/ 1286796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61393 w 6130299"/>
              <a:gd name="connsiteY8" fmla="*/ 1440619 h 3684162"/>
              <a:gd name="connsiteX9" fmla="*/ 4979562 w 6130299"/>
              <a:gd name="connsiteY9" fmla="*/ 1150721 h 3684162"/>
              <a:gd name="connsiteX10" fmla="*/ 5094918 w 6130299"/>
              <a:gd name="connsiteY10" fmla="*/ 1286796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61393 w 6130299"/>
              <a:gd name="connsiteY8" fmla="*/ 1440619 h 3684162"/>
              <a:gd name="connsiteX9" fmla="*/ 4979562 w 6130299"/>
              <a:gd name="connsiteY9" fmla="*/ 1150721 h 3684162"/>
              <a:gd name="connsiteX10" fmla="*/ 5094918 w 6130299"/>
              <a:gd name="connsiteY10" fmla="*/ 1286796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61393 w 6130299"/>
              <a:gd name="connsiteY8" fmla="*/ 1440619 h 3684162"/>
              <a:gd name="connsiteX9" fmla="*/ 4979562 w 6130299"/>
              <a:gd name="connsiteY9" fmla="*/ 1150721 h 3684162"/>
              <a:gd name="connsiteX10" fmla="*/ 5094918 w 6130299"/>
              <a:gd name="connsiteY10" fmla="*/ 1286796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61393 w 6130299"/>
              <a:gd name="connsiteY8" fmla="*/ 1440619 h 3684162"/>
              <a:gd name="connsiteX9" fmla="*/ 4979562 w 6130299"/>
              <a:gd name="connsiteY9" fmla="*/ 1150721 h 3684162"/>
              <a:gd name="connsiteX10" fmla="*/ 5094918 w 6130299"/>
              <a:gd name="connsiteY10" fmla="*/ 1286796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61393 w 6130299"/>
              <a:gd name="connsiteY8" fmla="*/ 1440619 h 3684162"/>
              <a:gd name="connsiteX9" fmla="*/ 4979562 w 6130299"/>
              <a:gd name="connsiteY9" fmla="*/ 1150721 h 3684162"/>
              <a:gd name="connsiteX10" fmla="*/ 5094918 w 6130299"/>
              <a:gd name="connsiteY10" fmla="*/ 1286796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61393 w 6130299"/>
              <a:gd name="connsiteY8" fmla="*/ 1440619 h 3684162"/>
              <a:gd name="connsiteX9" fmla="*/ 4979562 w 6130299"/>
              <a:gd name="connsiteY9" fmla="*/ 1150721 h 3684162"/>
              <a:gd name="connsiteX10" fmla="*/ 5094918 w 6130299"/>
              <a:gd name="connsiteY10" fmla="*/ 1286796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61393 w 6130299"/>
              <a:gd name="connsiteY8" fmla="*/ 1440619 h 3684162"/>
              <a:gd name="connsiteX9" fmla="*/ 4979562 w 6130299"/>
              <a:gd name="connsiteY9" fmla="*/ 1150721 h 3684162"/>
              <a:gd name="connsiteX10" fmla="*/ 5094918 w 6130299"/>
              <a:gd name="connsiteY10" fmla="*/ 1286796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61393 w 6130299"/>
              <a:gd name="connsiteY8" fmla="*/ 1440619 h 3684162"/>
              <a:gd name="connsiteX9" fmla="*/ 4979562 w 6130299"/>
              <a:gd name="connsiteY9" fmla="*/ 1150721 h 3684162"/>
              <a:gd name="connsiteX10" fmla="*/ 5094918 w 6130299"/>
              <a:gd name="connsiteY10" fmla="*/ 1286796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7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61393 w 6130299"/>
              <a:gd name="connsiteY8" fmla="*/ 1440619 h 3684162"/>
              <a:gd name="connsiteX9" fmla="*/ 4979562 w 6130299"/>
              <a:gd name="connsiteY9" fmla="*/ 1150721 h 3684162"/>
              <a:gd name="connsiteX10" fmla="*/ 5094918 w 6130299"/>
              <a:gd name="connsiteY10" fmla="*/ 1286796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047718"/>
              <a:gd name="connsiteY0" fmla="*/ 3410569 h 3410569"/>
              <a:gd name="connsiteX1" fmla="*/ 963787 w 6047718"/>
              <a:gd name="connsiteY1" fmla="*/ 3275357 h 3410569"/>
              <a:gd name="connsiteX2" fmla="*/ 2585680 w 6047718"/>
              <a:gd name="connsiteY2" fmla="*/ 2626195 h 3410569"/>
              <a:gd name="connsiteX3" fmla="*/ 3776790 w 6047718"/>
              <a:gd name="connsiteY3" fmla="*/ 2285606 h 3410569"/>
              <a:gd name="connsiteX4" fmla="*/ 4213292 w 6047718"/>
              <a:gd name="connsiteY4" fmla="*/ 1916881 h 3410569"/>
              <a:gd name="connsiteX5" fmla="*/ 4382103 w 6047718"/>
              <a:gd name="connsiteY5" fmla="*/ 1653606 h 3410569"/>
              <a:gd name="connsiteX6" fmla="*/ 4528407 w 6047718"/>
              <a:gd name="connsiteY6" fmla="*/ 1331169 h 3410569"/>
              <a:gd name="connsiteX7" fmla="*/ 4646578 w 6047718"/>
              <a:gd name="connsiteY7" fmla="*/ 1496825 h 3410569"/>
              <a:gd name="connsiteX8" fmla="*/ 4778812 w 6047718"/>
              <a:gd name="connsiteY8" fmla="*/ 1440619 h 3410569"/>
              <a:gd name="connsiteX9" fmla="*/ 4896981 w 6047718"/>
              <a:gd name="connsiteY9" fmla="*/ 1150721 h 3410569"/>
              <a:gd name="connsiteX10" fmla="*/ 5012337 w 6047718"/>
              <a:gd name="connsiteY10" fmla="*/ 1286796 h 3410569"/>
              <a:gd name="connsiteX11" fmla="*/ 5085488 w 6047718"/>
              <a:gd name="connsiteY11" fmla="*/ 896320 h 3410569"/>
              <a:gd name="connsiteX12" fmla="*/ 5304944 w 6047718"/>
              <a:gd name="connsiteY12" fmla="*/ 1322294 h 3410569"/>
              <a:gd name="connsiteX13" fmla="*/ 5414672 w 6047718"/>
              <a:gd name="connsiteY13" fmla="*/ 1118181 h 3410569"/>
              <a:gd name="connsiteX14" fmla="*/ 5515959 w 6047718"/>
              <a:gd name="connsiteY14" fmla="*/ 186365 h 3410569"/>
              <a:gd name="connsiteX15" fmla="*/ 5651009 w 6047718"/>
              <a:gd name="connsiteY15" fmla="*/ 532468 h 3410569"/>
              <a:gd name="connsiteX16" fmla="*/ 5752296 w 6047718"/>
              <a:gd name="connsiteY16" fmla="*/ 1455410 h 3410569"/>
              <a:gd name="connsiteX17" fmla="*/ 5887347 w 6047718"/>
              <a:gd name="connsiteY17" fmla="*/ 283983 h 3410569"/>
              <a:gd name="connsiteX18" fmla="*/ 6047718 w 6047718"/>
              <a:gd name="connsiteY18" fmla="*/ 0 h 3410569"/>
              <a:gd name="connsiteX0" fmla="*/ 0 w 6047718"/>
              <a:gd name="connsiteY0" fmla="*/ 3410569 h 3410569"/>
              <a:gd name="connsiteX1" fmla="*/ 963787 w 6047718"/>
              <a:gd name="connsiteY1" fmla="*/ 3275357 h 3410569"/>
              <a:gd name="connsiteX2" fmla="*/ 2585680 w 6047718"/>
              <a:gd name="connsiteY2" fmla="*/ 2626195 h 3410569"/>
              <a:gd name="connsiteX3" fmla="*/ 3776790 w 6047718"/>
              <a:gd name="connsiteY3" fmla="*/ 2285606 h 3410569"/>
              <a:gd name="connsiteX4" fmla="*/ 4213292 w 6047718"/>
              <a:gd name="connsiteY4" fmla="*/ 1916881 h 3410569"/>
              <a:gd name="connsiteX5" fmla="*/ 4382103 w 6047718"/>
              <a:gd name="connsiteY5" fmla="*/ 1653606 h 3410569"/>
              <a:gd name="connsiteX6" fmla="*/ 4528407 w 6047718"/>
              <a:gd name="connsiteY6" fmla="*/ 1331169 h 3410569"/>
              <a:gd name="connsiteX7" fmla="*/ 4646578 w 6047718"/>
              <a:gd name="connsiteY7" fmla="*/ 1496825 h 3410569"/>
              <a:gd name="connsiteX8" fmla="*/ 4778812 w 6047718"/>
              <a:gd name="connsiteY8" fmla="*/ 1440619 h 3410569"/>
              <a:gd name="connsiteX9" fmla="*/ 4896981 w 6047718"/>
              <a:gd name="connsiteY9" fmla="*/ 1150721 h 3410569"/>
              <a:gd name="connsiteX10" fmla="*/ 5012337 w 6047718"/>
              <a:gd name="connsiteY10" fmla="*/ 1286796 h 3410569"/>
              <a:gd name="connsiteX11" fmla="*/ 5085488 w 6047718"/>
              <a:gd name="connsiteY11" fmla="*/ 896320 h 3410569"/>
              <a:gd name="connsiteX12" fmla="*/ 5304944 w 6047718"/>
              <a:gd name="connsiteY12" fmla="*/ 1322294 h 3410569"/>
              <a:gd name="connsiteX13" fmla="*/ 5414672 w 6047718"/>
              <a:gd name="connsiteY13" fmla="*/ 1118181 h 3410569"/>
              <a:gd name="connsiteX14" fmla="*/ 5515959 w 6047718"/>
              <a:gd name="connsiteY14" fmla="*/ 186365 h 3410569"/>
              <a:gd name="connsiteX15" fmla="*/ 5651009 w 6047718"/>
              <a:gd name="connsiteY15" fmla="*/ 532468 h 3410569"/>
              <a:gd name="connsiteX16" fmla="*/ 5752296 w 6047718"/>
              <a:gd name="connsiteY16" fmla="*/ 1455410 h 3410569"/>
              <a:gd name="connsiteX17" fmla="*/ 5887347 w 6047718"/>
              <a:gd name="connsiteY17" fmla="*/ 283983 h 3410569"/>
              <a:gd name="connsiteX18" fmla="*/ 6047718 w 6047718"/>
              <a:gd name="connsiteY18" fmla="*/ 0 h 3410569"/>
              <a:gd name="connsiteX0" fmla="*/ 0 w 6047718"/>
              <a:gd name="connsiteY0" fmla="*/ 3510057 h 3510057"/>
              <a:gd name="connsiteX1" fmla="*/ 963787 w 6047718"/>
              <a:gd name="connsiteY1" fmla="*/ 3275357 h 3510057"/>
              <a:gd name="connsiteX2" fmla="*/ 2585680 w 6047718"/>
              <a:gd name="connsiteY2" fmla="*/ 2626195 h 3510057"/>
              <a:gd name="connsiteX3" fmla="*/ 3776790 w 6047718"/>
              <a:gd name="connsiteY3" fmla="*/ 2285606 h 3510057"/>
              <a:gd name="connsiteX4" fmla="*/ 4213292 w 6047718"/>
              <a:gd name="connsiteY4" fmla="*/ 1916881 h 3510057"/>
              <a:gd name="connsiteX5" fmla="*/ 4382103 w 6047718"/>
              <a:gd name="connsiteY5" fmla="*/ 1653606 h 3510057"/>
              <a:gd name="connsiteX6" fmla="*/ 4528407 w 6047718"/>
              <a:gd name="connsiteY6" fmla="*/ 1331169 h 3510057"/>
              <a:gd name="connsiteX7" fmla="*/ 4646578 w 6047718"/>
              <a:gd name="connsiteY7" fmla="*/ 1496825 h 3510057"/>
              <a:gd name="connsiteX8" fmla="*/ 4778812 w 6047718"/>
              <a:gd name="connsiteY8" fmla="*/ 1440619 h 3510057"/>
              <a:gd name="connsiteX9" fmla="*/ 4896981 w 6047718"/>
              <a:gd name="connsiteY9" fmla="*/ 1150721 h 3510057"/>
              <a:gd name="connsiteX10" fmla="*/ 5012337 w 6047718"/>
              <a:gd name="connsiteY10" fmla="*/ 1286796 h 3510057"/>
              <a:gd name="connsiteX11" fmla="*/ 5085488 w 6047718"/>
              <a:gd name="connsiteY11" fmla="*/ 896320 h 3510057"/>
              <a:gd name="connsiteX12" fmla="*/ 5304944 w 6047718"/>
              <a:gd name="connsiteY12" fmla="*/ 1322294 h 3510057"/>
              <a:gd name="connsiteX13" fmla="*/ 5414672 w 6047718"/>
              <a:gd name="connsiteY13" fmla="*/ 1118181 h 3510057"/>
              <a:gd name="connsiteX14" fmla="*/ 5515959 w 6047718"/>
              <a:gd name="connsiteY14" fmla="*/ 186365 h 3510057"/>
              <a:gd name="connsiteX15" fmla="*/ 5651009 w 6047718"/>
              <a:gd name="connsiteY15" fmla="*/ 532468 h 3510057"/>
              <a:gd name="connsiteX16" fmla="*/ 5752296 w 6047718"/>
              <a:gd name="connsiteY16" fmla="*/ 1455410 h 3510057"/>
              <a:gd name="connsiteX17" fmla="*/ 5887347 w 6047718"/>
              <a:gd name="connsiteY17" fmla="*/ 283983 h 3510057"/>
              <a:gd name="connsiteX18" fmla="*/ 6047718 w 6047718"/>
              <a:gd name="connsiteY18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585680 w 6047718"/>
              <a:gd name="connsiteY2" fmla="*/ 2626195 h 3510057"/>
              <a:gd name="connsiteX3" fmla="*/ 3776790 w 6047718"/>
              <a:gd name="connsiteY3" fmla="*/ 2285606 h 3510057"/>
              <a:gd name="connsiteX4" fmla="*/ 4213292 w 6047718"/>
              <a:gd name="connsiteY4" fmla="*/ 1916881 h 3510057"/>
              <a:gd name="connsiteX5" fmla="*/ 4382103 w 6047718"/>
              <a:gd name="connsiteY5" fmla="*/ 1653606 h 3510057"/>
              <a:gd name="connsiteX6" fmla="*/ 4528407 w 6047718"/>
              <a:gd name="connsiteY6" fmla="*/ 1331169 h 3510057"/>
              <a:gd name="connsiteX7" fmla="*/ 4646578 w 6047718"/>
              <a:gd name="connsiteY7" fmla="*/ 1496825 h 3510057"/>
              <a:gd name="connsiteX8" fmla="*/ 4778812 w 6047718"/>
              <a:gd name="connsiteY8" fmla="*/ 1440619 h 3510057"/>
              <a:gd name="connsiteX9" fmla="*/ 4896981 w 6047718"/>
              <a:gd name="connsiteY9" fmla="*/ 1150721 h 3510057"/>
              <a:gd name="connsiteX10" fmla="*/ 5012337 w 6047718"/>
              <a:gd name="connsiteY10" fmla="*/ 1286796 h 3510057"/>
              <a:gd name="connsiteX11" fmla="*/ 5085488 w 6047718"/>
              <a:gd name="connsiteY11" fmla="*/ 896320 h 3510057"/>
              <a:gd name="connsiteX12" fmla="*/ 5304944 w 6047718"/>
              <a:gd name="connsiteY12" fmla="*/ 1322294 h 3510057"/>
              <a:gd name="connsiteX13" fmla="*/ 5414672 w 6047718"/>
              <a:gd name="connsiteY13" fmla="*/ 1118181 h 3510057"/>
              <a:gd name="connsiteX14" fmla="*/ 5515959 w 6047718"/>
              <a:gd name="connsiteY14" fmla="*/ 186365 h 3510057"/>
              <a:gd name="connsiteX15" fmla="*/ 5651009 w 6047718"/>
              <a:gd name="connsiteY15" fmla="*/ 532468 h 3510057"/>
              <a:gd name="connsiteX16" fmla="*/ 5752296 w 6047718"/>
              <a:gd name="connsiteY16" fmla="*/ 1455410 h 3510057"/>
              <a:gd name="connsiteX17" fmla="*/ 5887347 w 6047718"/>
              <a:gd name="connsiteY17" fmla="*/ 283983 h 3510057"/>
              <a:gd name="connsiteX18" fmla="*/ 6047718 w 6047718"/>
              <a:gd name="connsiteY18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585680 w 6047718"/>
              <a:gd name="connsiteY2" fmla="*/ 2626195 h 3510057"/>
              <a:gd name="connsiteX3" fmla="*/ 3776790 w 6047718"/>
              <a:gd name="connsiteY3" fmla="*/ 2285606 h 3510057"/>
              <a:gd name="connsiteX4" fmla="*/ 4213292 w 6047718"/>
              <a:gd name="connsiteY4" fmla="*/ 1916881 h 3510057"/>
              <a:gd name="connsiteX5" fmla="*/ 4382103 w 6047718"/>
              <a:gd name="connsiteY5" fmla="*/ 1653606 h 3510057"/>
              <a:gd name="connsiteX6" fmla="*/ 4528407 w 6047718"/>
              <a:gd name="connsiteY6" fmla="*/ 1331169 h 3510057"/>
              <a:gd name="connsiteX7" fmla="*/ 4646578 w 6047718"/>
              <a:gd name="connsiteY7" fmla="*/ 1496825 h 3510057"/>
              <a:gd name="connsiteX8" fmla="*/ 4778812 w 6047718"/>
              <a:gd name="connsiteY8" fmla="*/ 1440619 h 3510057"/>
              <a:gd name="connsiteX9" fmla="*/ 4896981 w 6047718"/>
              <a:gd name="connsiteY9" fmla="*/ 1150721 h 3510057"/>
              <a:gd name="connsiteX10" fmla="*/ 5012337 w 6047718"/>
              <a:gd name="connsiteY10" fmla="*/ 1286796 h 3510057"/>
              <a:gd name="connsiteX11" fmla="*/ 5085488 w 6047718"/>
              <a:gd name="connsiteY11" fmla="*/ 896320 h 3510057"/>
              <a:gd name="connsiteX12" fmla="*/ 5304944 w 6047718"/>
              <a:gd name="connsiteY12" fmla="*/ 1322294 h 3510057"/>
              <a:gd name="connsiteX13" fmla="*/ 5414672 w 6047718"/>
              <a:gd name="connsiteY13" fmla="*/ 1118181 h 3510057"/>
              <a:gd name="connsiteX14" fmla="*/ 5515959 w 6047718"/>
              <a:gd name="connsiteY14" fmla="*/ 186365 h 3510057"/>
              <a:gd name="connsiteX15" fmla="*/ 5651009 w 6047718"/>
              <a:gd name="connsiteY15" fmla="*/ 532468 h 3510057"/>
              <a:gd name="connsiteX16" fmla="*/ 5752296 w 6047718"/>
              <a:gd name="connsiteY16" fmla="*/ 1455410 h 3510057"/>
              <a:gd name="connsiteX17" fmla="*/ 5887347 w 6047718"/>
              <a:gd name="connsiteY17" fmla="*/ 283983 h 3510057"/>
              <a:gd name="connsiteX18" fmla="*/ 6047718 w 6047718"/>
              <a:gd name="connsiteY18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3776790 w 6047718"/>
              <a:gd name="connsiteY3" fmla="*/ 2285606 h 3510057"/>
              <a:gd name="connsiteX4" fmla="*/ 4213292 w 6047718"/>
              <a:gd name="connsiteY4" fmla="*/ 1916881 h 3510057"/>
              <a:gd name="connsiteX5" fmla="*/ 4382103 w 6047718"/>
              <a:gd name="connsiteY5" fmla="*/ 1653606 h 3510057"/>
              <a:gd name="connsiteX6" fmla="*/ 4528407 w 6047718"/>
              <a:gd name="connsiteY6" fmla="*/ 1331169 h 3510057"/>
              <a:gd name="connsiteX7" fmla="*/ 4646578 w 6047718"/>
              <a:gd name="connsiteY7" fmla="*/ 1496825 h 3510057"/>
              <a:gd name="connsiteX8" fmla="*/ 4778812 w 6047718"/>
              <a:gd name="connsiteY8" fmla="*/ 1440619 h 3510057"/>
              <a:gd name="connsiteX9" fmla="*/ 4896981 w 6047718"/>
              <a:gd name="connsiteY9" fmla="*/ 1150721 h 3510057"/>
              <a:gd name="connsiteX10" fmla="*/ 5012337 w 6047718"/>
              <a:gd name="connsiteY10" fmla="*/ 1286796 h 3510057"/>
              <a:gd name="connsiteX11" fmla="*/ 5085488 w 6047718"/>
              <a:gd name="connsiteY11" fmla="*/ 896320 h 3510057"/>
              <a:gd name="connsiteX12" fmla="*/ 5304944 w 6047718"/>
              <a:gd name="connsiteY12" fmla="*/ 1322294 h 3510057"/>
              <a:gd name="connsiteX13" fmla="*/ 5414672 w 6047718"/>
              <a:gd name="connsiteY13" fmla="*/ 1118181 h 3510057"/>
              <a:gd name="connsiteX14" fmla="*/ 5515959 w 6047718"/>
              <a:gd name="connsiteY14" fmla="*/ 186365 h 3510057"/>
              <a:gd name="connsiteX15" fmla="*/ 5651009 w 6047718"/>
              <a:gd name="connsiteY15" fmla="*/ 532468 h 3510057"/>
              <a:gd name="connsiteX16" fmla="*/ 5752296 w 6047718"/>
              <a:gd name="connsiteY16" fmla="*/ 1455410 h 3510057"/>
              <a:gd name="connsiteX17" fmla="*/ 5887347 w 6047718"/>
              <a:gd name="connsiteY17" fmla="*/ 283983 h 3510057"/>
              <a:gd name="connsiteX18" fmla="*/ 6047718 w 6047718"/>
              <a:gd name="connsiteY18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3776790 w 6047718"/>
              <a:gd name="connsiteY3" fmla="*/ 2285606 h 3510057"/>
              <a:gd name="connsiteX4" fmla="*/ 4213292 w 6047718"/>
              <a:gd name="connsiteY4" fmla="*/ 1916881 h 3510057"/>
              <a:gd name="connsiteX5" fmla="*/ 4382103 w 6047718"/>
              <a:gd name="connsiteY5" fmla="*/ 1653606 h 3510057"/>
              <a:gd name="connsiteX6" fmla="*/ 4528407 w 6047718"/>
              <a:gd name="connsiteY6" fmla="*/ 1331169 h 3510057"/>
              <a:gd name="connsiteX7" fmla="*/ 4646578 w 6047718"/>
              <a:gd name="connsiteY7" fmla="*/ 1496825 h 3510057"/>
              <a:gd name="connsiteX8" fmla="*/ 4778812 w 6047718"/>
              <a:gd name="connsiteY8" fmla="*/ 1440619 h 3510057"/>
              <a:gd name="connsiteX9" fmla="*/ 4896981 w 6047718"/>
              <a:gd name="connsiteY9" fmla="*/ 1150721 h 3510057"/>
              <a:gd name="connsiteX10" fmla="*/ 5012337 w 6047718"/>
              <a:gd name="connsiteY10" fmla="*/ 1286796 h 3510057"/>
              <a:gd name="connsiteX11" fmla="*/ 5085488 w 6047718"/>
              <a:gd name="connsiteY11" fmla="*/ 896320 h 3510057"/>
              <a:gd name="connsiteX12" fmla="*/ 5304944 w 6047718"/>
              <a:gd name="connsiteY12" fmla="*/ 1322294 h 3510057"/>
              <a:gd name="connsiteX13" fmla="*/ 5414672 w 6047718"/>
              <a:gd name="connsiteY13" fmla="*/ 1118181 h 3510057"/>
              <a:gd name="connsiteX14" fmla="*/ 5515959 w 6047718"/>
              <a:gd name="connsiteY14" fmla="*/ 186365 h 3510057"/>
              <a:gd name="connsiteX15" fmla="*/ 5651009 w 6047718"/>
              <a:gd name="connsiteY15" fmla="*/ 532468 h 3510057"/>
              <a:gd name="connsiteX16" fmla="*/ 5752296 w 6047718"/>
              <a:gd name="connsiteY16" fmla="*/ 1455410 h 3510057"/>
              <a:gd name="connsiteX17" fmla="*/ 5887347 w 6047718"/>
              <a:gd name="connsiteY17" fmla="*/ 283983 h 3510057"/>
              <a:gd name="connsiteX18" fmla="*/ 6047718 w 6047718"/>
              <a:gd name="connsiteY18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3866879 w 6047718"/>
              <a:gd name="connsiteY3" fmla="*/ 2534328 h 3510057"/>
              <a:gd name="connsiteX4" fmla="*/ 4213292 w 6047718"/>
              <a:gd name="connsiteY4" fmla="*/ 1916881 h 3510057"/>
              <a:gd name="connsiteX5" fmla="*/ 4382103 w 6047718"/>
              <a:gd name="connsiteY5" fmla="*/ 1653606 h 3510057"/>
              <a:gd name="connsiteX6" fmla="*/ 4528407 w 6047718"/>
              <a:gd name="connsiteY6" fmla="*/ 1331169 h 3510057"/>
              <a:gd name="connsiteX7" fmla="*/ 4646578 w 6047718"/>
              <a:gd name="connsiteY7" fmla="*/ 1496825 h 3510057"/>
              <a:gd name="connsiteX8" fmla="*/ 4778812 w 6047718"/>
              <a:gd name="connsiteY8" fmla="*/ 1440619 h 3510057"/>
              <a:gd name="connsiteX9" fmla="*/ 4896981 w 6047718"/>
              <a:gd name="connsiteY9" fmla="*/ 1150721 h 3510057"/>
              <a:gd name="connsiteX10" fmla="*/ 5012337 w 6047718"/>
              <a:gd name="connsiteY10" fmla="*/ 1286796 h 3510057"/>
              <a:gd name="connsiteX11" fmla="*/ 5085488 w 6047718"/>
              <a:gd name="connsiteY11" fmla="*/ 896320 h 3510057"/>
              <a:gd name="connsiteX12" fmla="*/ 5304944 w 6047718"/>
              <a:gd name="connsiteY12" fmla="*/ 1322294 h 3510057"/>
              <a:gd name="connsiteX13" fmla="*/ 5414672 w 6047718"/>
              <a:gd name="connsiteY13" fmla="*/ 1118181 h 3510057"/>
              <a:gd name="connsiteX14" fmla="*/ 5515959 w 6047718"/>
              <a:gd name="connsiteY14" fmla="*/ 186365 h 3510057"/>
              <a:gd name="connsiteX15" fmla="*/ 5651009 w 6047718"/>
              <a:gd name="connsiteY15" fmla="*/ 532468 h 3510057"/>
              <a:gd name="connsiteX16" fmla="*/ 5752296 w 6047718"/>
              <a:gd name="connsiteY16" fmla="*/ 1455410 h 3510057"/>
              <a:gd name="connsiteX17" fmla="*/ 5887347 w 6047718"/>
              <a:gd name="connsiteY17" fmla="*/ 283983 h 3510057"/>
              <a:gd name="connsiteX18" fmla="*/ 6047718 w 6047718"/>
              <a:gd name="connsiteY18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3866879 w 6047718"/>
              <a:gd name="connsiteY3" fmla="*/ 2534328 h 3510057"/>
              <a:gd name="connsiteX4" fmla="*/ 4333410 w 6047718"/>
              <a:gd name="connsiteY4" fmla="*/ 1979061 h 3510057"/>
              <a:gd name="connsiteX5" fmla="*/ 4382103 w 6047718"/>
              <a:gd name="connsiteY5" fmla="*/ 1653606 h 3510057"/>
              <a:gd name="connsiteX6" fmla="*/ 4528407 w 6047718"/>
              <a:gd name="connsiteY6" fmla="*/ 1331169 h 3510057"/>
              <a:gd name="connsiteX7" fmla="*/ 4646578 w 6047718"/>
              <a:gd name="connsiteY7" fmla="*/ 1496825 h 3510057"/>
              <a:gd name="connsiteX8" fmla="*/ 4778812 w 6047718"/>
              <a:gd name="connsiteY8" fmla="*/ 1440619 h 3510057"/>
              <a:gd name="connsiteX9" fmla="*/ 4896981 w 6047718"/>
              <a:gd name="connsiteY9" fmla="*/ 1150721 h 3510057"/>
              <a:gd name="connsiteX10" fmla="*/ 5012337 w 6047718"/>
              <a:gd name="connsiteY10" fmla="*/ 1286796 h 3510057"/>
              <a:gd name="connsiteX11" fmla="*/ 5085488 w 6047718"/>
              <a:gd name="connsiteY11" fmla="*/ 896320 h 3510057"/>
              <a:gd name="connsiteX12" fmla="*/ 5304944 w 6047718"/>
              <a:gd name="connsiteY12" fmla="*/ 1322294 h 3510057"/>
              <a:gd name="connsiteX13" fmla="*/ 5414672 w 6047718"/>
              <a:gd name="connsiteY13" fmla="*/ 1118181 h 3510057"/>
              <a:gd name="connsiteX14" fmla="*/ 5515959 w 6047718"/>
              <a:gd name="connsiteY14" fmla="*/ 186365 h 3510057"/>
              <a:gd name="connsiteX15" fmla="*/ 5651009 w 6047718"/>
              <a:gd name="connsiteY15" fmla="*/ 532468 h 3510057"/>
              <a:gd name="connsiteX16" fmla="*/ 5752296 w 6047718"/>
              <a:gd name="connsiteY16" fmla="*/ 1455410 h 3510057"/>
              <a:gd name="connsiteX17" fmla="*/ 5887347 w 6047718"/>
              <a:gd name="connsiteY17" fmla="*/ 283983 h 3510057"/>
              <a:gd name="connsiteX18" fmla="*/ 6047718 w 6047718"/>
              <a:gd name="connsiteY18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3866879 w 6047718"/>
              <a:gd name="connsiteY3" fmla="*/ 2534328 h 3510057"/>
              <a:gd name="connsiteX4" fmla="*/ 4333410 w 6047718"/>
              <a:gd name="connsiteY4" fmla="*/ 1979061 h 3510057"/>
              <a:gd name="connsiteX5" fmla="*/ 4382103 w 6047718"/>
              <a:gd name="connsiteY5" fmla="*/ 1653606 h 3510057"/>
              <a:gd name="connsiteX6" fmla="*/ 4528407 w 6047718"/>
              <a:gd name="connsiteY6" fmla="*/ 1331169 h 3510057"/>
              <a:gd name="connsiteX7" fmla="*/ 4646578 w 6047718"/>
              <a:gd name="connsiteY7" fmla="*/ 1496825 h 3510057"/>
              <a:gd name="connsiteX8" fmla="*/ 4778812 w 6047718"/>
              <a:gd name="connsiteY8" fmla="*/ 1440619 h 3510057"/>
              <a:gd name="connsiteX9" fmla="*/ 4896981 w 6047718"/>
              <a:gd name="connsiteY9" fmla="*/ 1150721 h 3510057"/>
              <a:gd name="connsiteX10" fmla="*/ 5012337 w 6047718"/>
              <a:gd name="connsiteY10" fmla="*/ 1286796 h 3510057"/>
              <a:gd name="connsiteX11" fmla="*/ 5085488 w 6047718"/>
              <a:gd name="connsiteY11" fmla="*/ 896320 h 3510057"/>
              <a:gd name="connsiteX12" fmla="*/ 5304944 w 6047718"/>
              <a:gd name="connsiteY12" fmla="*/ 1322294 h 3510057"/>
              <a:gd name="connsiteX13" fmla="*/ 5414672 w 6047718"/>
              <a:gd name="connsiteY13" fmla="*/ 1118181 h 3510057"/>
              <a:gd name="connsiteX14" fmla="*/ 5515959 w 6047718"/>
              <a:gd name="connsiteY14" fmla="*/ 186365 h 3510057"/>
              <a:gd name="connsiteX15" fmla="*/ 5651009 w 6047718"/>
              <a:gd name="connsiteY15" fmla="*/ 532468 h 3510057"/>
              <a:gd name="connsiteX16" fmla="*/ 5752296 w 6047718"/>
              <a:gd name="connsiteY16" fmla="*/ 1455410 h 3510057"/>
              <a:gd name="connsiteX17" fmla="*/ 5887347 w 6047718"/>
              <a:gd name="connsiteY17" fmla="*/ 283983 h 3510057"/>
              <a:gd name="connsiteX18" fmla="*/ 6047718 w 6047718"/>
              <a:gd name="connsiteY18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3866879 w 6047718"/>
              <a:gd name="connsiteY3" fmla="*/ 2534328 h 3510057"/>
              <a:gd name="connsiteX4" fmla="*/ 4333410 w 6047718"/>
              <a:gd name="connsiteY4" fmla="*/ 1979061 h 3510057"/>
              <a:gd name="connsiteX5" fmla="*/ 4517236 w 6047718"/>
              <a:gd name="connsiteY5" fmla="*/ 1641169 h 3510057"/>
              <a:gd name="connsiteX6" fmla="*/ 4528407 w 6047718"/>
              <a:gd name="connsiteY6" fmla="*/ 1331169 h 3510057"/>
              <a:gd name="connsiteX7" fmla="*/ 4646578 w 6047718"/>
              <a:gd name="connsiteY7" fmla="*/ 1496825 h 3510057"/>
              <a:gd name="connsiteX8" fmla="*/ 4778812 w 6047718"/>
              <a:gd name="connsiteY8" fmla="*/ 1440619 h 3510057"/>
              <a:gd name="connsiteX9" fmla="*/ 4896981 w 6047718"/>
              <a:gd name="connsiteY9" fmla="*/ 1150721 h 3510057"/>
              <a:gd name="connsiteX10" fmla="*/ 5012337 w 6047718"/>
              <a:gd name="connsiteY10" fmla="*/ 1286796 h 3510057"/>
              <a:gd name="connsiteX11" fmla="*/ 5085488 w 6047718"/>
              <a:gd name="connsiteY11" fmla="*/ 896320 h 3510057"/>
              <a:gd name="connsiteX12" fmla="*/ 5304944 w 6047718"/>
              <a:gd name="connsiteY12" fmla="*/ 1322294 h 3510057"/>
              <a:gd name="connsiteX13" fmla="*/ 5414672 w 6047718"/>
              <a:gd name="connsiteY13" fmla="*/ 1118181 h 3510057"/>
              <a:gd name="connsiteX14" fmla="*/ 5515959 w 6047718"/>
              <a:gd name="connsiteY14" fmla="*/ 186365 h 3510057"/>
              <a:gd name="connsiteX15" fmla="*/ 5651009 w 6047718"/>
              <a:gd name="connsiteY15" fmla="*/ 532468 h 3510057"/>
              <a:gd name="connsiteX16" fmla="*/ 5752296 w 6047718"/>
              <a:gd name="connsiteY16" fmla="*/ 1455410 h 3510057"/>
              <a:gd name="connsiteX17" fmla="*/ 5887347 w 6047718"/>
              <a:gd name="connsiteY17" fmla="*/ 283983 h 3510057"/>
              <a:gd name="connsiteX18" fmla="*/ 6047718 w 6047718"/>
              <a:gd name="connsiteY18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3866879 w 6047718"/>
              <a:gd name="connsiteY3" fmla="*/ 2534328 h 3510057"/>
              <a:gd name="connsiteX4" fmla="*/ 4333410 w 6047718"/>
              <a:gd name="connsiteY4" fmla="*/ 1979061 h 3510057"/>
              <a:gd name="connsiteX5" fmla="*/ 4517236 w 6047718"/>
              <a:gd name="connsiteY5" fmla="*/ 1641169 h 3510057"/>
              <a:gd name="connsiteX6" fmla="*/ 4528407 w 6047718"/>
              <a:gd name="connsiteY6" fmla="*/ 1331169 h 3510057"/>
              <a:gd name="connsiteX7" fmla="*/ 4676607 w 6047718"/>
              <a:gd name="connsiteY7" fmla="*/ 1509261 h 3510057"/>
              <a:gd name="connsiteX8" fmla="*/ 4778812 w 6047718"/>
              <a:gd name="connsiteY8" fmla="*/ 1440619 h 3510057"/>
              <a:gd name="connsiteX9" fmla="*/ 4896981 w 6047718"/>
              <a:gd name="connsiteY9" fmla="*/ 1150721 h 3510057"/>
              <a:gd name="connsiteX10" fmla="*/ 5012337 w 6047718"/>
              <a:gd name="connsiteY10" fmla="*/ 1286796 h 3510057"/>
              <a:gd name="connsiteX11" fmla="*/ 5085488 w 6047718"/>
              <a:gd name="connsiteY11" fmla="*/ 896320 h 3510057"/>
              <a:gd name="connsiteX12" fmla="*/ 5304944 w 6047718"/>
              <a:gd name="connsiteY12" fmla="*/ 1322294 h 3510057"/>
              <a:gd name="connsiteX13" fmla="*/ 5414672 w 6047718"/>
              <a:gd name="connsiteY13" fmla="*/ 1118181 h 3510057"/>
              <a:gd name="connsiteX14" fmla="*/ 5515959 w 6047718"/>
              <a:gd name="connsiteY14" fmla="*/ 186365 h 3510057"/>
              <a:gd name="connsiteX15" fmla="*/ 5651009 w 6047718"/>
              <a:gd name="connsiteY15" fmla="*/ 532468 h 3510057"/>
              <a:gd name="connsiteX16" fmla="*/ 5752296 w 6047718"/>
              <a:gd name="connsiteY16" fmla="*/ 1455410 h 3510057"/>
              <a:gd name="connsiteX17" fmla="*/ 5887347 w 6047718"/>
              <a:gd name="connsiteY17" fmla="*/ 283983 h 3510057"/>
              <a:gd name="connsiteX18" fmla="*/ 6047718 w 6047718"/>
              <a:gd name="connsiteY18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3866879 w 6047718"/>
              <a:gd name="connsiteY3" fmla="*/ 2534328 h 3510057"/>
              <a:gd name="connsiteX4" fmla="*/ 4333410 w 6047718"/>
              <a:gd name="connsiteY4" fmla="*/ 1979061 h 3510057"/>
              <a:gd name="connsiteX5" fmla="*/ 4517236 w 6047718"/>
              <a:gd name="connsiteY5" fmla="*/ 1641169 h 3510057"/>
              <a:gd name="connsiteX6" fmla="*/ 4618495 w 6047718"/>
              <a:gd name="connsiteY6" fmla="*/ 1268988 h 3510057"/>
              <a:gd name="connsiteX7" fmla="*/ 4676607 w 6047718"/>
              <a:gd name="connsiteY7" fmla="*/ 1509261 h 3510057"/>
              <a:gd name="connsiteX8" fmla="*/ 4778812 w 6047718"/>
              <a:gd name="connsiteY8" fmla="*/ 1440619 h 3510057"/>
              <a:gd name="connsiteX9" fmla="*/ 4896981 w 6047718"/>
              <a:gd name="connsiteY9" fmla="*/ 1150721 h 3510057"/>
              <a:gd name="connsiteX10" fmla="*/ 5012337 w 6047718"/>
              <a:gd name="connsiteY10" fmla="*/ 1286796 h 3510057"/>
              <a:gd name="connsiteX11" fmla="*/ 5085488 w 6047718"/>
              <a:gd name="connsiteY11" fmla="*/ 896320 h 3510057"/>
              <a:gd name="connsiteX12" fmla="*/ 5304944 w 6047718"/>
              <a:gd name="connsiteY12" fmla="*/ 1322294 h 3510057"/>
              <a:gd name="connsiteX13" fmla="*/ 5414672 w 6047718"/>
              <a:gd name="connsiteY13" fmla="*/ 1118181 h 3510057"/>
              <a:gd name="connsiteX14" fmla="*/ 5515959 w 6047718"/>
              <a:gd name="connsiteY14" fmla="*/ 186365 h 3510057"/>
              <a:gd name="connsiteX15" fmla="*/ 5651009 w 6047718"/>
              <a:gd name="connsiteY15" fmla="*/ 532468 h 3510057"/>
              <a:gd name="connsiteX16" fmla="*/ 5752296 w 6047718"/>
              <a:gd name="connsiteY16" fmla="*/ 1455410 h 3510057"/>
              <a:gd name="connsiteX17" fmla="*/ 5887347 w 6047718"/>
              <a:gd name="connsiteY17" fmla="*/ 283983 h 3510057"/>
              <a:gd name="connsiteX18" fmla="*/ 6047718 w 6047718"/>
              <a:gd name="connsiteY18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3866879 w 6047718"/>
              <a:gd name="connsiteY3" fmla="*/ 2534328 h 3510057"/>
              <a:gd name="connsiteX4" fmla="*/ 4333410 w 6047718"/>
              <a:gd name="connsiteY4" fmla="*/ 1979061 h 3510057"/>
              <a:gd name="connsiteX5" fmla="*/ 4517236 w 6047718"/>
              <a:gd name="connsiteY5" fmla="*/ 1641169 h 3510057"/>
              <a:gd name="connsiteX6" fmla="*/ 4618495 w 6047718"/>
              <a:gd name="connsiteY6" fmla="*/ 1268988 h 3510057"/>
              <a:gd name="connsiteX7" fmla="*/ 4676607 w 6047718"/>
              <a:gd name="connsiteY7" fmla="*/ 1509261 h 3510057"/>
              <a:gd name="connsiteX8" fmla="*/ 4778812 w 6047718"/>
              <a:gd name="connsiteY8" fmla="*/ 1440619 h 3510057"/>
              <a:gd name="connsiteX9" fmla="*/ 4896981 w 6047718"/>
              <a:gd name="connsiteY9" fmla="*/ 1150721 h 3510057"/>
              <a:gd name="connsiteX10" fmla="*/ 5012337 w 6047718"/>
              <a:gd name="connsiteY10" fmla="*/ 1286796 h 3510057"/>
              <a:gd name="connsiteX11" fmla="*/ 5085488 w 6047718"/>
              <a:gd name="connsiteY11" fmla="*/ 896320 h 3510057"/>
              <a:gd name="connsiteX12" fmla="*/ 5304944 w 6047718"/>
              <a:gd name="connsiteY12" fmla="*/ 1322294 h 3510057"/>
              <a:gd name="connsiteX13" fmla="*/ 5414672 w 6047718"/>
              <a:gd name="connsiteY13" fmla="*/ 1118181 h 3510057"/>
              <a:gd name="connsiteX14" fmla="*/ 5515959 w 6047718"/>
              <a:gd name="connsiteY14" fmla="*/ 186365 h 3510057"/>
              <a:gd name="connsiteX15" fmla="*/ 5651009 w 6047718"/>
              <a:gd name="connsiteY15" fmla="*/ 532468 h 3510057"/>
              <a:gd name="connsiteX16" fmla="*/ 5752296 w 6047718"/>
              <a:gd name="connsiteY16" fmla="*/ 1455410 h 3510057"/>
              <a:gd name="connsiteX17" fmla="*/ 5887347 w 6047718"/>
              <a:gd name="connsiteY17" fmla="*/ 283983 h 3510057"/>
              <a:gd name="connsiteX18" fmla="*/ 6047718 w 6047718"/>
              <a:gd name="connsiteY18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3866879 w 6047718"/>
              <a:gd name="connsiteY3" fmla="*/ 2534328 h 3510057"/>
              <a:gd name="connsiteX4" fmla="*/ 4333410 w 6047718"/>
              <a:gd name="connsiteY4" fmla="*/ 1979061 h 3510057"/>
              <a:gd name="connsiteX5" fmla="*/ 4517236 w 6047718"/>
              <a:gd name="connsiteY5" fmla="*/ 1641169 h 3510057"/>
              <a:gd name="connsiteX6" fmla="*/ 4618495 w 6047718"/>
              <a:gd name="connsiteY6" fmla="*/ 1268988 h 3510057"/>
              <a:gd name="connsiteX7" fmla="*/ 4631563 w 6047718"/>
              <a:gd name="connsiteY7" fmla="*/ 1310284 h 3510057"/>
              <a:gd name="connsiteX8" fmla="*/ 4778812 w 6047718"/>
              <a:gd name="connsiteY8" fmla="*/ 1440619 h 3510057"/>
              <a:gd name="connsiteX9" fmla="*/ 4896981 w 6047718"/>
              <a:gd name="connsiteY9" fmla="*/ 1150721 h 3510057"/>
              <a:gd name="connsiteX10" fmla="*/ 5012337 w 6047718"/>
              <a:gd name="connsiteY10" fmla="*/ 1286796 h 3510057"/>
              <a:gd name="connsiteX11" fmla="*/ 5085488 w 6047718"/>
              <a:gd name="connsiteY11" fmla="*/ 896320 h 3510057"/>
              <a:gd name="connsiteX12" fmla="*/ 5304944 w 6047718"/>
              <a:gd name="connsiteY12" fmla="*/ 1322294 h 3510057"/>
              <a:gd name="connsiteX13" fmla="*/ 5414672 w 6047718"/>
              <a:gd name="connsiteY13" fmla="*/ 1118181 h 3510057"/>
              <a:gd name="connsiteX14" fmla="*/ 5515959 w 6047718"/>
              <a:gd name="connsiteY14" fmla="*/ 186365 h 3510057"/>
              <a:gd name="connsiteX15" fmla="*/ 5651009 w 6047718"/>
              <a:gd name="connsiteY15" fmla="*/ 532468 h 3510057"/>
              <a:gd name="connsiteX16" fmla="*/ 5752296 w 6047718"/>
              <a:gd name="connsiteY16" fmla="*/ 1455410 h 3510057"/>
              <a:gd name="connsiteX17" fmla="*/ 5887347 w 6047718"/>
              <a:gd name="connsiteY17" fmla="*/ 283983 h 3510057"/>
              <a:gd name="connsiteX18" fmla="*/ 6047718 w 6047718"/>
              <a:gd name="connsiteY18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3866879 w 6047718"/>
              <a:gd name="connsiteY3" fmla="*/ 2534328 h 3510057"/>
              <a:gd name="connsiteX4" fmla="*/ 4333410 w 6047718"/>
              <a:gd name="connsiteY4" fmla="*/ 1979061 h 3510057"/>
              <a:gd name="connsiteX5" fmla="*/ 4517236 w 6047718"/>
              <a:gd name="connsiteY5" fmla="*/ 1641169 h 3510057"/>
              <a:gd name="connsiteX6" fmla="*/ 4618495 w 6047718"/>
              <a:gd name="connsiteY6" fmla="*/ 1268988 h 3510057"/>
              <a:gd name="connsiteX7" fmla="*/ 4778812 w 6047718"/>
              <a:gd name="connsiteY7" fmla="*/ 1440619 h 3510057"/>
              <a:gd name="connsiteX8" fmla="*/ 4896981 w 6047718"/>
              <a:gd name="connsiteY8" fmla="*/ 1150721 h 3510057"/>
              <a:gd name="connsiteX9" fmla="*/ 5012337 w 6047718"/>
              <a:gd name="connsiteY9" fmla="*/ 1286796 h 3510057"/>
              <a:gd name="connsiteX10" fmla="*/ 5085488 w 6047718"/>
              <a:gd name="connsiteY10" fmla="*/ 896320 h 3510057"/>
              <a:gd name="connsiteX11" fmla="*/ 5304944 w 6047718"/>
              <a:gd name="connsiteY11" fmla="*/ 1322294 h 3510057"/>
              <a:gd name="connsiteX12" fmla="*/ 5414672 w 6047718"/>
              <a:gd name="connsiteY12" fmla="*/ 1118181 h 3510057"/>
              <a:gd name="connsiteX13" fmla="*/ 5515959 w 6047718"/>
              <a:gd name="connsiteY13" fmla="*/ 186365 h 3510057"/>
              <a:gd name="connsiteX14" fmla="*/ 5651009 w 6047718"/>
              <a:gd name="connsiteY14" fmla="*/ 532468 h 3510057"/>
              <a:gd name="connsiteX15" fmla="*/ 5752296 w 6047718"/>
              <a:gd name="connsiteY15" fmla="*/ 1455410 h 3510057"/>
              <a:gd name="connsiteX16" fmla="*/ 5887347 w 6047718"/>
              <a:gd name="connsiteY16" fmla="*/ 283983 h 3510057"/>
              <a:gd name="connsiteX17" fmla="*/ 6047718 w 6047718"/>
              <a:gd name="connsiteY17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3866879 w 6047718"/>
              <a:gd name="connsiteY3" fmla="*/ 2534328 h 3510057"/>
              <a:gd name="connsiteX4" fmla="*/ 4333410 w 6047718"/>
              <a:gd name="connsiteY4" fmla="*/ 1979061 h 3510057"/>
              <a:gd name="connsiteX5" fmla="*/ 4517236 w 6047718"/>
              <a:gd name="connsiteY5" fmla="*/ 1641169 h 3510057"/>
              <a:gd name="connsiteX6" fmla="*/ 4618495 w 6047718"/>
              <a:gd name="connsiteY6" fmla="*/ 1268988 h 3510057"/>
              <a:gd name="connsiteX7" fmla="*/ 4778812 w 6047718"/>
              <a:gd name="connsiteY7" fmla="*/ 1440619 h 3510057"/>
              <a:gd name="connsiteX8" fmla="*/ 4896981 w 6047718"/>
              <a:gd name="connsiteY8" fmla="*/ 1150721 h 3510057"/>
              <a:gd name="connsiteX9" fmla="*/ 5012337 w 6047718"/>
              <a:gd name="connsiteY9" fmla="*/ 1286796 h 3510057"/>
              <a:gd name="connsiteX10" fmla="*/ 5085488 w 6047718"/>
              <a:gd name="connsiteY10" fmla="*/ 896320 h 3510057"/>
              <a:gd name="connsiteX11" fmla="*/ 5304944 w 6047718"/>
              <a:gd name="connsiteY11" fmla="*/ 1322294 h 3510057"/>
              <a:gd name="connsiteX12" fmla="*/ 5414672 w 6047718"/>
              <a:gd name="connsiteY12" fmla="*/ 1118181 h 3510057"/>
              <a:gd name="connsiteX13" fmla="*/ 5515959 w 6047718"/>
              <a:gd name="connsiteY13" fmla="*/ 186365 h 3510057"/>
              <a:gd name="connsiteX14" fmla="*/ 5651009 w 6047718"/>
              <a:gd name="connsiteY14" fmla="*/ 532468 h 3510057"/>
              <a:gd name="connsiteX15" fmla="*/ 5752296 w 6047718"/>
              <a:gd name="connsiteY15" fmla="*/ 1455410 h 3510057"/>
              <a:gd name="connsiteX16" fmla="*/ 5887347 w 6047718"/>
              <a:gd name="connsiteY16" fmla="*/ 283983 h 3510057"/>
              <a:gd name="connsiteX17" fmla="*/ 6047718 w 6047718"/>
              <a:gd name="connsiteY17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3866879 w 6047718"/>
              <a:gd name="connsiteY3" fmla="*/ 2534328 h 3510057"/>
              <a:gd name="connsiteX4" fmla="*/ 4333410 w 6047718"/>
              <a:gd name="connsiteY4" fmla="*/ 1979061 h 3510057"/>
              <a:gd name="connsiteX5" fmla="*/ 4517236 w 6047718"/>
              <a:gd name="connsiteY5" fmla="*/ 1641169 h 3510057"/>
              <a:gd name="connsiteX6" fmla="*/ 4618495 w 6047718"/>
              <a:gd name="connsiteY6" fmla="*/ 1268988 h 3510057"/>
              <a:gd name="connsiteX7" fmla="*/ 4778812 w 6047718"/>
              <a:gd name="connsiteY7" fmla="*/ 1440619 h 3510057"/>
              <a:gd name="connsiteX8" fmla="*/ 4896981 w 6047718"/>
              <a:gd name="connsiteY8" fmla="*/ 1150721 h 3510057"/>
              <a:gd name="connsiteX9" fmla="*/ 5012337 w 6047718"/>
              <a:gd name="connsiteY9" fmla="*/ 1286796 h 3510057"/>
              <a:gd name="connsiteX10" fmla="*/ 5085488 w 6047718"/>
              <a:gd name="connsiteY10" fmla="*/ 896320 h 3510057"/>
              <a:gd name="connsiteX11" fmla="*/ 5304944 w 6047718"/>
              <a:gd name="connsiteY11" fmla="*/ 1322294 h 3510057"/>
              <a:gd name="connsiteX12" fmla="*/ 5414672 w 6047718"/>
              <a:gd name="connsiteY12" fmla="*/ 1118181 h 3510057"/>
              <a:gd name="connsiteX13" fmla="*/ 5515959 w 6047718"/>
              <a:gd name="connsiteY13" fmla="*/ 186365 h 3510057"/>
              <a:gd name="connsiteX14" fmla="*/ 5651009 w 6047718"/>
              <a:gd name="connsiteY14" fmla="*/ 532468 h 3510057"/>
              <a:gd name="connsiteX15" fmla="*/ 5752296 w 6047718"/>
              <a:gd name="connsiteY15" fmla="*/ 1455410 h 3510057"/>
              <a:gd name="connsiteX16" fmla="*/ 5887347 w 6047718"/>
              <a:gd name="connsiteY16" fmla="*/ 283983 h 3510057"/>
              <a:gd name="connsiteX17" fmla="*/ 6047718 w 6047718"/>
              <a:gd name="connsiteY17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3866879 w 6047718"/>
              <a:gd name="connsiteY3" fmla="*/ 2534328 h 3510057"/>
              <a:gd name="connsiteX4" fmla="*/ 4333410 w 6047718"/>
              <a:gd name="connsiteY4" fmla="*/ 1979061 h 3510057"/>
              <a:gd name="connsiteX5" fmla="*/ 4517236 w 6047718"/>
              <a:gd name="connsiteY5" fmla="*/ 1641169 h 3510057"/>
              <a:gd name="connsiteX6" fmla="*/ 4618495 w 6047718"/>
              <a:gd name="connsiteY6" fmla="*/ 1268988 h 3510057"/>
              <a:gd name="connsiteX7" fmla="*/ 4778812 w 6047718"/>
              <a:gd name="connsiteY7" fmla="*/ 1440619 h 3510057"/>
              <a:gd name="connsiteX8" fmla="*/ 4896981 w 6047718"/>
              <a:gd name="connsiteY8" fmla="*/ 1150721 h 3510057"/>
              <a:gd name="connsiteX9" fmla="*/ 5012337 w 6047718"/>
              <a:gd name="connsiteY9" fmla="*/ 1286796 h 3510057"/>
              <a:gd name="connsiteX10" fmla="*/ 5085488 w 6047718"/>
              <a:gd name="connsiteY10" fmla="*/ 896320 h 3510057"/>
              <a:gd name="connsiteX11" fmla="*/ 5304944 w 6047718"/>
              <a:gd name="connsiteY11" fmla="*/ 1322294 h 3510057"/>
              <a:gd name="connsiteX12" fmla="*/ 5414672 w 6047718"/>
              <a:gd name="connsiteY12" fmla="*/ 1118181 h 3510057"/>
              <a:gd name="connsiteX13" fmla="*/ 5515959 w 6047718"/>
              <a:gd name="connsiteY13" fmla="*/ 186365 h 3510057"/>
              <a:gd name="connsiteX14" fmla="*/ 5651009 w 6047718"/>
              <a:gd name="connsiteY14" fmla="*/ 532468 h 3510057"/>
              <a:gd name="connsiteX15" fmla="*/ 5752296 w 6047718"/>
              <a:gd name="connsiteY15" fmla="*/ 1455410 h 3510057"/>
              <a:gd name="connsiteX16" fmla="*/ 5887347 w 6047718"/>
              <a:gd name="connsiteY16" fmla="*/ 283983 h 3510057"/>
              <a:gd name="connsiteX17" fmla="*/ 6047718 w 6047718"/>
              <a:gd name="connsiteY17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3866879 w 6047718"/>
              <a:gd name="connsiteY3" fmla="*/ 2534328 h 3510057"/>
              <a:gd name="connsiteX4" fmla="*/ 4333410 w 6047718"/>
              <a:gd name="connsiteY4" fmla="*/ 1979061 h 3510057"/>
              <a:gd name="connsiteX5" fmla="*/ 4517236 w 6047718"/>
              <a:gd name="connsiteY5" fmla="*/ 1641169 h 3510057"/>
              <a:gd name="connsiteX6" fmla="*/ 4618495 w 6047718"/>
              <a:gd name="connsiteY6" fmla="*/ 1268988 h 3510057"/>
              <a:gd name="connsiteX7" fmla="*/ 4778812 w 6047718"/>
              <a:gd name="connsiteY7" fmla="*/ 1440619 h 3510057"/>
              <a:gd name="connsiteX8" fmla="*/ 4896981 w 6047718"/>
              <a:gd name="connsiteY8" fmla="*/ 1150721 h 3510057"/>
              <a:gd name="connsiteX9" fmla="*/ 5012337 w 6047718"/>
              <a:gd name="connsiteY9" fmla="*/ 1286796 h 3510057"/>
              <a:gd name="connsiteX10" fmla="*/ 5085488 w 6047718"/>
              <a:gd name="connsiteY10" fmla="*/ 896320 h 3510057"/>
              <a:gd name="connsiteX11" fmla="*/ 5304944 w 6047718"/>
              <a:gd name="connsiteY11" fmla="*/ 1322294 h 3510057"/>
              <a:gd name="connsiteX12" fmla="*/ 5414672 w 6047718"/>
              <a:gd name="connsiteY12" fmla="*/ 1118181 h 3510057"/>
              <a:gd name="connsiteX13" fmla="*/ 5515959 w 6047718"/>
              <a:gd name="connsiteY13" fmla="*/ 186365 h 3510057"/>
              <a:gd name="connsiteX14" fmla="*/ 5651009 w 6047718"/>
              <a:gd name="connsiteY14" fmla="*/ 532468 h 3510057"/>
              <a:gd name="connsiteX15" fmla="*/ 5752296 w 6047718"/>
              <a:gd name="connsiteY15" fmla="*/ 1455410 h 3510057"/>
              <a:gd name="connsiteX16" fmla="*/ 5887347 w 6047718"/>
              <a:gd name="connsiteY16" fmla="*/ 283983 h 3510057"/>
              <a:gd name="connsiteX17" fmla="*/ 6047718 w 6047718"/>
              <a:gd name="connsiteY17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3866879 w 6047718"/>
              <a:gd name="connsiteY3" fmla="*/ 2534328 h 3510057"/>
              <a:gd name="connsiteX4" fmla="*/ 4333410 w 6047718"/>
              <a:gd name="connsiteY4" fmla="*/ 1979061 h 3510057"/>
              <a:gd name="connsiteX5" fmla="*/ 4517236 w 6047718"/>
              <a:gd name="connsiteY5" fmla="*/ 1641169 h 3510057"/>
              <a:gd name="connsiteX6" fmla="*/ 4618495 w 6047718"/>
              <a:gd name="connsiteY6" fmla="*/ 1268988 h 3510057"/>
              <a:gd name="connsiteX7" fmla="*/ 4778812 w 6047718"/>
              <a:gd name="connsiteY7" fmla="*/ 1440619 h 3510057"/>
              <a:gd name="connsiteX8" fmla="*/ 4896981 w 6047718"/>
              <a:gd name="connsiteY8" fmla="*/ 1150721 h 3510057"/>
              <a:gd name="connsiteX9" fmla="*/ 5012337 w 6047718"/>
              <a:gd name="connsiteY9" fmla="*/ 1286796 h 3510057"/>
              <a:gd name="connsiteX10" fmla="*/ 5085488 w 6047718"/>
              <a:gd name="connsiteY10" fmla="*/ 896320 h 3510057"/>
              <a:gd name="connsiteX11" fmla="*/ 5304944 w 6047718"/>
              <a:gd name="connsiteY11" fmla="*/ 1322294 h 3510057"/>
              <a:gd name="connsiteX12" fmla="*/ 5414672 w 6047718"/>
              <a:gd name="connsiteY12" fmla="*/ 1118181 h 3510057"/>
              <a:gd name="connsiteX13" fmla="*/ 5515959 w 6047718"/>
              <a:gd name="connsiteY13" fmla="*/ 186365 h 3510057"/>
              <a:gd name="connsiteX14" fmla="*/ 5651009 w 6047718"/>
              <a:gd name="connsiteY14" fmla="*/ 532468 h 3510057"/>
              <a:gd name="connsiteX15" fmla="*/ 5752296 w 6047718"/>
              <a:gd name="connsiteY15" fmla="*/ 1455410 h 3510057"/>
              <a:gd name="connsiteX16" fmla="*/ 5887347 w 6047718"/>
              <a:gd name="connsiteY16" fmla="*/ 283983 h 3510057"/>
              <a:gd name="connsiteX17" fmla="*/ 6047718 w 6047718"/>
              <a:gd name="connsiteY17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3866879 w 6047718"/>
              <a:gd name="connsiteY3" fmla="*/ 2534328 h 3510057"/>
              <a:gd name="connsiteX4" fmla="*/ 4303380 w 6047718"/>
              <a:gd name="connsiteY4" fmla="*/ 2041241 h 3510057"/>
              <a:gd name="connsiteX5" fmla="*/ 4517236 w 6047718"/>
              <a:gd name="connsiteY5" fmla="*/ 1641169 h 3510057"/>
              <a:gd name="connsiteX6" fmla="*/ 4618495 w 6047718"/>
              <a:gd name="connsiteY6" fmla="*/ 1268988 h 3510057"/>
              <a:gd name="connsiteX7" fmla="*/ 4778812 w 6047718"/>
              <a:gd name="connsiteY7" fmla="*/ 1440619 h 3510057"/>
              <a:gd name="connsiteX8" fmla="*/ 4896981 w 6047718"/>
              <a:gd name="connsiteY8" fmla="*/ 1150721 h 3510057"/>
              <a:gd name="connsiteX9" fmla="*/ 5012337 w 6047718"/>
              <a:gd name="connsiteY9" fmla="*/ 1286796 h 3510057"/>
              <a:gd name="connsiteX10" fmla="*/ 5085488 w 6047718"/>
              <a:gd name="connsiteY10" fmla="*/ 896320 h 3510057"/>
              <a:gd name="connsiteX11" fmla="*/ 5304944 w 6047718"/>
              <a:gd name="connsiteY11" fmla="*/ 1322294 h 3510057"/>
              <a:gd name="connsiteX12" fmla="*/ 5414672 w 6047718"/>
              <a:gd name="connsiteY12" fmla="*/ 1118181 h 3510057"/>
              <a:gd name="connsiteX13" fmla="*/ 5515959 w 6047718"/>
              <a:gd name="connsiteY13" fmla="*/ 186365 h 3510057"/>
              <a:gd name="connsiteX14" fmla="*/ 5651009 w 6047718"/>
              <a:gd name="connsiteY14" fmla="*/ 532468 h 3510057"/>
              <a:gd name="connsiteX15" fmla="*/ 5752296 w 6047718"/>
              <a:gd name="connsiteY15" fmla="*/ 1455410 h 3510057"/>
              <a:gd name="connsiteX16" fmla="*/ 5887347 w 6047718"/>
              <a:gd name="connsiteY16" fmla="*/ 283983 h 3510057"/>
              <a:gd name="connsiteX17" fmla="*/ 6047718 w 6047718"/>
              <a:gd name="connsiteY17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3866879 w 6047718"/>
              <a:gd name="connsiteY3" fmla="*/ 2534328 h 3510057"/>
              <a:gd name="connsiteX4" fmla="*/ 4303380 w 6047718"/>
              <a:gd name="connsiteY4" fmla="*/ 2041241 h 3510057"/>
              <a:gd name="connsiteX5" fmla="*/ 4517236 w 6047718"/>
              <a:gd name="connsiteY5" fmla="*/ 1641169 h 3510057"/>
              <a:gd name="connsiteX6" fmla="*/ 4618495 w 6047718"/>
              <a:gd name="connsiteY6" fmla="*/ 1268988 h 3510057"/>
              <a:gd name="connsiteX7" fmla="*/ 4778812 w 6047718"/>
              <a:gd name="connsiteY7" fmla="*/ 1440619 h 3510057"/>
              <a:gd name="connsiteX8" fmla="*/ 4896981 w 6047718"/>
              <a:gd name="connsiteY8" fmla="*/ 1150721 h 3510057"/>
              <a:gd name="connsiteX9" fmla="*/ 5012337 w 6047718"/>
              <a:gd name="connsiteY9" fmla="*/ 1286796 h 3510057"/>
              <a:gd name="connsiteX10" fmla="*/ 5085488 w 6047718"/>
              <a:gd name="connsiteY10" fmla="*/ 896320 h 3510057"/>
              <a:gd name="connsiteX11" fmla="*/ 5304944 w 6047718"/>
              <a:gd name="connsiteY11" fmla="*/ 1322294 h 3510057"/>
              <a:gd name="connsiteX12" fmla="*/ 5414672 w 6047718"/>
              <a:gd name="connsiteY12" fmla="*/ 1118181 h 3510057"/>
              <a:gd name="connsiteX13" fmla="*/ 5515959 w 6047718"/>
              <a:gd name="connsiteY13" fmla="*/ 186365 h 3510057"/>
              <a:gd name="connsiteX14" fmla="*/ 5651009 w 6047718"/>
              <a:gd name="connsiteY14" fmla="*/ 532468 h 3510057"/>
              <a:gd name="connsiteX15" fmla="*/ 5752296 w 6047718"/>
              <a:gd name="connsiteY15" fmla="*/ 1455410 h 3510057"/>
              <a:gd name="connsiteX16" fmla="*/ 5887347 w 6047718"/>
              <a:gd name="connsiteY16" fmla="*/ 283983 h 3510057"/>
              <a:gd name="connsiteX17" fmla="*/ 6047718 w 6047718"/>
              <a:gd name="connsiteY17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3866879 w 6047718"/>
              <a:gd name="connsiteY3" fmla="*/ 2534328 h 3510057"/>
              <a:gd name="connsiteX4" fmla="*/ 4303380 w 6047718"/>
              <a:gd name="connsiteY4" fmla="*/ 2041241 h 3510057"/>
              <a:gd name="connsiteX5" fmla="*/ 4517236 w 6047718"/>
              <a:gd name="connsiteY5" fmla="*/ 1641169 h 3510057"/>
              <a:gd name="connsiteX6" fmla="*/ 4610988 w 6047718"/>
              <a:gd name="connsiteY6" fmla="*/ 1306297 h 3510057"/>
              <a:gd name="connsiteX7" fmla="*/ 4778812 w 6047718"/>
              <a:gd name="connsiteY7" fmla="*/ 1440619 h 3510057"/>
              <a:gd name="connsiteX8" fmla="*/ 4896981 w 6047718"/>
              <a:gd name="connsiteY8" fmla="*/ 1150721 h 3510057"/>
              <a:gd name="connsiteX9" fmla="*/ 5012337 w 6047718"/>
              <a:gd name="connsiteY9" fmla="*/ 1286796 h 3510057"/>
              <a:gd name="connsiteX10" fmla="*/ 5085488 w 6047718"/>
              <a:gd name="connsiteY10" fmla="*/ 896320 h 3510057"/>
              <a:gd name="connsiteX11" fmla="*/ 5304944 w 6047718"/>
              <a:gd name="connsiteY11" fmla="*/ 1322294 h 3510057"/>
              <a:gd name="connsiteX12" fmla="*/ 5414672 w 6047718"/>
              <a:gd name="connsiteY12" fmla="*/ 1118181 h 3510057"/>
              <a:gd name="connsiteX13" fmla="*/ 5515959 w 6047718"/>
              <a:gd name="connsiteY13" fmla="*/ 186365 h 3510057"/>
              <a:gd name="connsiteX14" fmla="*/ 5651009 w 6047718"/>
              <a:gd name="connsiteY14" fmla="*/ 532468 h 3510057"/>
              <a:gd name="connsiteX15" fmla="*/ 5752296 w 6047718"/>
              <a:gd name="connsiteY15" fmla="*/ 1455410 h 3510057"/>
              <a:gd name="connsiteX16" fmla="*/ 5887347 w 6047718"/>
              <a:gd name="connsiteY16" fmla="*/ 283983 h 3510057"/>
              <a:gd name="connsiteX17" fmla="*/ 6047718 w 6047718"/>
              <a:gd name="connsiteY17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3866879 w 6047718"/>
              <a:gd name="connsiteY3" fmla="*/ 2534328 h 3510057"/>
              <a:gd name="connsiteX4" fmla="*/ 4303380 w 6047718"/>
              <a:gd name="connsiteY4" fmla="*/ 2041241 h 3510057"/>
              <a:gd name="connsiteX5" fmla="*/ 4517236 w 6047718"/>
              <a:gd name="connsiteY5" fmla="*/ 1641169 h 3510057"/>
              <a:gd name="connsiteX6" fmla="*/ 4656032 w 6047718"/>
              <a:gd name="connsiteY6" fmla="*/ 1281425 h 3510057"/>
              <a:gd name="connsiteX7" fmla="*/ 4778812 w 6047718"/>
              <a:gd name="connsiteY7" fmla="*/ 1440619 h 3510057"/>
              <a:gd name="connsiteX8" fmla="*/ 4896981 w 6047718"/>
              <a:gd name="connsiteY8" fmla="*/ 1150721 h 3510057"/>
              <a:gd name="connsiteX9" fmla="*/ 5012337 w 6047718"/>
              <a:gd name="connsiteY9" fmla="*/ 1286796 h 3510057"/>
              <a:gd name="connsiteX10" fmla="*/ 5085488 w 6047718"/>
              <a:gd name="connsiteY10" fmla="*/ 896320 h 3510057"/>
              <a:gd name="connsiteX11" fmla="*/ 5304944 w 6047718"/>
              <a:gd name="connsiteY11" fmla="*/ 1322294 h 3510057"/>
              <a:gd name="connsiteX12" fmla="*/ 5414672 w 6047718"/>
              <a:gd name="connsiteY12" fmla="*/ 1118181 h 3510057"/>
              <a:gd name="connsiteX13" fmla="*/ 5515959 w 6047718"/>
              <a:gd name="connsiteY13" fmla="*/ 186365 h 3510057"/>
              <a:gd name="connsiteX14" fmla="*/ 5651009 w 6047718"/>
              <a:gd name="connsiteY14" fmla="*/ 532468 h 3510057"/>
              <a:gd name="connsiteX15" fmla="*/ 5752296 w 6047718"/>
              <a:gd name="connsiteY15" fmla="*/ 1455410 h 3510057"/>
              <a:gd name="connsiteX16" fmla="*/ 5887347 w 6047718"/>
              <a:gd name="connsiteY16" fmla="*/ 283983 h 3510057"/>
              <a:gd name="connsiteX17" fmla="*/ 6047718 w 6047718"/>
              <a:gd name="connsiteY17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3866879 w 6047718"/>
              <a:gd name="connsiteY3" fmla="*/ 2534328 h 3510057"/>
              <a:gd name="connsiteX4" fmla="*/ 4303380 w 6047718"/>
              <a:gd name="connsiteY4" fmla="*/ 2041241 h 3510057"/>
              <a:gd name="connsiteX5" fmla="*/ 4517236 w 6047718"/>
              <a:gd name="connsiteY5" fmla="*/ 1641169 h 3510057"/>
              <a:gd name="connsiteX6" fmla="*/ 4656032 w 6047718"/>
              <a:gd name="connsiteY6" fmla="*/ 1281425 h 3510057"/>
              <a:gd name="connsiteX7" fmla="*/ 4778812 w 6047718"/>
              <a:gd name="connsiteY7" fmla="*/ 1440619 h 3510057"/>
              <a:gd name="connsiteX8" fmla="*/ 4896981 w 6047718"/>
              <a:gd name="connsiteY8" fmla="*/ 1150721 h 3510057"/>
              <a:gd name="connsiteX9" fmla="*/ 5012337 w 6047718"/>
              <a:gd name="connsiteY9" fmla="*/ 1286796 h 3510057"/>
              <a:gd name="connsiteX10" fmla="*/ 5085488 w 6047718"/>
              <a:gd name="connsiteY10" fmla="*/ 896320 h 3510057"/>
              <a:gd name="connsiteX11" fmla="*/ 5304944 w 6047718"/>
              <a:gd name="connsiteY11" fmla="*/ 1322294 h 3510057"/>
              <a:gd name="connsiteX12" fmla="*/ 5414672 w 6047718"/>
              <a:gd name="connsiteY12" fmla="*/ 1118181 h 3510057"/>
              <a:gd name="connsiteX13" fmla="*/ 5515959 w 6047718"/>
              <a:gd name="connsiteY13" fmla="*/ 186365 h 3510057"/>
              <a:gd name="connsiteX14" fmla="*/ 5651009 w 6047718"/>
              <a:gd name="connsiteY14" fmla="*/ 532468 h 3510057"/>
              <a:gd name="connsiteX15" fmla="*/ 5752296 w 6047718"/>
              <a:gd name="connsiteY15" fmla="*/ 1455410 h 3510057"/>
              <a:gd name="connsiteX16" fmla="*/ 5887347 w 6047718"/>
              <a:gd name="connsiteY16" fmla="*/ 283983 h 3510057"/>
              <a:gd name="connsiteX17" fmla="*/ 6047718 w 6047718"/>
              <a:gd name="connsiteY17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3866879 w 6047718"/>
              <a:gd name="connsiteY3" fmla="*/ 2534328 h 3510057"/>
              <a:gd name="connsiteX4" fmla="*/ 4303380 w 6047718"/>
              <a:gd name="connsiteY4" fmla="*/ 2041241 h 3510057"/>
              <a:gd name="connsiteX5" fmla="*/ 4517236 w 6047718"/>
              <a:gd name="connsiteY5" fmla="*/ 1641169 h 3510057"/>
              <a:gd name="connsiteX6" fmla="*/ 4656032 w 6047718"/>
              <a:gd name="connsiteY6" fmla="*/ 1281425 h 3510057"/>
              <a:gd name="connsiteX7" fmla="*/ 4778812 w 6047718"/>
              <a:gd name="connsiteY7" fmla="*/ 1440619 h 3510057"/>
              <a:gd name="connsiteX8" fmla="*/ 4896981 w 6047718"/>
              <a:gd name="connsiteY8" fmla="*/ 1150721 h 3510057"/>
              <a:gd name="connsiteX9" fmla="*/ 5012337 w 6047718"/>
              <a:gd name="connsiteY9" fmla="*/ 1286796 h 3510057"/>
              <a:gd name="connsiteX10" fmla="*/ 5085488 w 6047718"/>
              <a:gd name="connsiteY10" fmla="*/ 896320 h 3510057"/>
              <a:gd name="connsiteX11" fmla="*/ 5304944 w 6047718"/>
              <a:gd name="connsiteY11" fmla="*/ 1322294 h 3510057"/>
              <a:gd name="connsiteX12" fmla="*/ 5414672 w 6047718"/>
              <a:gd name="connsiteY12" fmla="*/ 1118181 h 3510057"/>
              <a:gd name="connsiteX13" fmla="*/ 5515959 w 6047718"/>
              <a:gd name="connsiteY13" fmla="*/ 186365 h 3510057"/>
              <a:gd name="connsiteX14" fmla="*/ 5651009 w 6047718"/>
              <a:gd name="connsiteY14" fmla="*/ 532468 h 3510057"/>
              <a:gd name="connsiteX15" fmla="*/ 5752296 w 6047718"/>
              <a:gd name="connsiteY15" fmla="*/ 1455410 h 3510057"/>
              <a:gd name="connsiteX16" fmla="*/ 5887347 w 6047718"/>
              <a:gd name="connsiteY16" fmla="*/ 283983 h 3510057"/>
              <a:gd name="connsiteX17" fmla="*/ 6047718 w 6047718"/>
              <a:gd name="connsiteY17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3866879 w 6047718"/>
              <a:gd name="connsiteY3" fmla="*/ 2534328 h 3510057"/>
              <a:gd name="connsiteX4" fmla="*/ 4303380 w 6047718"/>
              <a:gd name="connsiteY4" fmla="*/ 2041241 h 3510057"/>
              <a:gd name="connsiteX5" fmla="*/ 4656032 w 6047718"/>
              <a:gd name="connsiteY5" fmla="*/ 1281425 h 3510057"/>
              <a:gd name="connsiteX6" fmla="*/ 4778812 w 6047718"/>
              <a:gd name="connsiteY6" fmla="*/ 1440619 h 3510057"/>
              <a:gd name="connsiteX7" fmla="*/ 4896981 w 6047718"/>
              <a:gd name="connsiteY7" fmla="*/ 1150721 h 3510057"/>
              <a:gd name="connsiteX8" fmla="*/ 5012337 w 6047718"/>
              <a:gd name="connsiteY8" fmla="*/ 1286796 h 3510057"/>
              <a:gd name="connsiteX9" fmla="*/ 5085488 w 6047718"/>
              <a:gd name="connsiteY9" fmla="*/ 896320 h 3510057"/>
              <a:gd name="connsiteX10" fmla="*/ 5304944 w 6047718"/>
              <a:gd name="connsiteY10" fmla="*/ 1322294 h 3510057"/>
              <a:gd name="connsiteX11" fmla="*/ 5414672 w 6047718"/>
              <a:gd name="connsiteY11" fmla="*/ 1118181 h 3510057"/>
              <a:gd name="connsiteX12" fmla="*/ 5515959 w 6047718"/>
              <a:gd name="connsiteY12" fmla="*/ 186365 h 3510057"/>
              <a:gd name="connsiteX13" fmla="*/ 5651009 w 6047718"/>
              <a:gd name="connsiteY13" fmla="*/ 532468 h 3510057"/>
              <a:gd name="connsiteX14" fmla="*/ 5752296 w 6047718"/>
              <a:gd name="connsiteY14" fmla="*/ 1455410 h 3510057"/>
              <a:gd name="connsiteX15" fmla="*/ 5887347 w 6047718"/>
              <a:gd name="connsiteY15" fmla="*/ 283983 h 3510057"/>
              <a:gd name="connsiteX16" fmla="*/ 6047718 w 6047718"/>
              <a:gd name="connsiteY16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3866879 w 6047718"/>
              <a:gd name="connsiteY3" fmla="*/ 2534328 h 3510057"/>
              <a:gd name="connsiteX4" fmla="*/ 4303380 w 6047718"/>
              <a:gd name="connsiteY4" fmla="*/ 2041241 h 3510057"/>
              <a:gd name="connsiteX5" fmla="*/ 4656032 w 6047718"/>
              <a:gd name="connsiteY5" fmla="*/ 1281425 h 3510057"/>
              <a:gd name="connsiteX6" fmla="*/ 4778812 w 6047718"/>
              <a:gd name="connsiteY6" fmla="*/ 1440619 h 3510057"/>
              <a:gd name="connsiteX7" fmla="*/ 4896981 w 6047718"/>
              <a:gd name="connsiteY7" fmla="*/ 1150721 h 3510057"/>
              <a:gd name="connsiteX8" fmla="*/ 5012337 w 6047718"/>
              <a:gd name="connsiteY8" fmla="*/ 1286796 h 3510057"/>
              <a:gd name="connsiteX9" fmla="*/ 5085488 w 6047718"/>
              <a:gd name="connsiteY9" fmla="*/ 896320 h 3510057"/>
              <a:gd name="connsiteX10" fmla="*/ 5304944 w 6047718"/>
              <a:gd name="connsiteY10" fmla="*/ 1322294 h 3510057"/>
              <a:gd name="connsiteX11" fmla="*/ 5414672 w 6047718"/>
              <a:gd name="connsiteY11" fmla="*/ 1118181 h 3510057"/>
              <a:gd name="connsiteX12" fmla="*/ 5515959 w 6047718"/>
              <a:gd name="connsiteY12" fmla="*/ 186365 h 3510057"/>
              <a:gd name="connsiteX13" fmla="*/ 5651009 w 6047718"/>
              <a:gd name="connsiteY13" fmla="*/ 532468 h 3510057"/>
              <a:gd name="connsiteX14" fmla="*/ 5752296 w 6047718"/>
              <a:gd name="connsiteY14" fmla="*/ 1455410 h 3510057"/>
              <a:gd name="connsiteX15" fmla="*/ 5887347 w 6047718"/>
              <a:gd name="connsiteY15" fmla="*/ 283983 h 3510057"/>
              <a:gd name="connsiteX16" fmla="*/ 6047718 w 6047718"/>
              <a:gd name="connsiteY16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3866879 w 6047718"/>
              <a:gd name="connsiteY3" fmla="*/ 2534328 h 3510057"/>
              <a:gd name="connsiteX4" fmla="*/ 4303380 w 6047718"/>
              <a:gd name="connsiteY4" fmla="*/ 2041241 h 3510057"/>
              <a:gd name="connsiteX5" fmla="*/ 4656032 w 6047718"/>
              <a:gd name="connsiteY5" fmla="*/ 1281425 h 3510057"/>
              <a:gd name="connsiteX6" fmla="*/ 4778812 w 6047718"/>
              <a:gd name="connsiteY6" fmla="*/ 1440619 h 3510057"/>
              <a:gd name="connsiteX7" fmla="*/ 4896981 w 6047718"/>
              <a:gd name="connsiteY7" fmla="*/ 1150721 h 3510057"/>
              <a:gd name="connsiteX8" fmla="*/ 5012337 w 6047718"/>
              <a:gd name="connsiteY8" fmla="*/ 1286796 h 3510057"/>
              <a:gd name="connsiteX9" fmla="*/ 5085488 w 6047718"/>
              <a:gd name="connsiteY9" fmla="*/ 896320 h 3510057"/>
              <a:gd name="connsiteX10" fmla="*/ 5304944 w 6047718"/>
              <a:gd name="connsiteY10" fmla="*/ 1322294 h 3510057"/>
              <a:gd name="connsiteX11" fmla="*/ 5414672 w 6047718"/>
              <a:gd name="connsiteY11" fmla="*/ 1118181 h 3510057"/>
              <a:gd name="connsiteX12" fmla="*/ 5515959 w 6047718"/>
              <a:gd name="connsiteY12" fmla="*/ 186365 h 3510057"/>
              <a:gd name="connsiteX13" fmla="*/ 5651009 w 6047718"/>
              <a:gd name="connsiteY13" fmla="*/ 532468 h 3510057"/>
              <a:gd name="connsiteX14" fmla="*/ 5752296 w 6047718"/>
              <a:gd name="connsiteY14" fmla="*/ 1455410 h 3510057"/>
              <a:gd name="connsiteX15" fmla="*/ 5887347 w 6047718"/>
              <a:gd name="connsiteY15" fmla="*/ 283983 h 3510057"/>
              <a:gd name="connsiteX16" fmla="*/ 6047718 w 6047718"/>
              <a:gd name="connsiteY16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3866879 w 6047718"/>
              <a:gd name="connsiteY3" fmla="*/ 2534328 h 3510057"/>
              <a:gd name="connsiteX4" fmla="*/ 4303380 w 6047718"/>
              <a:gd name="connsiteY4" fmla="*/ 2041241 h 3510057"/>
              <a:gd name="connsiteX5" fmla="*/ 4656032 w 6047718"/>
              <a:gd name="connsiteY5" fmla="*/ 1281425 h 3510057"/>
              <a:gd name="connsiteX6" fmla="*/ 4778812 w 6047718"/>
              <a:gd name="connsiteY6" fmla="*/ 1440619 h 3510057"/>
              <a:gd name="connsiteX7" fmla="*/ 4896981 w 6047718"/>
              <a:gd name="connsiteY7" fmla="*/ 1150721 h 3510057"/>
              <a:gd name="connsiteX8" fmla="*/ 5012337 w 6047718"/>
              <a:gd name="connsiteY8" fmla="*/ 1286796 h 3510057"/>
              <a:gd name="connsiteX9" fmla="*/ 5085488 w 6047718"/>
              <a:gd name="connsiteY9" fmla="*/ 896320 h 3510057"/>
              <a:gd name="connsiteX10" fmla="*/ 5304944 w 6047718"/>
              <a:gd name="connsiteY10" fmla="*/ 1322294 h 3510057"/>
              <a:gd name="connsiteX11" fmla="*/ 5414672 w 6047718"/>
              <a:gd name="connsiteY11" fmla="*/ 1118181 h 3510057"/>
              <a:gd name="connsiteX12" fmla="*/ 5515959 w 6047718"/>
              <a:gd name="connsiteY12" fmla="*/ 186365 h 3510057"/>
              <a:gd name="connsiteX13" fmla="*/ 5651009 w 6047718"/>
              <a:gd name="connsiteY13" fmla="*/ 532468 h 3510057"/>
              <a:gd name="connsiteX14" fmla="*/ 5752296 w 6047718"/>
              <a:gd name="connsiteY14" fmla="*/ 1455410 h 3510057"/>
              <a:gd name="connsiteX15" fmla="*/ 5887347 w 6047718"/>
              <a:gd name="connsiteY15" fmla="*/ 283983 h 3510057"/>
              <a:gd name="connsiteX16" fmla="*/ 6047718 w 6047718"/>
              <a:gd name="connsiteY16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4032041 w 6047718"/>
              <a:gd name="connsiteY3" fmla="*/ 2559200 h 3510057"/>
              <a:gd name="connsiteX4" fmla="*/ 4303380 w 6047718"/>
              <a:gd name="connsiteY4" fmla="*/ 2041241 h 3510057"/>
              <a:gd name="connsiteX5" fmla="*/ 4656032 w 6047718"/>
              <a:gd name="connsiteY5" fmla="*/ 1281425 h 3510057"/>
              <a:gd name="connsiteX6" fmla="*/ 4778812 w 6047718"/>
              <a:gd name="connsiteY6" fmla="*/ 1440619 h 3510057"/>
              <a:gd name="connsiteX7" fmla="*/ 4896981 w 6047718"/>
              <a:gd name="connsiteY7" fmla="*/ 1150721 h 3510057"/>
              <a:gd name="connsiteX8" fmla="*/ 5012337 w 6047718"/>
              <a:gd name="connsiteY8" fmla="*/ 1286796 h 3510057"/>
              <a:gd name="connsiteX9" fmla="*/ 5085488 w 6047718"/>
              <a:gd name="connsiteY9" fmla="*/ 896320 h 3510057"/>
              <a:gd name="connsiteX10" fmla="*/ 5304944 w 6047718"/>
              <a:gd name="connsiteY10" fmla="*/ 1322294 h 3510057"/>
              <a:gd name="connsiteX11" fmla="*/ 5414672 w 6047718"/>
              <a:gd name="connsiteY11" fmla="*/ 1118181 h 3510057"/>
              <a:gd name="connsiteX12" fmla="*/ 5515959 w 6047718"/>
              <a:gd name="connsiteY12" fmla="*/ 186365 h 3510057"/>
              <a:gd name="connsiteX13" fmla="*/ 5651009 w 6047718"/>
              <a:gd name="connsiteY13" fmla="*/ 532468 h 3510057"/>
              <a:gd name="connsiteX14" fmla="*/ 5752296 w 6047718"/>
              <a:gd name="connsiteY14" fmla="*/ 1455410 h 3510057"/>
              <a:gd name="connsiteX15" fmla="*/ 5887347 w 6047718"/>
              <a:gd name="connsiteY15" fmla="*/ 283983 h 3510057"/>
              <a:gd name="connsiteX16" fmla="*/ 6047718 w 6047718"/>
              <a:gd name="connsiteY16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4032041 w 6047718"/>
              <a:gd name="connsiteY3" fmla="*/ 2559200 h 3510057"/>
              <a:gd name="connsiteX4" fmla="*/ 4303380 w 6047718"/>
              <a:gd name="connsiteY4" fmla="*/ 2041241 h 3510057"/>
              <a:gd name="connsiteX5" fmla="*/ 4656032 w 6047718"/>
              <a:gd name="connsiteY5" fmla="*/ 1281425 h 3510057"/>
              <a:gd name="connsiteX6" fmla="*/ 4778812 w 6047718"/>
              <a:gd name="connsiteY6" fmla="*/ 1440619 h 3510057"/>
              <a:gd name="connsiteX7" fmla="*/ 4896981 w 6047718"/>
              <a:gd name="connsiteY7" fmla="*/ 1150721 h 3510057"/>
              <a:gd name="connsiteX8" fmla="*/ 5012337 w 6047718"/>
              <a:gd name="connsiteY8" fmla="*/ 1286796 h 3510057"/>
              <a:gd name="connsiteX9" fmla="*/ 5085488 w 6047718"/>
              <a:gd name="connsiteY9" fmla="*/ 896320 h 3510057"/>
              <a:gd name="connsiteX10" fmla="*/ 5304944 w 6047718"/>
              <a:gd name="connsiteY10" fmla="*/ 1322294 h 3510057"/>
              <a:gd name="connsiteX11" fmla="*/ 5414672 w 6047718"/>
              <a:gd name="connsiteY11" fmla="*/ 1118181 h 3510057"/>
              <a:gd name="connsiteX12" fmla="*/ 5515959 w 6047718"/>
              <a:gd name="connsiteY12" fmla="*/ 186365 h 3510057"/>
              <a:gd name="connsiteX13" fmla="*/ 5651009 w 6047718"/>
              <a:gd name="connsiteY13" fmla="*/ 532468 h 3510057"/>
              <a:gd name="connsiteX14" fmla="*/ 5752296 w 6047718"/>
              <a:gd name="connsiteY14" fmla="*/ 1455410 h 3510057"/>
              <a:gd name="connsiteX15" fmla="*/ 5887347 w 6047718"/>
              <a:gd name="connsiteY15" fmla="*/ 283983 h 3510057"/>
              <a:gd name="connsiteX16" fmla="*/ 6047718 w 6047718"/>
              <a:gd name="connsiteY16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4032041 w 6047718"/>
              <a:gd name="connsiteY3" fmla="*/ 2559200 h 3510057"/>
              <a:gd name="connsiteX4" fmla="*/ 4280858 w 6047718"/>
              <a:gd name="connsiteY4" fmla="*/ 2053677 h 3510057"/>
              <a:gd name="connsiteX5" fmla="*/ 4656032 w 6047718"/>
              <a:gd name="connsiteY5" fmla="*/ 1281425 h 3510057"/>
              <a:gd name="connsiteX6" fmla="*/ 4778812 w 6047718"/>
              <a:gd name="connsiteY6" fmla="*/ 1440619 h 3510057"/>
              <a:gd name="connsiteX7" fmla="*/ 4896981 w 6047718"/>
              <a:gd name="connsiteY7" fmla="*/ 1150721 h 3510057"/>
              <a:gd name="connsiteX8" fmla="*/ 5012337 w 6047718"/>
              <a:gd name="connsiteY8" fmla="*/ 1286796 h 3510057"/>
              <a:gd name="connsiteX9" fmla="*/ 5085488 w 6047718"/>
              <a:gd name="connsiteY9" fmla="*/ 896320 h 3510057"/>
              <a:gd name="connsiteX10" fmla="*/ 5304944 w 6047718"/>
              <a:gd name="connsiteY10" fmla="*/ 1322294 h 3510057"/>
              <a:gd name="connsiteX11" fmla="*/ 5414672 w 6047718"/>
              <a:gd name="connsiteY11" fmla="*/ 1118181 h 3510057"/>
              <a:gd name="connsiteX12" fmla="*/ 5515959 w 6047718"/>
              <a:gd name="connsiteY12" fmla="*/ 186365 h 3510057"/>
              <a:gd name="connsiteX13" fmla="*/ 5651009 w 6047718"/>
              <a:gd name="connsiteY13" fmla="*/ 532468 h 3510057"/>
              <a:gd name="connsiteX14" fmla="*/ 5752296 w 6047718"/>
              <a:gd name="connsiteY14" fmla="*/ 1455410 h 3510057"/>
              <a:gd name="connsiteX15" fmla="*/ 5887347 w 6047718"/>
              <a:gd name="connsiteY15" fmla="*/ 283983 h 3510057"/>
              <a:gd name="connsiteX16" fmla="*/ 6047718 w 6047718"/>
              <a:gd name="connsiteY16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4032041 w 6047718"/>
              <a:gd name="connsiteY3" fmla="*/ 2559200 h 3510057"/>
              <a:gd name="connsiteX4" fmla="*/ 4318395 w 6047718"/>
              <a:gd name="connsiteY4" fmla="*/ 2028805 h 3510057"/>
              <a:gd name="connsiteX5" fmla="*/ 4656032 w 6047718"/>
              <a:gd name="connsiteY5" fmla="*/ 1281425 h 3510057"/>
              <a:gd name="connsiteX6" fmla="*/ 4778812 w 6047718"/>
              <a:gd name="connsiteY6" fmla="*/ 1440619 h 3510057"/>
              <a:gd name="connsiteX7" fmla="*/ 4896981 w 6047718"/>
              <a:gd name="connsiteY7" fmla="*/ 1150721 h 3510057"/>
              <a:gd name="connsiteX8" fmla="*/ 5012337 w 6047718"/>
              <a:gd name="connsiteY8" fmla="*/ 1286796 h 3510057"/>
              <a:gd name="connsiteX9" fmla="*/ 5085488 w 6047718"/>
              <a:gd name="connsiteY9" fmla="*/ 896320 h 3510057"/>
              <a:gd name="connsiteX10" fmla="*/ 5304944 w 6047718"/>
              <a:gd name="connsiteY10" fmla="*/ 1322294 h 3510057"/>
              <a:gd name="connsiteX11" fmla="*/ 5414672 w 6047718"/>
              <a:gd name="connsiteY11" fmla="*/ 1118181 h 3510057"/>
              <a:gd name="connsiteX12" fmla="*/ 5515959 w 6047718"/>
              <a:gd name="connsiteY12" fmla="*/ 186365 h 3510057"/>
              <a:gd name="connsiteX13" fmla="*/ 5651009 w 6047718"/>
              <a:gd name="connsiteY13" fmla="*/ 532468 h 3510057"/>
              <a:gd name="connsiteX14" fmla="*/ 5752296 w 6047718"/>
              <a:gd name="connsiteY14" fmla="*/ 1455410 h 3510057"/>
              <a:gd name="connsiteX15" fmla="*/ 5887347 w 6047718"/>
              <a:gd name="connsiteY15" fmla="*/ 283983 h 3510057"/>
              <a:gd name="connsiteX16" fmla="*/ 6047718 w 6047718"/>
              <a:gd name="connsiteY16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4024534 w 6047718"/>
              <a:gd name="connsiteY3" fmla="*/ 2770613 h 3510057"/>
              <a:gd name="connsiteX4" fmla="*/ 4318395 w 6047718"/>
              <a:gd name="connsiteY4" fmla="*/ 2028805 h 3510057"/>
              <a:gd name="connsiteX5" fmla="*/ 4656032 w 6047718"/>
              <a:gd name="connsiteY5" fmla="*/ 1281425 h 3510057"/>
              <a:gd name="connsiteX6" fmla="*/ 4778812 w 6047718"/>
              <a:gd name="connsiteY6" fmla="*/ 1440619 h 3510057"/>
              <a:gd name="connsiteX7" fmla="*/ 4896981 w 6047718"/>
              <a:gd name="connsiteY7" fmla="*/ 1150721 h 3510057"/>
              <a:gd name="connsiteX8" fmla="*/ 5012337 w 6047718"/>
              <a:gd name="connsiteY8" fmla="*/ 1286796 h 3510057"/>
              <a:gd name="connsiteX9" fmla="*/ 5085488 w 6047718"/>
              <a:gd name="connsiteY9" fmla="*/ 896320 h 3510057"/>
              <a:gd name="connsiteX10" fmla="*/ 5304944 w 6047718"/>
              <a:gd name="connsiteY10" fmla="*/ 1322294 h 3510057"/>
              <a:gd name="connsiteX11" fmla="*/ 5414672 w 6047718"/>
              <a:gd name="connsiteY11" fmla="*/ 1118181 h 3510057"/>
              <a:gd name="connsiteX12" fmla="*/ 5515959 w 6047718"/>
              <a:gd name="connsiteY12" fmla="*/ 186365 h 3510057"/>
              <a:gd name="connsiteX13" fmla="*/ 5651009 w 6047718"/>
              <a:gd name="connsiteY13" fmla="*/ 532468 h 3510057"/>
              <a:gd name="connsiteX14" fmla="*/ 5752296 w 6047718"/>
              <a:gd name="connsiteY14" fmla="*/ 1455410 h 3510057"/>
              <a:gd name="connsiteX15" fmla="*/ 5887347 w 6047718"/>
              <a:gd name="connsiteY15" fmla="*/ 283983 h 3510057"/>
              <a:gd name="connsiteX16" fmla="*/ 6047718 w 6047718"/>
              <a:gd name="connsiteY16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4024534 w 6047718"/>
              <a:gd name="connsiteY3" fmla="*/ 2770613 h 3510057"/>
              <a:gd name="connsiteX4" fmla="*/ 4318395 w 6047718"/>
              <a:gd name="connsiteY4" fmla="*/ 2028805 h 3510057"/>
              <a:gd name="connsiteX5" fmla="*/ 4656032 w 6047718"/>
              <a:gd name="connsiteY5" fmla="*/ 1281425 h 3510057"/>
              <a:gd name="connsiteX6" fmla="*/ 4778812 w 6047718"/>
              <a:gd name="connsiteY6" fmla="*/ 1440619 h 3510057"/>
              <a:gd name="connsiteX7" fmla="*/ 4896981 w 6047718"/>
              <a:gd name="connsiteY7" fmla="*/ 1150721 h 3510057"/>
              <a:gd name="connsiteX8" fmla="*/ 5012337 w 6047718"/>
              <a:gd name="connsiteY8" fmla="*/ 1286796 h 3510057"/>
              <a:gd name="connsiteX9" fmla="*/ 5085488 w 6047718"/>
              <a:gd name="connsiteY9" fmla="*/ 896320 h 3510057"/>
              <a:gd name="connsiteX10" fmla="*/ 5304944 w 6047718"/>
              <a:gd name="connsiteY10" fmla="*/ 1322294 h 3510057"/>
              <a:gd name="connsiteX11" fmla="*/ 5414672 w 6047718"/>
              <a:gd name="connsiteY11" fmla="*/ 1118181 h 3510057"/>
              <a:gd name="connsiteX12" fmla="*/ 5515959 w 6047718"/>
              <a:gd name="connsiteY12" fmla="*/ 186365 h 3510057"/>
              <a:gd name="connsiteX13" fmla="*/ 5651009 w 6047718"/>
              <a:gd name="connsiteY13" fmla="*/ 532468 h 3510057"/>
              <a:gd name="connsiteX14" fmla="*/ 5752296 w 6047718"/>
              <a:gd name="connsiteY14" fmla="*/ 1455410 h 3510057"/>
              <a:gd name="connsiteX15" fmla="*/ 5887347 w 6047718"/>
              <a:gd name="connsiteY15" fmla="*/ 283983 h 3510057"/>
              <a:gd name="connsiteX16" fmla="*/ 6047718 w 6047718"/>
              <a:gd name="connsiteY16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974404 h 3510057"/>
              <a:gd name="connsiteX3" fmla="*/ 4024534 w 6047718"/>
              <a:gd name="connsiteY3" fmla="*/ 2770613 h 3510057"/>
              <a:gd name="connsiteX4" fmla="*/ 4318395 w 6047718"/>
              <a:gd name="connsiteY4" fmla="*/ 2028805 h 3510057"/>
              <a:gd name="connsiteX5" fmla="*/ 4656032 w 6047718"/>
              <a:gd name="connsiteY5" fmla="*/ 1281425 h 3510057"/>
              <a:gd name="connsiteX6" fmla="*/ 4778812 w 6047718"/>
              <a:gd name="connsiteY6" fmla="*/ 1440619 h 3510057"/>
              <a:gd name="connsiteX7" fmla="*/ 4896981 w 6047718"/>
              <a:gd name="connsiteY7" fmla="*/ 1150721 h 3510057"/>
              <a:gd name="connsiteX8" fmla="*/ 5012337 w 6047718"/>
              <a:gd name="connsiteY8" fmla="*/ 1286796 h 3510057"/>
              <a:gd name="connsiteX9" fmla="*/ 5085488 w 6047718"/>
              <a:gd name="connsiteY9" fmla="*/ 896320 h 3510057"/>
              <a:gd name="connsiteX10" fmla="*/ 5304944 w 6047718"/>
              <a:gd name="connsiteY10" fmla="*/ 1322294 h 3510057"/>
              <a:gd name="connsiteX11" fmla="*/ 5414672 w 6047718"/>
              <a:gd name="connsiteY11" fmla="*/ 1118181 h 3510057"/>
              <a:gd name="connsiteX12" fmla="*/ 5515959 w 6047718"/>
              <a:gd name="connsiteY12" fmla="*/ 186365 h 3510057"/>
              <a:gd name="connsiteX13" fmla="*/ 5651009 w 6047718"/>
              <a:gd name="connsiteY13" fmla="*/ 532468 h 3510057"/>
              <a:gd name="connsiteX14" fmla="*/ 5752296 w 6047718"/>
              <a:gd name="connsiteY14" fmla="*/ 1455410 h 3510057"/>
              <a:gd name="connsiteX15" fmla="*/ 5887347 w 6047718"/>
              <a:gd name="connsiteY15" fmla="*/ 283983 h 3510057"/>
              <a:gd name="connsiteX16" fmla="*/ 6047718 w 6047718"/>
              <a:gd name="connsiteY16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974404 h 3510057"/>
              <a:gd name="connsiteX3" fmla="*/ 4024534 w 6047718"/>
              <a:gd name="connsiteY3" fmla="*/ 2770613 h 3510057"/>
              <a:gd name="connsiteX4" fmla="*/ 4318395 w 6047718"/>
              <a:gd name="connsiteY4" fmla="*/ 2028805 h 3510057"/>
              <a:gd name="connsiteX5" fmla="*/ 4656032 w 6047718"/>
              <a:gd name="connsiteY5" fmla="*/ 1281425 h 3510057"/>
              <a:gd name="connsiteX6" fmla="*/ 4778812 w 6047718"/>
              <a:gd name="connsiteY6" fmla="*/ 1440619 h 3510057"/>
              <a:gd name="connsiteX7" fmla="*/ 4896981 w 6047718"/>
              <a:gd name="connsiteY7" fmla="*/ 1150721 h 3510057"/>
              <a:gd name="connsiteX8" fmla="*/ 5012337 w 6047718"/>
              <a:gd name="connsiteY8" fmla="*/ 1286796 h 3510057"/>
              <a:gd name="connsiteX9" fmla="*/ 5085488 w 6047718"/>
              <a:gd name="connsiteY9" fmla="*/ 896320 h 3510057"/>
              <a:gd name="connsiteX10" fmla="*/ 5304944 w 6047718"/>
              <a:gd name="connsiteY10" fmla="*/ 1322294 h 3510057"/>
              <a:gd name="connsiteX11" fmla="*/ 5414672 w 6047718"/>
              <a:gd name="connsiteY11" fmla="*/ 1118181 h 3510057"/>
              <a:gd name="connsiteX12" fmla="*/ 5515959 w 6047718"/>
              <a:gd name="connsiteY12" fmla="*/ 186365 h 3510057"/>
              <a:gd name="connsiteX13" fmla="*/ 5651009 w 6047718"/>
              <a:gd name="connsiteY13" fmla="*/ 532468 h 3510057"/>
              <a:gd name="connsiteX14" fmla="*/ 5752296 w 6047718"/>
              <a:gd name="connsiteY14" fmla="*/ 1455410 h 3510057"/>
              <a:gd name="connsiteX15" fmla="*/ 5887347 w 6047718"/>
              <a:gd name="connsiteY15" fmla="*/ 283983 h 3510057"/>
              <a:gd name="connsiteX16" fmla="*/ 6047718 w 6047718"/>
              <a:gd name="connsiteY16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4024534 w 6047718"/>
              <a:gd name="connsiteY2" fmla="*/ 2770613 h 3510057"/>
              <a:gd name="connsiteX3" fmla="*/ 4318395 w 6047718"/>
              <a:gd name="connsiteY3" fmla="*/ 2028805 h 3510057"/>
              <a:gd name="connsiteX4" fmla="*/ 4656032 w 6047718"/>
              <a:gd name="connsiteY4" fmla="*/ 1281425 h 3510057"/>
              <a:gd name="connsiteX5" fmla="*/ 4778812 w 6047718"/>
              <a:gd name="connsiteY5" fmla="*/ 1440619 h 3510057"/>
              <a:gd name="connsiteX6" fmla="*/ 4896981 w 6047718"/>
              <a:gd name="connsiteY6" fmla="*/ 1150721 h 3510057"/>
              <a:gd name="connsiteX7" fmla="*/ 5012337 w 6047718"/>
              <a:gd name="connsiteY7" fmla="*/ 1286796 h 3510057"/>
              <a:gd name="connsiteX8" fmla="*/ 5085488 w 6047718"/>
              <a:gd name="connsiteY8" fmla="*/ 896320 h 3510057"/>
              <a:gd name="connsiteX9" fmla="*/ 5304944 w 6047718"/>
              <a:gd name="connsiteY9" fmla="*/ 1322294 h 3510057"/>
              <a:gd name="connsiteX10" fmla="*/ 5414672 w 6047718"/>
              <a:gd name="connsiteY10" fmla="*/ 1118181 h 3510057"/>
              <a:gd name="connsiteX11" fmla="*/ 5515959 w 6047718"/>
              <a:gd name="connsiteY11" fmla="*/ 186365 h 3510057"/>
              <a:gd name="connsiteX12" fmla="*/ 5651009 w 6047718"/>
              <a:gd name="connsiteY12" fmla="*/ 532468 h 3510057"/>
              <a:gd name="connsiteX13" fmla="*/ 5752296 w 6047718"/>
              <a:gd name="connsiteY13" fmla="*/ 1455410 h 3510057"/>
              <a:gd name="connsiteX14" fmla="*/ 5887347 w 6047718"/>
              <a:gd name="connsiteY14" fmla="*/ 283983 h 3510057"/>
              <a:gd name="connsiteX15" fmla="*/ 6047718 w 6047718"/>
              <a:gd name="connsiteY15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4024534 w 6047718"/>
              <a:gd name="connsiteY2" fmla="*/ 2770613 h 3510057"/>
              <a:gd name="connsiteX3" fmla="*/ 4318395 w 6047718"/>
              <a:gd name="connsiteY3" fmla="*/ 2028805 h 3510057"/>
              <a:gd name="connsiteX4" fmla="*/ 4656032 w 6047718"/>
              <a:gd name="connsiteY4" fmla="*/ 1281425 h 3510057"/>
              <a:gd name="connsiteX5" fmla="*/ 4778812 w 6047718"/>
              <a:gd name="connsiteY5" fmla="*/ 1440619 h 3510057"/>
              <a:gd name="connsiteX6" fmla="*/ 4896981 w 6047718"/>
              <a:gd name="connsiteY6" fmla="*/ 1150721 h 3510057"/>
              <a:gd name="connsiteX7" fmla="*/ 5012337 w 6047718"/>
              <a:gd name="connsiteY7" fmla="*/ 1286796 h 3510057"/>
              <a:gd name="connsiteX8" fmla="*/ 5085488 w 6047718"/>
              <a:gd name="connsiteY8" fmla="*/ 896320 h 3510057"/>
              <a:gd name="connsiteX9" fmla="*/ 5304944 w 6047718"/>
              <a:gd name="connsiteY9" fmla="*/ 1322294 h 3510057"/>
              <a:gd name="connsiteX10" fmla="*/ 5414672 w 6047718"/>
              <a:gd name="connsiteY10" fmla="*/ 1118181 h 3510057"/>
              <a:gd name="connsiteX11" fmla="*/ 5515959 w 6047718"/>
              <a:gd name="connsiteY11" fmla="*/ 186365 h 3510057"/>
              <a:gd name="connsiteX12" fmla="*/ 5651009 w 6047718"/>
              <a:gd name="connsiteY12" fmla="*/ 532468 h 3510057"/>
              <a:gd name="connsiteX13" fmla="*/ 5752296 w 6047718"/>
              <a:gd name="connsiteY13" fmla="*/ 1455410 h 3510057"/>
              <a:gd name="connsiteX14" fmla="*/ 5887347 w 6047718"/>
              <a:gd name="connsiteY14" fmla="*/ 283983 h 3510057"/>
              <a:gd name="connsiteX15" fmla="*/ 6047718 w 6047718"/>
              <a:gd name="connsiteY15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4024534 w 6047718"/>
              <a:gd name="connsiteY2" fmla="*/ 2770613 h 3510057"/>
              <a:gd name="connsiteX3" fmla="*/ 4355932 w 6047718"/>
              <a:gd name="connsiteY3" fmla="*/ 2066113 h 3510057"/>
              <a:gd name="connsiteX4" fmla="*/ 4656032 w 6047718"/>
              <a:gd name="connsiteY4" fmla="*/ 1281425 h 3510057"/>
              <a:gd name="connsiteX5" fmla="*/ 4778812 w 6047718"/>
              <a:gd name="connsiteY5" fmla="*/ 1440619 h 3510057"/>
              <a:gd name="connsiteX6" fmla="*/ 4896981 w 6047718"/>
              <a:gd name="connsiteY6" fmla="*/ 1150721 h 3510057"/>
              <a:gd name="connsiteX7" fmla="*/ 5012337 w 6047718"/>
              <a:gd name="connsiteY7" fmla="*/ 1286796 h 3510057"/>
              <a:gd name="connsiteX8" fmla="*/ 5085488 w 6047718"/>
              <a:gd name="connsiteY8" fmla="*/ 896320 h 3510057"/>
              <a:gd name="connsiteX9" fmla="*/ 5304944 w 6047718"/>
              <a:gd name="connsiteY9" fmla="*/ 1322294 h 3510057"/>
              <a:gd name="connsiteX10" fmla="*/ 5414672 w 6047718"/>
              <a:gd name="connsiteY10" fmla="*/ 1118181 h 3510057"/>
              <a:gd name="connsiteX11" fmla="*/ 5515959 w 6047718"/>
              <a:gd name="connsiteY11" fmla="*/ 186365 h 3510057"/>
              <a:gd name="connsiteX12" fmla="*/ 5651009 w 6047718"/>
              <a:gd name="connsiteY12" fmla="*/ 532468 h 3510057"/>
              <a:gd name="connsiteX13" fmla="*/ 5752296 w 6047718"/>
              <a:gd name="connsiteY13" fmla="*/ 1455410 h 3510057"/>
              <a:gd name="connsiteX14" fmla="*/ 5887347 w 6047718"/>
              <a:gd name="connsiteY14" fmla="*/ 283983 h 3510057"/>
              <a:gd name="connsiteX15" fmla="*/ 6047718 w 6047718"/>
              <a:gd name="connsiteY15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4024534 w 6047718"/>
              <a:gd name="connsiteY2" fmla="*/ 2770613 h 3510057"/>
              <a:gd name="connsiteX3" fmla="*/ 4325902 w 6047718"/>
              <a:gd name="connsiteY3" fmla="*/ 1879573 h 3510057"/>
              <a:gd name="connsiteX4" fmla="*/ 4656032 w 6047718"/>
              <a:gd name="connsiteY4" fmla="*/ 1281425 h 3510057"/>
              <a:gd name="connsiteX5" fmla="*/ 4778812 w 6047718"/>
              <a:gd name="connsiteY5" fmla="*/ 1440619 h 3510057"/>
              <a:gd name="connsiteX6" fmla="*/ 4896981 w 6047718"/>
              <a:gd name="connsiteY6" fmla="*/ 1150721 h 3510057"/>
              <a:gd name="connsiteX7" fmla="*/ 5012337 w 6047718"/>
              <a:gd name="connsiteY7" fmla="*/ 1286796 h 3510057"/>
              <a:gd name="connsiteX8" fmla="*/ 5085488 w 6047718"/>
              <a:gd name="connsiteY8" fmla="*/ 896320 h 3510057"/>
              <a:gd name="connsiteX9" fmla="*/ 5304944 w 6047718"/>
              <a:gd name="connsiteY9" fmla="*/ 1322294 h 3510057"/>
              <a:gd name="connsiteX10" fmla="*/ 5414672 w 6047718"/>
              <a:gd name="connsiteY10" fmla="*/ 1118181 h 3510057"/>
              <a:gd name="connsiteX11" fmla="*/ 5515959 w 6047718"/>
              <a:gd name="connsiteY11" fmla="*/ 186365 h 3510057"/>
              <a:gd name="connsiteX12" fmla="*/ 5651009 w 6047718"/>
              <a:gd name="connsiteY12" fmla="*/ 532468 h 3510057"/>
              <a:gd name="connsiteX13" fmla="*/ 5752296 w 6047718"/>
              <a:gd name="connsiteY13" fmla="*/ 1455410 h 3510057"/>
              <a:gd name="connsiteX14" fmla="*/ 5887347 w 6047718"/>
              <a:gd name="connsiteY14" fmla="*/ 283983 h 3510057"/>
              <a:gd name="connsiteX15" fmla="*/ 6047718 w 6047718"/>
              <a:gd name="connsiteY15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4024534 w 6047718"/>
              <a:gd name="connsiteY2" fmla="*/ 2770613 h 3510057"/>
              <a:gd name="connsiteX3" fmla="*/ 4355932 w 6047718"/>
              <a:gd name="connsiteY3" fmla="*/ 1854701 h 3510057"/>
              <a:gd name="connsiteX4" fmla="*/ 4656032 w 6047718"/>
              <a:gd name="connsiteY4" fmla="*/ 1281425 h 3510057"/>
              <a:gd name="connsiteX5" fmla="*/ 4778812 w 6047718"/>
              <a:gd name="connsiteY5" fmla="*/ 1440619 h 3510057"/>
              <a:gd name="connsiteX6" fmla="*/ 4896981 w 6047718"/>
              <a:gd name="connsiteY6" fmla="*/ 1150721 h 3510057"/>
              <a:gd name="connsiteX7" fmla="*/ 5012337 w 6047718"/>
              <a:gd name="connsiteY7" fmla="*/ 1286796 h 3510057"/>
              <a:gd name="connsiteX8" fmla="*/ 5085488 w 6047718"/>
              <a:gd name="connsiteY8" fmla="*/ 896320 h 3510057"/>
              <a:gd name="connsiteX9" fmla="*/ 5304944 w 6047718"/>
              <a:gd name="connsiteY9" fmla="*/ 1322294 h 3510057"/>
              <a:gd name="connsiteX10" fmla="*/ 5414672 w 6047718"/>
              <a:gd name="connsiteY10" fmla="*/ 1118181 h 3510057"/>
              <a:gd name="connsiteX11" fmla="*/ 5515959 w 6047718"/>
              <a:gd name="connsiteY11" fmla="*/ 186365 h 3510057"/>
              <a:gd name="connsiteX12" fmla="*/ 5651009 w 6047718"/>
              <a:gd name="connsiteY12" fmla="*/ 532468 h 3510057"/>
              <a:gd name="connsiteX13" fmla="*/ 5752296 w 6047718"/>
              <a:gd name="connsiteY13" fmla="*/ 1455410 h 3510057"/>
              <a:gd name="connsiteX14" fmla="*/ 5887347 w 6047718"/>
              <a:gd name="connsiteY14" fmla="*/ 283983 h 3510057"/>
              <a:gd name="connsiteX15" fmla="*/ 6047718 w 6047718"/>
              <a:gd name="connsiteY15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4024534 w 6047718"/>
              <a:gd name="connsiteY2" fmla="*/ 2770613 h 3510057"/>
              <a:gd name="connsiteX3" fmla="*/ 4656032 w 6047718"/>
              <a:gd name="connsiteY3" fmla="*/ 1281425 h 3510057"/>
              <a:gd name="connsiteX4" fmla="*/ 4778812 w 6047718"/>
              <a:gd name="connsiteY4" fmla="*/ 1440619 h 3510057"/>
              <a:gd name="connsiteX5" fmla="*/ 4896981 w 6047718"/>
              <a:gd name="connsiteY5" fmla="*/ 1150721 h 3510057"/>
              <a:gd name="connsiteX6" fmla="*/ 5012337 w 6047718"/>
              <a:gd name="connsiteY6" fmla="*/ 1286796 h 3510057"/>
              <a:gd name="connsiteX7" fmla="*/ 5085488 w 6047718"/>
              <a:gd name="connsiteY7" fmla="*/ 896320 h 3510057"/>
              <a:gd name="connsiteX8" fmla="*/ 5304944 w 6047718"/>
              <a:gd name="connsiteY8" fmla="*/ 1322294 h 3510057"/>
              <a:gd name="connsiteX9" fmla="*/ 5414672 w 6047718"/>
              <a:gd name="connsiteY9" fmla="*/ 1118181 h 3510057"/>
              <a:gd name="connsiteX10" fmla="*/ 5515959 w 6047718"/>
              <a:gd name="connsiteY10" fmla="*/ 186365 h 3510057"/>
              <a:gd name="connsiteX11" fmla="*/ 5651009 w 6047718"/>
              <a:gd name="connsiteY11" fmla="*/ 532468 h 3510057"/>
              <a:gd name="connsiteX12" fmla="*/ 5752296 w 6047718"/>
              <a:gd name="connsiteY12" fmla="*/ 1455410 h 3510057"/>
              <a:gd name="connsiteX13" fmla="*/ 5887347 w 6047718"/>
              <a:gd name="connsiteY13" fmla="*/ 283983 h 3510057"/>
              <a:gd name="connsiteX14" fmla="*/ 6047718 w 6047718"/>
              <a:gd name="connsiteY14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4024534 w 6047718"/>
              <a:gd name="connsiteY2" fmla="*/ 2770613 h 3510057"/>
              <a:gd name="connsiteX3" fmla="*/ 4656032 w 6047718"/>
              <a:gd name="connsiteY3" fmla="*/ 1281425 h 3510057"/>
              <a:gd name="connsiteX4" fmla="*/ 4778812 w 6047718"/>
              <a:gd name="connsiteY4" fmla="*/ 1440619 h 3510057"/>
              <a:gd name="connsiteX5" fmla="*/ 4896981 w 6047718"/>
              <a:gd name="connsiteY5" fmla="*/ 1150721 h 3510057"/>
              <a:gd name="connsiteX6" fmla="*/ 5012337 w 6047718"/>
              <a:gd name="connsiteY6" fmla="*/ 1286796 h 3510057"/>
              <a:gd name="connsiteX7" fmla="*/ 5085488 w 6047718"/>
              <a:gd name="connsiteY7" fmla="*/ 896320 h 3510057"/>
              <a:gd name="connsiteX8" fmla="*/ 5304944 w 6047718"/>
              <a:gd name="connsiteY8" fmla="*/ 1322294 h 3510057"/>
              <a:gd name="connsiteX9" fmla="*/ 5414672 w 6047718"/>
              <a:gd name="connsiteY9" fmla="*/ 1118181 h 3510057"/>
              <a:gd name="connsiteX10" fmla="*/ 5515959 w 6047718"/>
              <a:gd name="connsiteY10" fmla="*/ 186365 h 3510057"/>
              <a:gd name="connsiteX11" fmla="*/ 5651009 w 6047718"/>
              <a:gd name="connsiteY11" fmla="*/ 532468 h 3510057"/>
              <a:gd name="connsiteX12" fmla="*/ 5752296 w 6047718"/>
              <a:gd name="connsiteY12" fmla="*/ 1455410 h 3510057"/>
              <a:gd name="connsiteX13" fmla="*/ 5887347 w 6047718"/>
              <a:gd name="connsiteY13" fmla="*/ 283983 h 3510057"/>
              <a:gd name="connsiteX14" fmla="*/ 6047718 w 6047718"/>
              <a:gd name="connsiteY14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4024534 w 6047718"/>
              <a:gd name="connsiteY2" fmla="*/ 2770613 h 3510057"/>
              <a:gd name="connsiteX3" fmla="*/ 4656032 w 6047718"/>
              <a:gd name="connsiteY3" fmla="*/ 1281425 h 3510057"/>
              <a:gd name="connsiteX4" fmla="*/ 4778812 w 6047718"/>
              <a:gd name="connsiteY4" fmla="*/ 1440619 h 3510057"/>
              <a:gd name="connsiteX5" fmla="*/ 4896981 w 6047718"/>
              <a:gd name="connsiteY5" fmla="*/ 1150721 h 3510057"/>
              <a:gd name="connsiteX6" fmla="*/ 5012337 w 6047718"/>
              <a:gd name="connsiteY6" fmla="*/ 1286796 h 3510057"/>
              <a:gd name="connsiteX7" fmla="*/ 5085488 w 6047718"/>
              <a:gd name="connsiteY7" fmla="*/ 896320 h 3510057"/>
              <a:gd name="connsiteX8" fmla="*/ 5304944 w 6047718"/>
              <a:gd name="connsiteY8" fmla="*/ 1322294 h 3510057"/>
              <a:gd name="connsiteX9" fmla="*/ 5414672 w 6047718"/>
              <a:gd name="connsiteY9" fmla="*/ 1118181 h 3510057"/>
              <a:gd name="connsiteX10" fmla="*/ 5515959 w 6047718"/>
              <a:gd name="connsiteY10" fmla="*/ 186365 h 3510057"/>
              <a:gd name="connsiteX11" fmla="*/ 5651009 w 6047718"/>
              <a:gd name="connsiteY11" fmla="*/ 532468 h 3510057"/>
              <a:gd name="connsiteX12" fmla="*/ 5752296 w 6047718"/>
              <a:gd name="connsiteY12" fmla="*/ 1455410 h 3510057"/>
              <a:gd name="connsiteX13" fmla="*/ 5887347 w 6047718"/>
              <a:gd name="connsiteY13" fmla="*/ 283983 h 3510057"/>
              <a:gd name="connsiteX14" fmla="*/ 6047718 w 6047718"/>
              <a:gd name="connsiteY14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4024534 w 6047718"/>
              <a:gd name="connsiteY2" fmla="*/ 2770613 h 3510057"/>
              <a:gd name="connsiteX3" fmla="*/ 4656032 w 6047718"/>
              <a:gd name="connsiteY3" fmla="*/ 1281425 h 3510057"/>
              <a:gd name="connsiteX4" fmla="*/ 4778812 w 6047718"/>
              <a:gd name="connsiteY4" fmla="*/ 1440619 h 3510057"/>
              <a:gd name="connsiteX5" fmla="*/ 4896981 w 6047718"/>
              <a:gd name="connsiteY5" fmla="*/ 1150721 h 3510057"/>
              <a:gd name="connsiteX6" fmla="*/ 5012337 w 6047718"/>
              <a:gd name="connsiteY6" fmla="*/ 1286796 h 3510057"/>
              <a:gd name="connsiteX7" fmla="*/ 5085488 w 6047718"/>
              <a:gd name="connsiteY7" fmla="*/ 896320 h 3510057"/>
              <a:gd name="connsiteX8" fmla="*/ 5304944 w 6047718"/>
              <a:gd name="connsiteY8" fmla="*/ 1322294 h 3510057"/>
              <a:gd name="connsiteX9" fmla="*/ 5414672 w 6047718"/>
              <a:gd name="connsiteY9" fmla="*/ 1118181 h 3510057"/>
              <a:gd name="connsiteX10" fmla="*/ 5515959 w 6047718"/>
              <a:gd name="connsiteY10" fmla="*/ 186365 h 3510057"/>
              <a:gd name="connsiteX11" fmla="*/ 5651009 w 6047718"/>
              <a:gd name="connsiteY11" fmla="*/ 532468 h 3510057"/>
              <a:gd name="connsiteX12" fmla="*/ 5752296 w 6047718"/>
              <a:gd name="connsiteY12" fmla="*/ 1455410 h 3510057"/>
              <a:gd name="connsiteX13" fmla="*/ 5887347 w 6047718"/>
              <a:gd name="connsiteY13" fmla="*/ 283983 h 3510057"/>
              <a:gd name="connsiteX14" fmla="*/ 6047718 w 6047718"/>
              <a:gd name="connsiteY14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4024534 w 6047718"/>
              <a:gd name="connsiteY2" fmla="*/ 2770613 h 3510057"/>
              <a:gd name="connsiteX3" fmla="*/ 4656032 w 6047718"/>
              <a:gd name="connsiteY3" fmla="*/ 1281425 h 3510057"/>
              <a:gd name="connsiteX4" fmla="*/ 4778812 w 6047718"/>
              <a:gd name="connsiteY4" fmla="*/ 1440619 h 3510057"/>
              <a:gd name="connsiteX5" fmla="*/ 4896981 w 6047718"/>
              <a:gd name="connsiteY5" fmla="*/ 1150721 h 3510057"/>
              <a:gd name="connsiteX6" fmla="*/ 5012337 w 6047718"/>
              <a:gd name="connsiteY6" fmla="*/ 1286796 h 3510057"/>
              <a:gd name="connsiteX7" fmla="*/ 5085488 w 6047718"/>
              <a:gd name="connsiteY7" fmla="*/ 896320 h 3510057"/>
              <a:gd name="connsiteX8" fmla="*/ 5304944 w 6047718"/>
              <a:gd name="connsiteY8" fmla="*/ 1322294 h 3510057"/>
              <a:gd name="connsiteX9" fmla="*/ 5414672 w 6047718"/>
              <a:gd name="connsiteY9" fmla="*/ 1118181 h 3510057"/>
              <a:gd name="connsiteX10" fmla="*/ 5515959 w 6047718"/>
              <a:gd name="connsiteY10" fmla="*/ 186365 h 3510057"/>
              <a:gd name="connsiteX11" fmla="*/ 5651009 w 6047718"/>
              <a:gd name="connsiteY11" fmla="*/ 532468 h 3510057"/>
              <a:gd name="connsiteX12" fmla="*/ 5752296 w 6047718"/>
              <a:gd name="connsiteY12" fmla="*/ 1455410 h 3510057"/>
              <a:gd name="connsiteX13" fmla="*/ 5887347 w 6047718"/>
              <a:gd name="connsiteY13" fmla="*/ 283983 h 3510057"/>
              <a:gd name="connsiteX14" fmla="*/ 6047718 w 6047718"/>
              <a:gd name="connsiteY14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4024534 w 6047718"/>
              <a:gd name="connsiteY2" fmla="*/ 2770613 h 3510057"/>
              <a:gd name="connsiteX3" fmla="*/ 4656032 w 6047718"/>
              <a:gd name="connsiteY3" fmla="*/ 1281425 h 3510057"/>
              <a:gd name="connsiteX4" fmla="*/ 4778812 w 6047718"/>
              <a:gd name="connsiteY4" fmla="*/ 1440619 h 3510057"/>
              <a:gd name="connsiteX5" fmla="*/ 4896981 w 6047718"/>
              <a:gd name="connsiteY5" fmla="*/ 1150721 h 3510057"/>
              <a:gd name="connsiteX6" fmla="*/ 5012337 w 6047718"/>
              <a:gd name="connsiteY6" fmla="*/ 1286796 h 3510057"/>
              <a:gd name="connsiteX7" fmla="*/ 5085488 w 6047718"/>
              <a:gd name="connsiteY7" fmla="*/ 896320 h 3510057"/>
              <a:gd name="connsiteX8" fmla="*/ 5304944 w 6047718"/>
              <a:gd name="connsiteY8" fmla="*/ 1322294 h 3510057"/>
              <a:gd name="connsiteX9" fmla="*/ 5347106 w 6047718"/>
              <a:gd name="connsiteY9" fmla="*/ 807280 h 3510057"/>
              <a:gd name="connsiteX10" fmla="*/ 5515959 w 6047718"/>
              <a:gd name="connsiteY10" fmla="*/ 186365 h 3510057"/>
              <a:gd name="connsiteX11" fmla="*/ 5651009 w 6047718"/>
              <a:gd name="connsiteY11" fmla="*/ 532468 h 3510057"/>
              <a:gd name="connsiteX12" fmla="*/ 5752296 w 6047718"/>
              <a:gd name="connsiteY12" fmla="*/ 1455410 h 3510057"/>
              <a:gd name="connsiteX13" fmla="*/ 5887347 w 6047718"/>
              <a:gd name="connsiteY13" fmla="*/ 283983 h 3510057"/>
              <a:gd name="connsiteX14" fmla="*/ 6047718 w 6047718"/>
              <a:gd name="connsiteY14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4024534 w 6047718"/>
              <a:gd name="connsiteY2" fmla="*/ 2770613 h 3510057"/>
              <a:gd name="connsiteX3" fmla="*/ 4656032 w 6047718"/>
              <a:gd name="connsiteY3" fmla="*/ 1281425 h 3510057"/>
              <a:gd name="connsiteX4" fmla="*/ 4778812 w 6047718"/>
              <a:gd name="connsiteY4" fmla="*/ 1440619 h 3510057"/>
              <a:gd name="connsiteX5" fmla="*/ 4896981 w 6047718"/>
              <a:gd name="connsiteY5" fmla="*/ 1150721 h 3510057"/>
              <a:gd name="connsiteX6" fmla="*/ 5012337 w 6047718"/>
              <a:gd name="connsiteY6" fmla="*/ 1286796 h 3510057"/>
              <a:gd name="connsiteX7" fmla="*/ 5085488 w 6047718"/>
              <a:gd name="connsiteY7" fmla="*/ 896320 h 3510057"/>
              <a:gd name="connsiteX8" fmla="*/ 5304944 w 6047718"/>
              <a:gd name="connsiteY8" fmla="*/ 1322294 h 3510057"/>
              <a:gd name="connsiteX9" fmla="*/ 5392150 w 6047718"/>
              <a:gd name="connsiteY9" fmla="*/ 670483 h 3510057"/>
              <a:gd name="connsiteX10" fmla="*/ 5515959 w 6047718"/>
              <a:gd name="connsiteY10" fmla="*/ 186365 h 3510057"/>
              <a:gd name="connsiteX11" fmla="*/ 5651009 w 6047718"/>
              <a:gd name="connsiteY11" fmla="*/ 532468 h 3510057"/>
              <a:gd name="connsiteX12" fmla="*/ 5752296 w 6047718"/>
              <a:gd name="connsiteY12" fmla="*/ 1455410 h 3510057"/>
              <a:gd name="connsiteX13" fmla="*/ 5887347 w 6047718"/>
              <a:gd name="connsiteY13" fmla="*/ 283983 h 3510057"/>
              <a:gd name="connsiteX14" fmla="*/ 6047718 w 6047718"/>
              <a:gd name="connsiteY14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4024534 w 6047718"/>
              <a:gd name="connsiteY2" fmla="*/ 2770613 h 3510057"/>
              <a:gd name="connsiteX3" fmla="*/ 4656032 w 6047718"/>
              <a:gd name="connsiteY3" fmla="*/ 1281425 h 3510057"/>
              <a:gd name="connsiteX4" fmla="*/ 4831363 w 6047718"/>
              <a:gd name="connsiteY4" fmla="*/ 1353567 h 3510057"/>
              <a:gd name="connsiteX5" fmla="*/ 4896981 w 6047718"/>
              <a:gd name="connsiteY5" fmla="*/ 1150721 h 3510057"/>
              <a:gd name="connsiteX6" fmla="*/ 5012337 w 6047718"/>
              <a:gd name="connsiteY6" fmla="*/ 1286796 h 3510057"/>
              <a:gd name="connsiteX7" fmla="*/ 5085488 w 6047718"/>
              <a:gd name="connsiteY7" fmla="*/ 896320 h 3510057"/>
              <a:gd name="connsiteX8" fmla="*/ 5304944 w 6047718"/>
              <a:gd name="connsiteY8" fmla="*/ 1322294 h 3510057"/>
              <a:gd name="connsiteX9" fmla="*/ 5392150 w 6047718"/>
              <a:gd name="connsiteY9" fmla="*/ 670483 h 3510057"/>
              <a:gd name="connsiteX10" fmla="*/ 5515959 w 6047718"/>
              <a:gd name="connsiteY10" fmla="*/ 186365 h 3510057"/>
              <a:gd name="connsiteX11" fmla="*/ 5651009 w 6047718"/>
              <a:gd name="connsiteY11" fmla="*/ 532468 h 3510057"/>
              <a:gd name="connsiteX12" fmla="*/ 5752296 w 6047718"/>
              <a:gd name="connsiteY12" fmla="*/ 1455410 h 3510057"/>
              <a:gd name="connsiteX13" fmla="*/ 5887347 w 6047718"/>
              <a:gd name="connsiteY13" fmla="*/ 283983 h 3510057"/>
              <a:gd name="connsiteX14" fmla="*/ 6047718 w 6047718"/>
              <a:gd name="connsiteY14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4024534 w 6047718"/>
              <a:gd name="connsiteY2" fmla="*/ 2770613 h 3510057"/>
              <a:gd name="connsiteX3" fmla="*/ 4656032 w 6047718"/>
              <a:gd name="connsiteY3" fmla="*/ 1281425 h 3510057"/>
              <a:gd name="connsiteX4" fmla="*/ 4853885 w 6047718"/>
              <a:gd name="connsiteY4" fmla="*/ 1378439 h 3510057"/>
              <a:gd name="connsiteX5" fmla="*/ 4896981 w 6047718"/>
              <a:gd name="connsiteY5" fmla="*/ 1150721 h 3510057"/>
              <a:gd name="connsiteX6" fmla="*/ 5012337 w 6047718"/>
              <a:gd name="connsiteY6" fmla="*/ 1286796 h 3510057"/>
              <a:gd name="connsiteX7" fmla="*/ 5085488 w 6047718"/>
              <a:gd name="connsiteY7" fmla="*/ 896320 h 3510057"/>
              <a:gd name="connsiteX8" fmla="*/ 5304944 w 6047718"/>
              <a:gd name="connsiteY8" fmla="*/ 1322294 h 3510057"/>
              <a:gd name="connsiteX9" fmla="*/ 5392150 w 6047718"/>
              <a:gd name="connsiteY9" fmla="*/ 670483 h 3510057"/>
              <a:gd name="connsiteX10" fmla="*/ 5515959 w 6047718"/>
              <a:gd name="connsiteY10" fmla="*/ 186365 h 3510057"/>
              <a:gd name="connsiteX11" fmla="*/ 5651009 w 6047718"/>
              <a:gd name="connsiteY11" fmla="*/ 532468 h 3510057"/>
              <a:gd name="connsiteX12" fmla="*/ 5752296 w 6047718"/>
              <a:gd name="connsiteY12" fmla="*/ 1455410 h 3510057"/>
              <a:gd name="connsiteX13" fmla="*/ 5887347 w 6047718"/>
              <a:gd name="connsiteY13" fmla="*/ 283983 h 3510057"/>
              <a:gd name="connsiteX14" fmla="*/ 6047718 w 6047718"/>
              <a:gd name="connsiteY14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4024534 w 6047718"/>
              <a:gd name="connsiteY2" fmla="*/ 2770613 h 3510057"/>
              <a:gd name="connsiteX3" fmla="*/ 4656032 w 6047718"/>
              <a:gd name="connsiteY3" fmla="*/ 1281425 h 3510057"/>
              <a:gd name="connsiteX4" fmla="*/ 4853885 w 6047718"/>
              <a:gd name="connsiteY4" fmla="*/ 1378439 h 3510057"/>
              <a:gd name="connsiteX5" fmla="*/ 4896981 w 6047718"/>
              <a:gd name="connsiteY5" fmla="*/ 1150721 h 3510057"/>
              <a:gd name="connsiteX6" fmla="*/ 5057381 w 6047718"/>
              <a:gd name="connsiteY6" fmla="*/ 1286796 h 3510057"/>
              <a:gd name="connsiteX7" fmla="*/ 5085488 w 6047718"/>
              <a:gd name="connsiteY7" fmla="*/ 896320 h 3510057"/>
              <a:gd name="connsiteX8" fmla="*/ 5304944 w 6047718"/>
              <a:gd name="connsiteY8" fmla="*/ 1322294 h 3510057"/>
              <a:gd name="connsiteX9" fmla="*/ 5392150 w 6047718"/>
              <a:gd name="connsiteY9" fmla="*/ 670483 h 3510057"/>
              <a:gd name="connsiteX10" fmla="*/ 5515959 w 6047718"/>
              <a:gd name="connsiteY10" fmla="*/ 186365 h 3510057"/>
              <a:gd name="connsiteX11" fmla="*/ 5651009 w 6047718"/>
              <a:gd name="connsiteY11" fmla="*/ 532468 h 3510057"/>
              <a:gd name="connsiteX12" fmla="*/ 5752296 w 6047718"/>
              <a:gd name="connsiteY12" fmla="*/ 1455410 h 3510057"/>
              <a:gd name="connsiteX13" fmla="*/ 5887347 w 6047718"/>
              <a:gd name="connsiteY13" fmla="*/ 283983 h 3510057"/>
              <a:gd name="connsiteX14" fmla="*/ 6047718 w 6047718"/>
              <a:gd name="connsiteY14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4024534 w 6047718"/>
              <a:gd name="connsiteY2" fmla="*/ 2770613 h 3510057"/>
              <a:gd name="connsiteX3" fmla="*/ 4656032 w 6047718"/>
              <a:gd name="connsiteY3" fmla="*/ 1281425 h 3510057"/>
              <a:gd name="connsiteX4" fmla="*/ 4853885 w 6047718"/>
              <a:gd name="connsiteY4" fmla="*/ 1378439 h 3510057"/>
              <a:gd name="connsiteX5" fmla="*/ 4896981 w 6047718"/>
              <a:gd name="connsiteY5" fmla="*/ 1150721 h 3510057"/>
              <a:gd name="connsiteX6" fmla="*/ 5057381 w 6047718"/>
              <a:gd name="connsiteY6" fmla="*/ 1286796 h 3510057"/>
              <a:gd name="connsiteX7" fmla="*/ 5085488 w 6047718"/>
              <a:gd name="connsiteY7" fmla="*/ 896320 h 3510057"/>
              <a:gd name="connsiteX8" fmla="*/ 5304944 w 6047718"/>
              <a:gd name="connsiteY8" fmla="*/ 1322294 h 3510057"/>
              <a:gd name="connsiteX9" fmla="*/ 5392150 w 6047718"/>
              <a:gd name="connsiteY9" fmla="*/ 670483 h 3510057"/>
              <a:gd name="connsiteX10" fmla="*/ 5515959 w 6047718"/>
              <a:gd name="connsiteY10" fmla="*/ 186365 h 3510057"/>
              <a:gd name="connsiteX11" fmla="*/ 5752296 w 6047718"/>
              <a:gd name="connsiteY11" fmla="*/ 1455410 h 3510057"/>
              <a:gd name="connsiteX12" fmla="*/ 5887347 w 6047718"/>
              <a:gd name="connsiteY12" fmla="*/ 283983 h 3510057"/>
              <a:gd name="connsiteX13" fmla="*/ 6047718 w 6047718"/>
              <a:gd name="connsiteY13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4024534 w 6047718"/>
              <a:gd name="connsiteY2" fmla="*/ 2770613 h 3510057"/>
              <a:gd name="connsiteX3" fmla="*/ 4656032 w 6047718"/>
              <a:gd name="connsiteY3" fmla="*/ 1281425 h 3510057"/>
              <a:gd name="connsiteX4" fmla="*/ 4853885 w 6047718"/>
              <a:gd name="connsiteY4" fmla="*/ 1378439 h 3510057"/>
              <a:gd name="connsiteX5" fmla="*/ 4896981 w 6047718"/>
              <a:gd name="connsiteY5" fmla="*/ 1150721 h 3510057"/>
              <a:gd name="connsiteX6" fmla="*/ 5057381 w 6047718"/>
              <a:gd name="connsiteY6" fmla="*/ 1286796 h 3510057"/>
              <a:gd name="connsiteX7" fmla="*/ 5085488 w 6047718"/>
              <a:gd name="connsiteY7" fmla="*/ 896320 h 3510057"/>
              <a:gd name="connsiteX8" fmla="*/ 5304944 w 6047718"/>
              <a:gd name="connsiteY8" fmla="*/ 1322294 h 3510057"/>
              <a:gd name="connsiteX9" fmla="*/ 5392150 w 6047718"/>
              <a:gd name="connsiteY9" fmla="*/ 670483 h 3510057"/>
              <a:gd name="connsiteX10" fmla="*/ 5515959 w 6047718"/>
              <a:gd name="connsiteY10" fmla="*/ 186365 h 3510057"/>
              <a:gd name="connsiteX11" fmla="*/ 5752296 w 6047718"/>
              <a:gd name="connsiteY11" fmla="*/ 1455410 h 3510057"/>
              <a:gd name="connsiteX12" fmla="*/ 6047718 w 6047718"/>
              <a:gd name="connsiteY12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4024534 w 6047718"/>
              <a:gd name="connsiteY2" fmla="*/ 2770613 h 3510057"/>
              <a:gd name="connsiteX3" fmla="*/ 4656032 w 6047718"/>
              <a:gd name="connsiteY3" fmla="*/ 1281425 h 3510057"/>
              <a:gd name="connsiteX4" fmla="*/ 4853885 w 6047718"/>
              <a:gd name="connsiteY4" fmla="*/ 1378439 h 3510057"/>
              <a:gd name="connsiteX5" fmla="*/ 4896981 w 6047718"/>
              <a:gd name="connsiteY5" fmla="*/ 1150721 h 3510057"/>
              <a:gd name="connsiteX6" fmla="*/ 5057381 w 6047718"/>
              <a:gd name="connsiteY6" fmla="*/ 1286796 h 3510057"/>
              <a:gd name="connsiteX7" fmla="*/ 5085488 w 6047718"/>
              <a:gd name="connsiteY7" fmla="*/ 896320 h 3510057"/>
              <a:gd name="connsiteX8" fmla="*/ 5304944 w 6047718"/>
              <a:gd name="connsiteY8" fmla="*/ 1322294 h 3510057"/>
              <a:gd name="connsiteX9" fmla="*/ 5392150 w 6047718"/>
              <a:gd name="connsiteY9" fmla="*/ 670483 h 3510057"/>
              <a:gd name="connsiteX10" fmla="*/ 5515959 w 6047718"/>
              <a:gd name="connsiteY10" fmla="*/ 186365 h 3510057"/>
              <a:gd name="connsiteX11" fmla="*/ 6047718 w 6047718"/>
              <a:gd name="connsiteY11" fmla="*/ 0 h 3510057"/>
              <a:gd name="connsiteX0" fmla="*/ 0 w 6055225"/>
              <a:gd name="connsiteY0" fmla="*/ 3323692 h 3323692"/>
              <a:gd name="connsiteX1" fmla="*/ 1121442 w 6055225"/>
              <a:gd name="connsiteY1" fmla="*/ 3138736 h 3323692"/>
              <a:gd name="connsiteX2" fmla="*/ 4024534 w 6055225"/>
              <a:gd name="connsiteY2" fmla="*/ 2584248 h 3323692"/>
              <a:gd name="connsiteX3" fmla="*/ 4656032 w 6055225"/>
              <a:gd name="connsiteY3" fmla="*/ 1095060 h 3323692"/>
              <a:gd name="connsiteX4" fmla="*/ 4853885 w 6055225"/>
              <a:gd name="connsiteY4" fmla="*/ 1192074 h 3323692"/>
              <a:gd name="connsiteX5" fmla="*/ 4896981 w 6055225"/>
              <a:gd name="connsiteY5" fmla="*/ 964356 h 3323692"/>
              <a:gd name="connsiteX6" fmla="*/ 5057381 w 6055225"/>
              <a:gd name="connsiteY6" fmla="*/ 1100431 h 3323692"/>
              <a:gd name="connsiteX7" fmla="*/ 5085488 w 6055225"/>
              <a:gd name="connsiteY7" fmla="*/ 709955 h 3323692"/>
              <a:gd name="connsiteX8" fmla="*/ 5304944 w 6055225"/>
              <a:gd name="connsiteY8" fmla="*/ 1135929 h 3323692"/>
              <a:gd name="connsiteX9" fmla="*/ 5392150 w 6055225"/>
              <a:gd name="connsiteY9" fmla="*/ 484118 h 3323692"/>
              <a:gd name="connsiteX10" fmla="*/ 5515959 w 6055225"/>
              <a:gd name="connsiteY10" fmla="*/ 0 h 3323692"/>
              <a:gd name="connsiteX11" fmla="*/ 6055225 w 6055225"/>
              <a:gd name="connsiteY11" fmla="*/ 348385 h 3323692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24534 w 6055225"/>
              <a:gd name="connsiteY2" fmla="*/ 2235862 h 2975306"/>
              <a:gd name="connsiteX3" fmla="*/ 4656032 w 6055225"/>
              <a:gd name="connsiteY3" fmla="*/ 746674 h 2975306"/>
              <a:gd name="connsiteX4" fmla="*/ 4853885 w 6055225"/>
              <a:gd name="connsiteY4" fmla="*/ 843688 h 2975306"/>
              <a:gd name="connsiteX5" fmla="*/ 4896981 w 6055225"/>
              <a:gd name="connsiteY5" fmla="*/ 615970 h 2975306"/>
              <a:gd name="connsiteX6" fmla="*/ 5057381 w 6055225"/>
              <a:gd name="connsiteY6" fmla="*/ 752045 h 2975306"/>
              <a:gd name="connsiteX7" fmla="*/ 5085488 w 6055225"/>
              <a:gd name="connsiteY7" fmla="*/ 361569 h 2975306"/>
              <a:gd name="connsiteX8" fmla="*/ 5304944 w 6055225"/>
              <a:gd name="connsiteY8" fmla="*/ 787543 h 2975306"/>
              <a:gd name="connsiteX9" fmla="*/ 5392150 w 6055225"/>
              <a:gd name="connsiteY9" fmla="*/ 135732 h 2975306"/>
              <a:gd name="connsiteX10" fmla="*/ 5583525 w 6055225"/>
              <a:gd name="connsiteY10" fmla="*/ 310725 h 2975306"/>
              <a:gd name="connsiteX11" fmla="*/ 6055225 w 6055225"/>
              <a:gd name="connsiteY11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24534 w 6055225"/>
              <a:gd name="connsiteY2" fmla="*/ 2235864 h 2975308"/>
              <a:gd name="connsiteX3" fmla="*/ 4656032 w 6055225"/>
              <a:gd name="connsiteY3" fmla="*/ 746676 h 2975308"/>
              <a:gd name="connsiteX4" fmla="*/ 4853885 w 6055225"/>
              <a:gd name="connsiteY4" fmla="*/ 843690 h 2975308"/>
              <a:gd name="connsiteX5" fmla="*/ 4896981 w 6055225"/>
              <a:gd name="connsiteY5" fmla="*/ 615972 h 2975308"/>
              <a:gd name="connsiteX6" fmla="*/ 5057381 w 6055225"/>
              <a:gd name="connsiteY6" fmla="*/ 752047 h 2975308"/>
              <a:gd name="connsiteX7" fmla="*/ 5085488 w 6055225"/>
              <a:gd name="connsiteY7" fmla="*/ 361571 h 2975308"/>
              <a:gd name="connsiteX8" fmla="*/ 5319959 w 6055225"/>
              <a:gd name="connsiteY8" fmla="*/ 489080 h 2975308"/>
              <a:gd name="connsiteX9" fmla="*/ 5392150 w 6055225"/>
              <a:gd name="connsiteY9" fmla="*/ 135734 h 2975308"/>
              <a:gd name="connsiteX10" fmla="*/ 5583525 w 6055225"/>
              <a:gd name="connsiteY10" fmla="*/ 310727 h 2975308"/>
              <a:gd name="connsiteX11" fmla="*/ 6055225 w 6055225"/>
              <a:gd name="connsiteY11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24534 w 6055225"/>
              <a:gd name="connsiteY2" fmla="*/ 2235862 h 2975306"/>
              <a:gd name="connsiteX3" fmla="*/ 4656032 w 6055225"/>
              <a:gd name="connsiteY3" fmla="*/ 746674 h 2975306"/>
              <a:gd name="connsiteX4" fmla="*/ 4853885 w 6055225"/>
              <a:gd name="connsiteY4" fmla="*/ 843688 h 2975306"/>
              <a:gd name="connsiteX5" fmla="*/ 4896981 w 6055225"/>
              <a:gd name="connsiteY5" fmla="*/ 615970 h 2975306"/>
              <a:gd name="connsiteX6" fmla="*/ 5057381 w 6055225"/>
              <a:gd name="connsiteY6" fmla="*/ 752045 h 2975306"/>
              <a:gd name="connsiteX7" fmla="*/ 5085488 w 6055225"/>
              <a:gd name="connsiteY7" fmla="*/ 361569 h 2975306"/>
              <a:gd name="connsiteX8" fmla="*/ 5319959 w 6055225"/>
              <a:gd name="connsiteY8" fmla="*/ 439333 h 2975306"/>
              <a:gd name="connsiteX9" fmla="*/ 5392150 w 6055225"/>
              <a:gd name="connsiteY9" fmla="*/ 135732 h 2975306"/>
              <a:gd name="connsiteX10" fmla="*/ 5583525 w 6055225"/>
              <a:gd name="connsiteY10" fmla="*/ 310725 h 2975306"/>
              <a:gd name="connsiteX11" fmla="*/ 6055225 w 6055225"/>
              <a:gd name="connsiteY11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24534 w 6055225"/>
              <a:gd name="connsiteY2" fmla="*/ 2235864 h 2975308"/>
              <a:gd name="connsiteX3" fmla="*/ 4656032 w 6055225"/>
              <a:gd name="connsiteY3" fmla="*/ 746676 h 2975308"/>
              <a:gd name="connsiteX4" fmla="*/ 4853885 w 6055225"/>
              <a:gd name="connsiteY4" fmla="*/ 843690 h 2975308"/>
              <a:gd name="connsiteX5" fmla="*/ 4896981 w 6055225"/>
              <a:gd name="connsiteY5" fmla="*/ 615972 h 2975308"/>
              <a:gd name="connsiteX6" fmla="*/ 5057381 w 6055225"/>
              <a:gd name="connsiteY6" fmla="*/ 752047 h 2975308"/>
              <a:gd name="connsiteX7" fmla="*/ 5123025 w 6055225"/>
              <a:gd name="connsiteY7" fmla="*/ 349135 h 2975308"/>
              <a:gd name="connsiteX8" fmla="*/ 5319959 w 6055225"/>
              <a:gd name="connsiteY8" fmla="*/ 439335 h 2975308"/>
              <a:gd name="connsiteX9" fmla="*/ 5392150 w 6055225"/>
              <a:gd name="connsiteY9" fmla="*/ 135734 h 2975308"/>
              <a:gd name="connsiteX10" fmla="*/ 5583525 w 6055225"/>
              <a:gd name="connsiteY10" fmla="*/ 310727 h 2975308"/>
              <a:gd name="connsiteX11" fmla="*/ 6055225 w 6055225"/>
              <a:gd name="connsiteY11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24534 w 6055225"/>
              <a:gd name="connsiteY2" fmla="*/ 2235862 h 2975306"/>
              <a:gd name="connsiteX3" fmla="*/ 4588466 w 6055225"/>
              <a:gd name="connsiteY3" fmla="*/ 1181936 h 2975306"/>
              <a:gd name="connsiteX4" fmla="*/ 4853885 w 6055225"/>
              <a:gd name="connsiteY4" fmla="*/ 843688 h 2975306"/>
              <a:gd name="connsiteX5" fmla="*/ 4896981 w 6055225"/>
              <a:gd name="connsiteY5" fmla="*/ 615970 h 2975306"/>
              <a:gd name="connsiteX6" fmla="*/ 5057381 w 6055225"/>
              <a:gd name="connsiteY6" fmla="*/ 752045 h 2975306"/>
              <a:gd name="connsiteX7" fmla="*/ 5123025 w 6055225"/>
              <a:gd name="connsiteY7" fmla="*/ 349133 h 2975306"/>
              <a:gd name="connsiteX8" fmla="*/ 5319959 w 6055225"/>
              <a:gd name="connsiteY8" fmla="*/ 439333 h 2975306"/>
              <a:gd name="connsiteX9" fmla="*/ 5392150 w 6055225"/>
              <a:gd name="connsiteY9" fmla="*/ 135732 h 2975306"/>
              <a:gd name="connsiteX10" fmla="*/ 5583525 w 6055225"/>
              <a:gd name="connsiteY10" fmla="*/ 310725 h 2975306"/>
              <a:gd name="connsiteX11" fmla="*/ 6055225 w 6055225"/>
              <a:gd name="connsiteY11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24534 w 6055225"/>
              <a:gd name="connsiteY2" fmla="*/ 2235864 h 2975308"/>
              <a:gd name="connsiteX3" fmla="*/ 4588466 w 6055225"/>
              <a:gd name="connsiteY3" fmla="*/ 1181938 h 2975308"/>
              <a:gd name="connsiteX4" fmla="*/ 4853885 w 6055225"/>
              <a:gd name="connsiteY4" fmla="*/ 843690 h 2975308"/>
              <a:gd name="connsiteX5" fmla="*/ 4896981 w 6055225"/>
              <a:gd name="connsiteY5" fmla="*/ 615972 h 2975308"/>
              <a:gd name="connsiteX6" fmla="*/ 5057381 w 6055225"/>
              <a:gd name="connsiteY6" fmla="*/ 752047 h 2975308"/>
              <a:gd name="connsiteX7" fmla="*/ 5123025 w 6055225"/>
              <a:gd name="connsiteY7" fmla="*/ 349135 h 2975308"/>
              <a:gd name="connsiteX8" fmla="*/ 5319959 w 6055225"/>
              <a:gd name="connsiteY8" fmla="*/ 439335 h 2975308"/>
              <a:gd name="connsiteX9" fmla="*/ 5392150 w 6055225"/>
              <a:gd name="connsiteY9" fmla="*/ 135734 h 2975308"/>
              <a:gd name="connsiteX10" fmla="*/ 5583525 w 6055225"/>
              <a:gd name="connsiteY10" fmla="*/ 310727 h 2975308"/>
              <a:gd name="connsiteX11" fmla="*/ 6055225 w 6055225"/>
              <a:gd name="connsiteY11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24534 w 6055225"/>
              <a:gd name="connsiteY2" fmla="*/ 2235862 h 2975306"/>
              <a:gd name="connsiteX3" fmla="*/ 4588466 w 6055225"/>
              <a:gd name="connsiteY3" fmla="*/ 1181936 h 2975306"/>
              <a:gd name="connsiteX4" fmla="*/ 4853885 w 6055225"/>
              <a:gd name="connsiteY4" fmla="*/ 843688 h 2975306"/>
              <a:gd name="connsiteX5" fmla="*/ 4896981 w 6055225"/>
              <a:gd name="connsiteY5" fmla="*/ 615970 h 2975306"/>
              <a:gd name="connsiteX6" fmla="*/ 5057381 w 6055225"/>
              <a:gd name="connsiteY6" fmla="*/ 752045 h 2975306"/>
              <a:gd name="connsiteX7" fmla="*/ 5123025 w 6055225"/>
              <a:gd name="connsiteY7" fmla="*/ 349133 h 2975306"/>
              <a:gd name="connsiteX8" fmla="*/ 5319959 w 6055225"/>
              <a:gd name="connsiteY8" fmla="*/ 439333 h 2975306"/>
              <a:gd name="connsiteX9" fmla="*/ 5392150 w 6055225"/>
              <a:gd name="connsiteY9" fmla="*/ 135732 h 2975306"/>
              <a:gd name="connsiteX10" fmla="*/ 5583525 w 6055225"/>
              <a:gd name="connsiteY10" fmla="*/ 310725 h 2975306"/>
              <a:gd name="connsiteX11" fmla="*/ 6055225 w 6055225"/>
              <a:gd name="connsiteY11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24534 w 6055225"/>
              <a:gd name="connsiteY2" fmla="*/ 2235864 h 2975308"/>
              <a:gd name="connsiteX3" fmla="*/ 4588466 w 6055225"/>
              <a:gd name="connsiteY3" fmla="*/ 1181938 h 2975308"/>
              <a:gd name="connsiteX4" fmla="*/ 4853885 w 6055225"/>
              <a:gd name="connsiteY4" fmla="*/ 843690 h 2975308"/>
              <a:gd name="connsiteX5" fmla="*/ 4896981 w 6055225"/>
              <a:gd name="connsiteY5" fmla="*/ 615972 h 2975308"/>
              <a:gd name="connsiteX6" fmla="*/ 5057381 w 6055225"/>
              <a:gd name="connsiteY6" fmla="*/ 752047 h 2975308"/>
              <a:gd name="connsiteX7" fmla="*/ 5123025 w 6055225"/>
              <a:gd name="connsiteY7" fmla="*/ 349135 h 2975308"/>
              <a:gd name="connsiteX8" fmla="*/ 5319959 w 6055225"/>
              <a:gd name="connsiteY8" fmla="*/ 439335 h 2975308"/>
              <a:gd name="connsiteX9" fmla="*/ 5392150 w 6055225"/>
              <a:gd name="connsiteY9" fmla="*/ 135734 h 2975308"/>
              <a:gd name="connsiteX10" fmla="*/ 5583525 w 6055225"/>
              <a:gd name="connsiteY10" fmla="*/ 310727 h 2975308"/>
              <a:gd name="connsiteX11" fmla="*/ 6055225 w 6055225"/>
              <a:gd name="connsiteY11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24534 w 6055225"/>
              <a:gd name="connsiteY2" fmla="*/ 2235862 h 2975306"/>
              <a:gd name="connsiteX3" fmla="*/ 4588466 w 6055225"/>
              <a:gd name="connsiteY3" fmla="*/ 1181936 h 2975306"/>
              <a:gd name="connsiteX4" fmla="*/ 4853885 w 6055225"/>
              <a:gd name="connsiteY4" fmla="*/ 843688 h 2975306"/>
              <a:gd name="connsiteX5" fmla="*/ 4896981 w 6055225"/>
              <a:gd name="connsiteY5" fmla="*/ 615970 h 2975306"/>
              <a:gd name="connsiteX6" fmla="*/ 5057381 w 6055225"/>
              <a:gd name="connsiteY6" fmla="*/ 752045 h 2975306"/>
              <a:gd name="connsiteX7" fmla="*/ 5123025 w 6055225"/>
              <a:gd name="connsiteY7" fmla="*/ 349133 h 2975306"/>
              <a:gd name="connsiteX8" fmla="*/ 5319959 w 6055225"/>
              <a:gd name="connsiteY8" fmla="*/ 439333 h 2975306"/>
              <a:gd name="connsiteX9" fmla="*/ 5392150 w 6055225"/>
              <a:gd name="connsiteY9" fmla="*/ 135732 h 2975306"/>
              <a:gd name="connsiteX10" fmla="*/ 5583525 w 6055225"/>
              <a:gd name="connsiteY10" fmla="*/ 310725 h 2975306"/>
              <a:gd name="connsiteX11" fmla="*/ 6055225 w 6055225"/>
              <a:gd name="connsiteY11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24534 w 6055225"/>
              <a:gd name="connsiteY2" fmla="*/ 2235864 h 2975308"/>
              <a:gd name="connsiteX3" fmla="*/ 4588466 w 6055225"/>
              <a:gd name="connsiteY3" fmla="*/ 1181938 h 2975308"/>
              <a:gd name="connsiteX4" fmla="*/ 4853885 w 6055225"/>
              <a:gd name="connsiteY4" fmla="*/ 843690 h 2975308"/>
              <a:gd name="connsiteX5" fmla="*/ 4896981 w 6055225"/>
              <a:gd name="connsiteY5" fmla="*/ 615972 h 2975308"/>
              <a:gd name="connsiteX6" fmla="*/ 5057381 w 6055225"/>
              <a:gd name="connsiteY6" fmla="*/ 752047 h 2975308"/>
              <a:gd name="connsiteX7" fmla="*/ 5123025 w 6055225"/>
              <a:gd name="connsiteY7" fmla="*/ 349135 h 2975308"/>
              <a:gd name="connsiteX8" fmla="*/ 5319959 w 6055225"/>
              <a:gd name="connsiteY8" fmla="*/ 439335 h 2975308"/>
              <a:gd name="connsiteX9" fmla="*/ 5392150 w 6055225"/>
              <a:gd name="connsiteY9" fmla="*/ 135734 h 2975308"/>
              <a:gd name="connsiteX10" fmla="*/ 5583525 w 6055225"/>
              <a:gd name="connsiteY10" fmla="*/ 310727 h 2975308"/>
              <a:gd name="connsiteX11" fmla="*/ 6055225 w 6055225"/>
              <a:gd name="connsiteY11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24534 w 6055225"/>
              <a:gd name="connsiteY2" fmla="*/ 2235862 h 2975306"/>
              <a:gd name="connsiteX3" fmla="*/ 4588466 w 6055225"/>
              <a:gd name="connsiteY3" fmla="*/ 1181936 h 2975306"/>
              <a:gd name="connsiteX4" fmla="*/ 4853885 w 6055225"/>
              <a:gd name="connsiteY4" fmla="*/ 843688 h 2975306"/>
              <a:gd name="connsiteX5" fmla="*/ 4896981 w 6055225"/>
              <a:gd name="connsiteY5" fmla="*/ 615970 h 2975306"/>
              <a:gd name="connsiteX6" fmla="*/ 5057381 w 6055225"/>
              <a:gd name="connsiteY6" fmla="*/ 752045 h 2975306"/>
              <a:gd name="connsiteX7" fmla="*/ 5123025 w 6055225"/>
              <a:gd name="connsiteY7" fmla="*/ 349133 h 2975306"/>
              <a:gd name="connsiteX8" fmla="*/ 5319959 w 6055225"/>
              <a:gd name="connsiteY8" fmla="*/ 439333 h 2975306"/>
              <a:gd name="connsiteX9" fmla="*/ 5392150 w 6055225"/>
              <a:gd name="connsiteY9" fmla="*/ 135732 h 2975306"/>
              <a:gd name="connsiteX10" fmla="*/ 5583525 w 6055225"/>
              <a:gd name="connsiteY10" fmla="*/ 310725 h 2975306"/>
              <a:gd name="connsiteX11" fmla="*/ 6055225 w 6055225"/>
              <a:gd name="connsiteY11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24534 w 6055225"/>
              <a:gd name="connsiteY2" fmla="*/ 2235864 h 2975308"/>
              <a:gd name="connsiteX3" fmla="*/ 4588466 w 6055225"/>
              <a:gd name="connsiteY3" fmla="*/ 1181938 h 2975308"/>
              <a:gd name="connsiteX4" fmla="*/ 4853885 w 6055225"/>
              <a:gd name="connsiteY4" fmla="*/ 843690 h 2975308"/>
              <a:gd name="connsiteX5" fmla="*/ 4896981 w 6055225"/>
              <a:gd name="connsiteY5" fmla="*/ 615972 h 2975308"/>
              <a:gd name="connsiteX6" fmla="*/ 5057381 w 6055225"/>
              <a:gd name="connsiteY6" fmla="*/ 752047 h 2975308"/>
              <a:gd name="connsiteX7" fmla="*/ 5123025 w 6055225"/>
              <a:gd name="connsiteY7" fmla="*/ 349135 h 2975308"/>
              <a:gd name="connsiteX8" fmla="*/ 5319959 w 6055225"/>
              <a:gd name="connsiteY8" fmla="*/ 439335 h 2975308"/>
              <a:gd name="connsiteX9" fmla="*/ 5392150 w 6055225"/>
              <a:gd name="connsiteY9" fmla="*/ 135734 h 2975308"/>
              <a:gd name="connsiteX10" fmla="*/ 5583525 w 6055225"/>
              <a:gd name="connsiteY10" fmla="*/ 310727 h 2975308"/>
              <a:gd name="connsiteX11" fmla="*/ 6055225 w 6055225"/>
              <a:gd name="connsiteY11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24534 w 6055225"/>
              <a:gd name="connsiteY2" fmla="*/ 2235862 h 2975306"/>
              <a:gd name="connsiteX3" fmla="*/ 4588466 w 6055225"/>
              <a:gd name="connsiteY3" fmla="*/ 1181936 h 2975306"/>
              <a:gd name="connsiteX4" fmla="*/ 4703738 w 6055225"/>
              <a:gd name="connsiteY4" fmla="*/ 930740 h 2975306"/>
              <a:gd name="connsiteX5" fmla="*/ 4896981 w 6055225"/>
              <a:gd name="connsiteY5" fmla="*/ 615970 h 2975306"/>
              <a:gd name="connsiteX6" fmla="*/ 5057381 w 6055225"/>
              <a:gd name="connsiteY6" fmla="*/ 752045 h 2975306"/>
              <a:gd name="connsiteX7" fmla="*/ 5123025 w 6055225"/>
              <a:gd name="connsiteY7" fmla="*/ 349133 h 2975306"/>
              <a:gd name="connsiteX8" fmla="*/ 5319959 w 6055225"/>
              <a:gd name="connsiteY8" fmla="*/ 439333 h 2975306"/>
              <a:gd name="connsiteX9" fmla="*/ 5392150 w 6055225"/>
              <a:gd name="connsiteY9" fmla="*/ 135732 h 2975306"/>
              <a:gd name="connsiteX10" fmla="*/ 5583525 w 6055225"/>
              <a:gd name="connsiteY10" fmla="*/ 310725 h 2975306"/>
              <a:gd name="connsiteX11" fmla="*/ 6055225 w 6055225"/>
              <a:gd name="connsiteY11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24534 w 6055225"/>
              <a:gd name="connsiteY2" fmla="*/ 2235864 h 2975308"/>
              <a:gd name="connsiteX3" fmla="*/ 4588466 w 6055225"/>
              <a:gd name="connsiteY3" fmla="*/ 1181938 h 2975308"/>
              <a:gd name="connsiteX4" fmla="*/ 4703738 w 6055225"/>
              <a:gd name="connsiteY4" fmla="*/ 930742 h 2975308"/>
              <a:gd name="connsiteX5" fmla="*/ 4896981 w 6055225"/>
              <a:gd name="connsiteY5" fmla="*/ 615972 h 2975308"/>
              <a:gd name="connsiteX6" fmla="*/ 5057381 w 6055225"/>
              <a:gd name="connsiteY6" fmla="*/ 752047 h 2975308"/>
              <a:gd name="connsiteX7" fmla="*/ 5123025 w 6055225"/>
              <a:gd name="connsiteY7" fmla="*/ 349135 h 2975308"/>
              <a:gd name="connsiteX8" fmla="*/ 5319959 w 6055225"/>
              <a:gd name="connsiteY8" fmla="*/ 439335 h 2975308"/>
              <a:gd name="connsiteX9" fmla="*/ 5392150 w 6055225"/>
              <a:gd name="connsiteY9" fmla="*/ 135734 h 2975308"/>
              <a:gd name="connsiteX10" fmla="*/ 5583525 w 6055225"/>
              <a:gd name="connsiteY10" fmla="*/ 310727 h 2975308"/>
              <a:gd name="connsiteX11" fmla="*/ 6055225 w 6055225"/>
              <a:gd name="connsiteY11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24534 w 6055225"/>
              <a:gd name="connsiteY2" fmla="*/ 2235862 h 2975306"/>
              <a:gd name="connsiteX3" fmla="*/ 4588466 w 6055225"/>
              <a:gd name="connsiteY3" fmla="*/ 1181936 h 2975306"/>
              <a:gd name="connsiteX4" fmla="*/ 4658694 w 6055225"/>
              <a:gd name="connsiteY4" fmla="*/ 1142153 h 2975306"/>
              <a:gd name="connsiteX5" fmla="*/ 4896981 w 6055225"/>
              <a:gd name="connsiteY5" fmla="*/ 615970 h 2975306"/>
              <a:gd name="connsiteX6" fmla="*/ 5057381 w 6055225"/>
              <a:gd name="connsiteY6" fmla="*/ 752045 h 2975306"/>
              <a:gd name="connsiteX7" fmla="*/ 5123025 w 6055225"/>
              <a:gd name="connsiteY7" fmla="*/ 349133 h 2975306"/>
              <a:gd name="connsiteX8" fmla="*/ 5319959 w 6055225"/>
              <a:gd name="connsiteY8" fmla="*/ 439333 h 2975306"/>
              <a:gd name="connsiteX9" fmla="*/ 5392150 w 6055225"/>
              <a:gd name="connsiteY9" fmla="*/ 135732 h 2975306"/>
              <a:gd name="connsiteX10" fmla="*/ 5583525 w 6055225"/>
              <a:gd name="connsiteY10" fmla="*/ 310725 h 2975306"/>
              <a:gd name="connsiteX11" fmla="*/ 6055225 w 6055225"/>
              <a:gd name="connsiteY11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24534 w 6055225"/>
              <a:gd name="connsiteY2" fmla="*/ 2235864 h 2975308"/>
              <a:gd name="connsiteX3" fmla="*/ 4588466 w 6055225"/>
              <a:gd name="connsiteY3" fmla="*/ 1181938 h 2975308"/>
              <a:gd name="connsiteX4" fmla="*/ 4896981 w 6055225"/>
              <a:gd name="connsiteY4" fmla="*/ 615972 h 2975308"/>
              <a:gd name="connsiteX5" fmla="*/ 5057381 w 6055225"/>
              <a:gd name="connsiteY5" fmla="*/ 752047 h 2975308"/>
              <a:gd name="connsiteX6" fmla="*/ 5123025 w 6055225"/>
              <a:gd name="connsiteY6" fmla="*/ 349135 h 2975308"/>
              <a:gd name="connsiteX7" fmla="*/ 5319959 w 6055225"/>
              <a:gd name="connsiteY7" fmla="*/ 439335 h 2975308"/>
              <a:gd name="connsiteX8" fmla="*/ 5392150 w 6055225"/>
              <a:gd name="connsiteY8" fmla="*/ 135734 h 2975308"/>
              <a:gd name="connsiteX9" fmla="*/ 5583525 w 6055225"/>
              <a:gd name="connsiteY9" fmla="*/ 310727 h 2975308"/>
              <a:gd name="connsiteX10" fmla="*/ 6055225 w 6055225"/>
              <a:gd name="connsiteY10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24534 w 6055225"/>
              <a:gd name="connsiteY2" fmla="*/ 2235862 h 2975306"/>
              <a:gd name="connsiteX3" fmla="*/ 4588466 w 6055225"/>
              <a:gd name="connsiteY3" fmla="*/ 1181936 h 2975306"/>
              <a:gd name="connsiteX4" fmla="*/ 4911996 w 6055225"/>
              <a:gd name="connsiteY4" fmla="*/ 1225336 h 2975306"/>
              <a:gd name="connsiteX5" fmla="*/ 5057381 w 6055225"/>
              <a:gd name="connsiteY5" fmla="*/ 752045 h 2975306"/>
              <a:gd name="connsiteX6" fmla="*/ 5123025 w 6055225"/>
              <a:gd name="connsiteY6" fmla="*/ 349133 h 2975306"/>
              <a:gd name="connsiteX7" fmla="*/ 5319959 w 6055225"/>
              <a:gd name="connsiteY7" fmla="*/ 439333 h 2975306"/>
              <a:gd name="connsiteX8" fmla="*/ 5392150 w 6055225"/>
              <a:gd name="connsiteY8" fmla="*/ 135732 h 2975306"/>
              <a:gd name="connsiteX9" fmla="*/ 5583525 w 6055225"/>
              <a:gd name="connsiteY9" fmla="*/ 310725 h 2975306"/>
              <a:gd name="connsiteX10" fmla="*/ 6055225 w 6055225"/>
              <a:gd name="connsiteY10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24534 w 6055225"/>
              <a:gd name="connsiteY2" fmla="*/ 2235864 h 2975308"/>
              <a:gd name="connsiteX3" fmla="*/ 4588466 w 6055225"/>
              <a:gd name="connsiteY3" fmla="*/ 1181938 h 2975308"/>
              <a:gd name="connsiteX4" fmla="*/ 4911996 w 6055225"/>
              <a:gd name="connsiteY4" fmla="*/ 1225338 h 2975308"/>
              <a:gd name="connsiteX5" fmla="*/ 5004829 w 6055225"/>
              <a:gd name="connsiteY5" fmla="*/ 727175 h 2975308"/>
              <a:gd name="connsiteX6" fmla="*/ 5123025 w 6055225"/>
              <a:gd name="connsiteY6" fmla="*/ 349135 h 2975308"/>
              <a:gd name="connsiteX7" fmla="*/ 5319959 w 6055225"/>
              <a:gd name="connsiteY7" fmla="*/ 439335 h 2975308"/>
              <a:gd name="connsiteX8" fmla="*/ 5392150 w 6055225"/>
              <a:gd name="connsiteY8" fmla="*/ 135734 h 2975308"/>
              <a:gd name="connsiteX9" fmla="*/ 5583525 w 6055225"/>
              <a:gd name="connsiteY9" fmla="*/ 310727 h 2975308"/>
              <a:gd name="connsiteX10" fmla="*/ 6055225 w 6055225"/>
              <a:gd name="connsiteY10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24534 w 6055225"/>
              <a:gd name="connsiteY2" fmla="*/ 2235862 h 2975306"/>
              <a:gd name="connsiteX3" fmla="*/ 4588466 w 6055225"/>
              <a:gd name="connsiteY3" fmla="*/ 1181936 h 2975306"/>
              <a:gd name="connsiteX4" fmla="*/ 4911996 w 6055225"/>
              <a:gd name="connsiteY4" fmla="*/ 1225336 h 2975306"/>
              <a:gd name="connsiteX5" fmla="*/ 5004829 w 6055225"/>
              <a:gd name="connsiteY5" fmla="*/ 727173 h 2975306"/>
              <a:gd name="connsiteX6" fmla="*/ 5235635 w 6055225"/>
              <a:gd name="connsiteY6" fmla="*/ 597854 h 2975306"/>
              <a:gd name="connsiteX7" fmla="*/ 5319959 w 6055225"/>
              <a:gd name="connsiteY7" fmla="*/ 439333 h 2975306"/>
              <a:gd name="connsiteX8" fmla="*/ 5392150 w 6055225"/>
              <a:gd name="connsiteY8" fmla="*/ 135732 h 2975306"/>
              <a:gd name="connsiteX9" fmla="*/ 5583525 w 6055225"/>
              <a:gd name="connsiteY9" fmla="*/ 310725 h 2975306"/>
              <a:gd name="connsiteX10" fmla="*/ 6055225 w 6055225"/>
              <a:gd name="connsiteY10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24534 w 6055225"/>
              <a:gd name="connsiteY2" fmla="*/ 2235864 h 2975308"/>
              <a:gd name="connsiteX3" fmla="*/ 4588466 w 6055225"/>
              <a:gd name="connsiteY3" fmla="*/ 1181938 h 2975308"/>
              <a:gd name="connsiteX4" fmla="*/ 4911996 w 6055225"/>
              <a:gd name="connsiteY4" fmla="*/ 1225338 h 2975308"/>
              <a:gd name="connsiteX5" fmla="*/ 5004829 w 6055225"/>
              <a:gd name="connsiteY5" fmla="*/ 727175 h 2975308"/>
              <a:gd name="connsiteX6" fmla="*/ 5235635 w 6055225"/>
              <a:gd name="connsiteY6" fmla="*/ 597856 h 2975308"/>
              <a:gd name="connsiteX7" fmla="*/ 5357496 w 6055225"/>
              <a:gd name="connsiteY7" fmla="*/ 750237 h 2975308"/>
              <a:gd name="connsiteX8" fmla="*/ 5392150 w 6055225"/>
              <a:gd name="connsiteY8" fmla="*/ 135734 h 2975308"/>
              <a:gd name="connsiteX9" fmla="*/ 5583525 w 6055225"/>
              <a:gd name="connsiteY9" fmla="*/ 310727 h 2975308"/>
              <a:gd name="connsiteX10" fmla="*/ 6055225 w 6055225"/>
              <a:gd name="connsiteY10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24534 w 6055225"/>
              <a:gd name="connsiteY2" fmla="*/ 2235862 h 2975306"/>
              <a:gd name="connsiteX3" fmla="*/ 4588466 w 6055225"/>
              <a:gd name="connsiteY3" fmla="*/ 1181936 h 2975306"/>
              <a:gd name="connsiteX4" fmla="*/ 4911996 w 6055225"/>
              <a:gd name="connsiteY4" fmla="*/ 1225336 h 2975306"/>
              <a:gd name="connsiteX5" fmla="*/ 5049874 w 6055225"/>
              <a:gd name="connsiteY5" fmla="*/ 988330 h 2975306"/>
              <a:gd name="connsiteX6" fmla="*/ 5235635 w 6055225"/>
              <a:gd name="connsiteY6" fmla="*/ 597854 h 2975306"/>
              <a:gd name="connsiteX7" fmla="*/ 5357496 w 6055225"/>
              <a:gd name="connsiteY7" fmla="*/ 750235 h 2975306"/>
              <a:gd name="connsiteX8" fmla="*/ 5392150 w 6055225"/>
              <a:gd name="connsiteY8" fmla="*/ 135732 h 2975306"/>
              <a:gd name="connsiteX9" fmla="*/ 5583525 w 6055225"/>
              <a:gd name="connsiteY9" fmla="*/ 310725 h 2975306"/>
              <a:gd name="connsiteX10" fmla="*/ 6055225 w 6055225"/>
              <a:gd name="connsiteY10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24534 w 6055225"/>
              <a:gd name="connsiteY2" fmla="*/ 2235864 h 2975308"/>
              <a:gd name="connsiteX3" fmla="*/ 4663540 w 6055225"/>
              <a:gd name="connsiteY3" fmla="*/ 1070013 h 2975308"/>
              <a:gd name="connsiteX4" fmla="*/ 4911996 w 6055225"/>
              <a:gd name="connsiteY4" fmla="*/ 1225338 h 2975308"/>
              <a:gd name="connsiteX5" fmla="*/ 5049874 w 6055225"/>
              <a:gd name="connsiteY5" fmla="*/ 988332 h 2975308"/>
              <a:gd name="connsiteX6" fmla="*/ 5235635 w 6055225"/>
              <a:gd name="connsiteY6" fmla="*/ 597856 h 2975308"/>
              <a:gd name="connsiteX7" fmla="*/ 5357496 w 6055225"/>
              <a:gd name="connsiteY7" fmla="*/ 750237 h 2975308"/>
              <a:gd name="connsiteX8" fmla="*/ 5392150 w 6055225"/>
              <a:gd name="connsiteY8" fmla="*/ 135734 h 2975308"/>
              <a:gd name="connsiteX9" fmla="*/ 5583525 w 6055225"/>
              <a:gd name="connsiteY9" fmla="*/ 310727 h 2975308"/>
              <a:gd name="connsiteX10" fmla="*/ 6055225 w 6055225"/>
              <a:gd name="connsiteY10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24534 w 6055225"/>
              <a:gd name="connsiteY2" fmla="*/ 2235862 h 2975306"/>
              <a:gd name="connsiteX3" fmla="*/ 4663540 w 6055225"/>
              <a:gd name="connsiteY3" fmla="*/ 1070011 h 2975306"/>
              <a:gd name="connsiteX4" fmla="*/ 4911996 w 6055225"/>
              <a:gd name="connsiteY4" fmla="*/ 1225336 h 2975306"/>
              <a:gd name="connsiteX5" fmla="*/ 5049874 w 6055225"/>
              <a:gd name="connsiteY5" fmla="*/ 988330 h 2975306"/>
              <a:gd name="connsiteX6" fmla="*/ 5235635 w 6055225"/>
              <a:gd name="connsiteY6" fmla="*/ 597854 h 2975306"/>
              <a:gd name="connsiteX7" fmla="*/ 5357496 w 6055225"/>
              <a:gd name="connsiteY7" fmla="*/ 750235 h 2975306"/>
              <a:gd name="connsiteX8" fmla="*/ 5392150 w 6055225"/>
              <a:gd name="connsiteY8" fmla="*/ 135732 h 2975306"/>
              <a:gd name="connsiteX9" fmla="*/ 5583525 w 6055225"/>
              <a:gd name="connsiteY9" fmla="*/ 310725 h 2975306"/>
              <a:gd name="connsiteX10" fmla="*/ 6055225 w 6055225"/>
              <a:gd name="connsiteY10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24534 w 6055225"/>
              <a:gd name="connsiteY2" fmla="*/ 2235864 h 2975308"/>
              <a:gd name="connsiteX3" fmla="*/ 4663540 w 6055225"/>
              <a:gd name="connsiteY3" fmla="*/ 1070013 h 2975308"/>
              <a:gd name="connsiteX4" fmla="*/ 4911996 w 6055225"/>
              <a:gd name="connsiteY4" fmla="*/ 1225338 h 2975308"/>
              <a:gd name="connsiteX5" fmla="*/ 5042367 w 6055225"/>
              <a:gd name="connsiteY5" fmla="*/ 1150001 h 2975308"/>
              <a:gd name="connsiteX6" fmla="*/ 5235635 w 6055225"/>
              <a:gd name="connsiteY6" fmla="*/ 597856 h 2975308"/>
              <a:gd name="connsiteX7" fmla="*/ 5357496 w 6055225"/>
              <a:gd name="connsiteY7" fmla="*/ 750237 h 2975308"/>
              <a:gd name="connsiteX8" fmla="*/ 5392150 w 6055225"/>
              <a:gd name="connsiteY8" fmla="*/ 135734 h 2975308"/>
              <a:gd name="connsiteX9" fmla="*/ 5583525 w 6055225"/>
              <a:gd name="connsiteY9" fmla="*/ 310727 h 2975308"/>
              <a:gd name="connsiteX10" fmla="*/ 6055225 w 6055225"/>
              <a:gd name="connsiteY10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24534 w 6055225"/>
              <a:gd name="connsiteY2" fmla="*/ 2235862 h 2975306"/>
              <a:gd name="connsiteX3" fmla="*/ 4663540 w 6055225"/>
              <a:gd name="connsiteY3" fmla="*/ 1070011 h 2975306"/>
              <a:gd name="connsiteX4" fmla="*/ 4911996 w 6055225"/>
              <a:gd name="connsiteY4" fmla="*/ 1225336 h 2975306"/>
              <a:gd name="connsiteX5" fmla="*/ 5042367 w 6055225"/>
              <a:gd name="connsiteY5" fmla="*/ 1149999 h 2975306"/>
              <a:gd name="connsiteX6" fmla="*/ 5138040 w 6055225"/>
              <a:gd name="connsiteY6" fmla="*/ 436185 h 2975306"/>
              <a:gd name="connsiteX7" fmla="*/ 5357496 w 6055225"/>
              <a:gd name="connsiteY7" fmla="*/ 750235 h 2975306"/>
              <a:gd name="connsiteX8" fmla="*/ 5392150 w 6055225"/>
              <a:gd name="connsiteY8" fmla="*/ 135732 h 2975306"/>
              <a:gd name="connsiteX9" fmla="*/ 5583525 w 6055225"/>
              <a:gd name="connsiteY9" fmla="*/ 310725 h 2975306"/>
              <a:gd name="connsiteX10" fmla="*/ 6055225 w 6055225"/>
              <a:gd name="connsiteY10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24534 w 6055225"/>
              <a:gd name="connsiteY2" fmla="*/ 2235864 h 2975308"/>
              <a:gd name="connsiteX3" fmla="*/ 4663540 w 6055225"/>
              <a:gd name="connsiteY3" fmla="*/ 1070013 h 2975308"/>
              <a:gd name="connsiteX4" fmla="*/ 4836923 w 6055225"/>
              <a:gd name="connsiteY4" fmla="*/ 1188030 h 2975308"/>
              <a:gd name="connsiteX5" fmla="*/ 5042367 w 6055225"/>
              <a:gd name="connsiteY5" fmla="*/ 1150001 h 2975308"/>
              <a:gd name="connsiteX6" fmla="*/ 5138040 w 6055225"/>
              <a:gd name="connsiteY6" fmla="*/ 436187 h 2975308"/>
              <a:gd name="connsiteX7" fmla="*/ 5357496 w 6055225"/>
              <a:gd name="connsiteY7" fmla="*/ 750237 h 2975308"/>
              <a:gd name="connsiteX8" fmla="*/ 5392150 w 6055225"/>
              <a:gd name="connsiteY8" fmla="*/ 135734 h 2975308"/>
              <a:gd name="connsiteX9" fmla="*/ 5583525 w 6055225"/>
              <a:gd name="connsiteY9" fmla="*/ 310727 h 2975308"/>
              <a:gd name="connsiteX10" fmla="*/ 6055225 w 6055225"/>
              <a:gd name="connsiteY10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24534 w 6055225"/>
              <a:gd name="connsiteY2" fmla="*/ 2235862 h 2975306"/>
              <a:gd name="connsiteX3" fmla="*/ 4663540 w 6055225"/>
              <a:gd name="connsiteY3" fmla="*/ 1070011 h 2975306"/>
              <a:gd name="connsiteX4" fmla="*/ 4836923 w 6055225"/>
              <a:gd name="connsiteY4" fmla="*/ 1188028 h 2975306"/>
              <a:gd name="connsiteX5" fmla="*/ 5019845 w 6055225"/>
              <a:gd name="connsiteY5" fmla="*/ 1025638 h 2975306"/>
              <a:gd name="connsiteX6" fmla="*/ 5138040 w 6055225"/>
              <a:gd name="connsiteY6" fmla="*/ 436185 h 2975306"/>
              <a:gd name="connsiteX7" fmla="*/ 5357496 w 6055225"/>
              <a:gd name="connsiteY7" fmla="*/ 750235 h 2975306"/>
              <a:gd name="connsiteX8" fmla="*/ 5392150 w 6055225"/>
              <a:gd name="connsiteY8" fmla="*/ 135732 h 2975306"/>
              <a:gd name="connsiteX9" fmla="*/ 5583525 w 6055225"/>
              <a:gd name="connsiteY9" fmla="*/ 310725 h 2975306"/>
              <a:gd name="connsiteX10" fmla="*/ 6055225 w 6055225"/>
              <a:gd name="connsiteY10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24534 w 6055225"/>
              <a:gd name="connsiteY2" fmla="*/ 2235864 h 2975308"/>
              <a:gd name="connsiteX3" fmla="*/ 4663540 w 6055225"/>
              <a:gd name="connsiteY3" fmla="*/ 1070013 h 2975308"/>
              <a:gd name="connsiteX4" fmla="*/ 4836924 w 6055225"/>
              <a:gd name="connsiteY4" fmla="*/ 1250210 h 2975308"/>
              <a:gd name="connsiteX5" fmla="*/ 5019845 w 6055225"/>
              <a:gd name="connsiteY5" fmla="*/ 1025640 h 2975308"/>
              <a:gd name="connsiteX6" fmla="*/ 5138040 w 6055225"/>
              <a:gd name="connsiteY6" fmla="*/ 436187 h 2975308"/>
              <a:gd name="connsiteX7" fmla="*/ 5357496 w 6055225"/>
              <a:gd name="connsiteY7" fmla="*/ 750237 h 2975308"/>
              <a:gd name="connsiteX8" fmla="*/ 5392150 w 6055225"/>
              <a:gd name="connsiteY8" fmla="*/ 135734 h 2975308"/>
              <a:gd name="connsiteX9" fmla="*/ 5583525 w 6055225"/>
              <a:gd name="connsiteY9" fmla="*/ 310727 h 2975308"/>
              <a:gd name="connsiteX10" fmla="*/ 6055225 w 6055225"/>
              <a:gd name="connsiteY10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24534 w 6055225"/>
              <a:gd name="connsiteY2" fmla="*/ 2235862 h 2975306"/>
              <a:gd name="connsiteX3" fmla="*/ 4663540 w 6055225"/>
              <a:gd name="connsiteY3" fmla="*/ 1070011 h 2975306"/>
              <a:gd name="connsiteX4" fmla="*/ 4836924 w 6055225"/>
              <a:gd name="connsiteY4" fmla="*/ 1250208 h 2975306"/>
              <a:gd name="connsiteX5" fmla="*/ 5019845 w 6055225"/>
              <a:gd name="connsiteY5" fmla="*/ 1025638 h 2975306"/>
              <a:gd name="connsiteX6" fmla="*/ 5138040 w 6055225"/>
              <a:gd name="connsiteY6" fmla="*/ 436185 h 2975306"/>
              <a:gd name="connsiteX7" fmla="*/ 5357496 w 6055225"/>
              <a:gd name="connsiteY7" fmla="*/ 750235 h 2975306"/>
              <a:gd name="connsiteX8" fmla="*/ 5392150 w 6055225"/>
              <a:gd name="connsiteY8" fmla="*/ 135732 h 2975306"/>
              <a:gd name="connsiteX9" fmla="*/ 5583525 w 6055225"/>
              <a:gd name="connsiteY9" fmla="*/ 310725 h 2975306"/>
              <a:gd name="connsiteX10" fmla="*/ 6055225 w 6055225"/>
              <a:gd name="connsiteY10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24534 w 6055225"/>
              <a:gd name="connsiteY2" fmla="*/ 2235864 h 2975308"/>
              <a:gd name="connsiteX3" fmla="*/ 4663540 w 6055225"/>
              <a:gd name="connsiteY3" fmla="*/ 1070013 h 2975308"/>
              <a:gd name="connsiteX4" fmla="*/ 4844432 w 6055225"/>
              <a:gd name="connsiteY4" fmla="*/ 1349699 h 2975308"/>
              <a:gd name="connsiteX5" fmla="*/ 5019845 w 6055225"/>
              <a:gd name="connsiteY5" fmla="*/ 1025640 h 2975308"/>
              <a:gd name="connsiteX6" fmla="*/ 5138040 w 6055225"/>
              <a:gd name="connsiteY6" fmla="*/ 436187 h 2975308"/>
              <a:gd name="connsiteX7" fmla="*/ 5357496 w 6055225"/>
              <a:gd name="connsiteY7" fmla="*/ 750237 h 2975308"/>
              <a:gd name="connsiteX8" fmla="*/ 5392150 w 6055225"/>
              <a:gd name="connsiteY8" fmla="*/ 135734 h 2975308"/>
              <a:gd name="connsiteX9" fmla="*/ 5583525 w 6055225"/>
              <a:gd name="connsiteY9" fmla="*/ 310727 h 2975308"/>
              <a:gd name="connsiteX10" fmla="*/ 6055225 w 6055225"/>
              <a:gd name="connsiteY10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24534 w 6055225"/>
              <a:gd name="connsiteY2" fmla="*/ 2235862 h 2975306"/>
              <a:gd name="connsiteX3" fmla="*/ 4663540 w 6055225"/>
              <a:gd name="connsiteY3" fmla="*/ 1070011 h 2975306"/>
              <a:gd name="connsiteX4" fmla="*/ 4844432 w 6055225"/>
              <a:gd name="connsiteY4" fmla="*/ 1349697 h 2975306"/>
              <a:gd name="connsiteX5" fmla="*/ 5019845 w 6055225"/>
              <a:gd name="connsiteY5" fmla="*/ 1025638 h 2975306"/>
              <a:gd name="connsiteX6" fmla="*/ 5138040 w 6055225"/>
              <a:gd name="connsiteY6" fmla="*/ 436185 h 2975306"/>
              <a:gd name="connsiteX7" fmla="*/ 5357496 w 6055225"/>
              <a:gd name="connsiteY7" fmla="*/ 750235 h 2975306"/>
              <a:gd name="connsiteX8" fmla="*/ 5392150 w 6055225"/>
              <a:gd name="connsiteY8" fmla="*/ 135732 h 2975306"/>
              <a:gd name="connsiteX9" fmla="*/ 5583525 w 6055225"/>
              <a:gd name="connsiteY9" fmla="*/ 310725 h 2975306"/>
              <a:gd name="connsiteX10" fmla="*/ 6055225 w 6055225"/>
              <a:gd name="connsiteY10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24534 w 6055225"/>
              <a:gd name="connsiteY2" fmla="*/ 2235864 h 2975308"/>
              <a:gd name="connsiteX3" fmla="*/ 4663540 w 6055225"/>
              <a:gd name="connsiteY3" fmla="*/ 1070013 h 2975308"/>
              <a:gd name="connsiteX4" fmla="*/ 4844432 w 6055225"/>
              <a:gd name="connsiteY4" fmla="*/ 1349699 h 2975308"/>
              <a:gd name="connsiteX5" fmla="*/ 5019845 w 6055225"/>
              <a:gd name="connsiteY5" fmla="*/ 1025640 h 2975308"/>
              <a:gd name="connsiteX6" fmla="*/ 5138040 w 6055225"/>
              <a:gd name="connsiteY6" fmla="*/ 436187 h 2975308"/>
              <a:gd name="connsiteX7" fmla="*/ 5357496 w 6055225"/>
              <a:gd name="connsiteY7" fmla="*/ 750237 h 2975308"/>
              <a:gd name="connsiteX8" fmla="*/ 5392150 w 6055225"/>
              <a:gd name="connsiteY8" fmla="*/ 135734 h 2975308"/>
              <a:gd name="connsiteX9" fmla="*/ 5583525 w 6055225"/>
              <a:gd name="connsiteY9" fmla="*/ 310727 h 2975308"/>
              <a:gd name="connsiteX10" fmla="*/ 6055225 w 6055225"/>
              <a:gd name="connsiteY10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24534 w 6055225"/>
              <a:gd name="connsiteY2" fmla="*/ 2235862 h 2975306"/>
              <a:gd name="connsiteX3" fmla="*/ 4663540 w 6055225"/>
              <a:gd name="connsiteY3" fmla="*/ 1070011 h 2975306"/>
              <a:gd name="connsiteX4" fmla="*/ 4844432 w 6055225"/>
              <a:gd name="connsiteY4" fmla="*/ 1349697 h 2975306"/>
              <a:gd name="connsiteX5" fmla="*/ 4989816 w 6055225"/>
              <a:gd name="connsiteY5" fmla="*/ 1212179 h 2975306"/>
              <a:gd name="connsiteX6" fmla="*/ 5138040 w 6055225"/>
              <a:gd name="connsiteY6" fmla="*/ 436185 h 2975306"/>
              <a:gd name="connsiteX7" fmla="*/ 5357496 w 6055225"/>
              <a:gd name="connsiteY7" fmla="*/ 750235 h 2975306"/>
              <a:gd name="connsiteX8" fmla="*/ 5392150 w 6055225"/>
              <a:gd name="connsiteY8" fmla="*/ 135732 h 2975306"/>
              <a:gd name="connsiteX9" fmla="*/ 5583525 w 6055225"/>
              <a:gd name="connsiteY9" fmla="*/ 310725 h 2975306"/>
              <a:gd name="connsiteX10" fmla="*/ 6055225 w 6055225"/>
              <a:gd name="connsiteY10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24534 w 6055225"/>
              <a:gd name="connsiteY2" fmla="*/ 2235864 h 2975308"/>
              <a:gd name="connsiteX3" fmla="*/ 4663540 w 6055225"/>
              <a:gd name="connsiteY3" fmla="*/ 1070013 h 2975308"/>
              <a:gd name="connsiteX4" fmla="*/ 4844432 w 6055225"/>
              <a:gd name="connsiteY4" fmla="*/ 1349699 h 2975308"/>
              <a:gd name="connsiteX5" fmla="*/ 4989816 w 6055225"/>
              <a:gd name="connsiteY5" fmla="*/ 1212181 h 2975308"/>
              <a:gd name="connsiteX6" fmla="*/ 5070474 w 6055225"/>
              <a:gd name="connsiteY6" fmla="*/ 473496 h 2975308"/>
              <a:gd name="connsiteX7" fmla="*/ 5357496 w 6055225"/>
              <a:gd name="connsiteY7" fmla="*/ 750237 h 2975308"/>
              <a:gd name="connsiteX8" fmla="*/ 5392150 w 6055225"/>
              <a:gd name="connsiteY8" fmla="*/ 135734 h 2975308"/>
              <a:gd name="connsiteX9" fmla="*/ 5583525 w 6055225"/>
              <a:gd name="connsiteY9" fmla="*/ 310727 h 2975308"/>
              <a:gd name="connsiteX10" fmla="*/ 6055225 w 6055225"/>
              <a:gd name="connsiteY10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24534 w 6055225"/>
              <a:gd name="connsiteY2" fmla="*/ 2235862 h 2975306"/>
              <a:gd name="connsiteX3" fmla="*/ 4663540 w 6055225"/>
              <a:gd name="connsiteY3" fmla="*/ 1070011 h 2975306"/>
              <a:gd name="connsiteX4" fmla="*/ 4844432 w 6055225"/>
              <a:gd name="connsiteY4" fmla="*/ 1349697 h 2975306"/>
              <a:gd name="connsiteX5" fmla="*/ 4989816 w 6055225"/>
              <a:gd name="connsiteY5" fmla="*/ 1212179 h 2975306"/>
              <a:gd name="connsiteX6" fmla="*/ 5070474 w 6055225"/>
              <a:gd name="connsiteY6" fmla="*/ 473494 h 2975306"/>
              <a:gd name="connsiteX7" fmla="*/ 5282422 w 6055225"/>
              <a:gd name="connsiteY7" fmla="*/ 513950 h 2975306"/>
              <a:gd name="connsiteX8" fmla="*/ 5392150 w 6055225"/>
              <a:gd name="connsiteY8" fmla="*/ 135732 h 2975306"/>
              <a:gd name="connsiteX9" fmla="*/ 5583525 w 6055225"/>
              <a:gd name="connsiteY9" fmla="*/ 310725 h 2975306"/>
              <a:gd name="connsiteX10" fmla="*/ 6055225 w 6055225"/>
              <a:gd name="connsiteY10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24534 w 6055225"/>
              <a:gd name="connsiteY2" fmla="*/ 2235864 h 2975308"/>
              <a:gd name="connsiteX3" fmla="*/ 4663540 w 6055225"/>
              <a:gd name="connsiteY3" fmla="*/ 1070013 h 2975308"/>
              <a:gd name="connsiteX4" fmla="*/ 4844432 w 6055225"/>
              <a:gd name="connsiteY4" fmla="*/ 1349699 h 2975308"/>
              <a:gd name="connsiteX5" fmla="*/ 4989816 w 6055225"/>
              <a:gd name="connsiteY5" fmla="*/ 1212181 h 2975308"/>
              <a:gd name="connsiteX6" fmla="*/ 5130533 w 6055225"/>
              <a:gd name="connsiteY6" fmla="*/ 398879 h 2975308"/>
              <a:gd name="connsiteX7" fmla="*/ 5282422 w 6055225"/>
              <a:gd name="connsiteY7" fmla="*/ 513952 h 2975308"/>
              <a:gd name="connsiteX8" fmla="*/ 5392150 w 6055225"/>
              <a:gd name="connsiteY8" fmla="*/ 135734 h 2975308"/>
              <a:gd name="connsiteX9" fmla="*/ 5583525 w 6055225"/>
              <a:gd name="connsiteY9" fmla="*/ 310727 h 2975308"/>
              <a:gd name="connsiteX10" fmla="*/ 6055225 w 6055225"/>
              <a:gd name="connsiteY10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24534 w 6055225"/>
              <a:gd name="connsiteY2" fmla="*/ 2235862 h 2975306"/>
              <a:gd name="connsiteX3" fmla="*/ 4761136 w 6055225"/>
              <a:gd name="connsiteY3" fmla="*/ 982959 h 2975306"/>
              <a:gd name="connsiteX4" fmla="*/ 4844432 w 6055225"/>
              <a:gd name="connsiteY4" fmla="*/ 1349697 h 2975306"/>
              <a:gd name="connsiteX5" fmla="*/ 4989816 w 6055225"/>
              <a:gd name="connsiteY5" fmla="*/ 1212179 h 2975306"/>
              <a:gd name="connsiteX6" fmla="*/ 5130533 w 6055225"/>
              <a:gd name="connsiteY6" fmla="*/ 398877 h 2975306"/>
              <a:gd name="connsiteX7" fmla="*/ 5282422 w 6055225"/>
              <a:gd name="connsiteY7" fmla="*/ 513950 h 2975306"/>
              <a:gd name="connsiteX8" fmla="*/ 5392150 w 6055225"/>
              <a:gd name="connsiteY8" fmla="*/ 135732 h 2975306"/>
              <a:gd name="connsiteX9" fmla="*/ 5583525 w 6055225"/>
              <a:gd name="connsiteY9" fmla="*/ 310725 h 2975306"/>
              <a:gd name="connsiteX10" fmla="*/ 6055225 w 6055225"/>
              <a:gd name="connsiteY10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24534 w 6055225"/>
              <a:gd name="connsiteY2" fmla="*/ 2235864 h 2975308"/>
              <a:gd name="connsiteX3" fmla="*/ 4761136 w 6055225"/>
              <a:gd name="connsiteY3" fmla="*/ 982961 h 2975308"/>
              <a:gd name="connsiteX4" fmla="*/ 4844432 w 6055225"/>
              <a:gd name="connsiteY4" fmla="*/ 1349699 h 2975308"/>
              <a:gd name="connsiteX5" fmla="*/ 5064890 w 6055225"/>
              <a:gd name="connsiteY5" fmla="*/ 1100256 h 2975308"/>
              <a:gd name="connsiteX6" fmla="*/ 5130533 w 6055225"/>
              <a:gd name="connsiteY6" fmla="*/ 398879 h 2975308"/>
              <a:gd name="connsiteX7" fmla="*/ 5282422 w 6055225"/>
              <a:gd name="connsiteY7" fmla="*/ 513952 h 2975308"/>
              <a:gd name="connsiteX8" fmla="*/ 5392150 w 6055225"/>
              <a:gd name="connsiteY8" fmla="*/ 135734 h 2975308"/>
              <a:gd name="connsiteX9" fmla="*/ 5583525 w 6055225"/>
              <a:gd name="connsiteY9" fmla="*/ 310727 h 2975308"/>
              <a:gd name="connsiteX10" fmla="*/ 6055225 w 6055225"/>
              <a:gd name="connsiteY10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24534 w 6055225"/>
              <a:gd name="connsiteY2" fmla="*/ 2235862 h 2975306"/>
              <a:gd name="connsiteX3" fmla="*/ 4761136 w 6055225"/>
              <a:gd name="connsiteY3" fmla="*/ 982959 h 2975306"/>
              <a:gd name="connsiteX4" fmla="*/ 5024609 w 6055225"/>
              <a:gd name="connsiteY4" fmla="*/ 1349697 h 2975306"/>
              <a:gd name="connsiteX5" fmla="*/ 5064890 w 6055225"/>
              <a:gd name="connsiteY5" fmla="*/ 1100254 h 2975306"/>
              <a:gd name="connsiteX6" fmla="*/ 5130533 w 6055225"/>
              <a:gd name="connsiteY6" fmla="*/ 398877 h 2975306"/>
              <a:gd name="connsiteX7" fmla="*/ 5282422 w 6055225"/>
              <a:gd name="connsiteY7" fmla="*/ 513950 h 2975306"/>
              <a:gd name="connsiteX8" fmla="*/ 5392150 w 6055225"/>
              <a:gd name="connsiteY8" fmla="*/ 135732 h 2975306"/>
              <a:gd name="connsiteX9" fmla="*/ 5583525 w 6055225"/>
              <a:gd name="connsiteY9" fmla="*/ 310725 h 2975306"/>
              <a:gd name="connsiteX10" fmla="*/ 6055225 w 6055225"/>
              <a:gd name="connsiteY10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24534 w 6055225"/>
              <a:gd name="connsiteY2" fmla="*/ 2235864 h 2975308"/>
              <a:gd name="connsiteX3" fmla="*/ 4761136 w 6055225"/>
              <a:gd name="connsiteY3" fmla="*/ 982961 h 2975308"/>
              <a:gd name="connsiteX4" fmla="*/ 5024609 w 6055225"/>
              <a:gd name="connsiteY4" fmla="*/ 1349699 h 2975308"/>
              <a:gd name="connsiteX5" fmla="*/ 5260082 w 6055225"/>
              <a:gd name="connsiteY5" fmla="*/ 975896 h 2975308"/>
              <a:gd name="connsiteX6" fmla="*/ 5130533 w 6055225"/>
              <a:gd name="connsiteY6" fmla="*/ 398879 h 2975308"/>
              <a:gd name="connsiteX7" fmla="*/ 5282422 w 6055225"/>
              <a:gd name="connsiteY7" fmla="*/ 513952 h 2975308"/>
              <a:gd name="connsiteX8" fmla="*/ 5392150 w 6055225"/>
              <a:gd name="connsiteY8" fmla="*/ 135734 h 2975308"/>
              <a:gd name="connsiteX9" fmla="*/ 5583525 w 6055225"/>
              <a:gd name="connsiteY9" fmla="*/ 310727 h 2975308"/>
              <a:gd name="connsiteX10" fmla="*/ 6055225 w 6055225"/>
              <a:gd name="connsiteY10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24534 w 6055225"/>
              <a:gd name="connsiteY2" fmla="*/ 2235862 h 2975306"/>
              <a:gd name="connsiteX3" fmla="*/ 4761136 w 6055225"/>
              <a:gd name="connsiteY3" fmla="*/ 982959 h 2975306"/>
              <a:gd name="connsiteX4" fmla="*/ 5122205 w 6055225"/>
              <a:gd name="connsiteY4" fmla="*/ 1125848 h 2975306"/>
              <a:gd name="connsiteX5" fmla="*/ 5260082 w 6055225"/>
              <a:gd name="connsiteY5" fmla="*/ 975894 h 2975306"/>
              <a:gd name="connsiteX6" fmla="*/ 5130533 w 6055225"/>
              <a:gd name="connsiteY6" fmla="*/ 398877 h 2975306"/>
              <a:gd name="connsiteX7" fmla="*/ 5282422 w 6055225"/>
              <a:gd name="connsiteY7" fmla="*/ 513950 h 2975306"/>
              <a:gd name="connsiteX8" fmla="*/ 5392150 w 6055225"/>
              <a:gd name="connsiteY8" fmla="*/ 135732 h 2975306"/>
              <a:gd name="connsiteX9" fmla="*/ 5583525 w 6055225"/>
              <a:gd name="connsiteY9" fmla="*/ 310725 h 2975306"/>
              <a:gd name="connsiteX10" fmla="*/ 6055225 w 6055225"/>
              <a:gd name="connsiteY10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24534 w 6055225"/>
              <a:gd name="connsiteY2" fmla="*/ 2235864 h 2975308"/>
              <a:gd name="connsiteX3" fmla="*/ 4881254 w 6055225"/>
              <a:gd name="connsiteY3" fmla="*/ 883473 h 2975308"/>
              <a:gd name="connsiteX4" fmla="*/ 5122205 w 6055225"/>
              <a:gd name="connsiteY4" fmla="*/ 1125850 h 2975308"/>
              <a:gd name="connsiteX5" fmla="*/ 5260082 w 6055225"/>
              <a:gd name="connsiteY5" fmla="*/ 975896 h 2975308"/>
              <a:gd name="connsiteX6" fmla="*/ 5130533 w 6055225"/>
              <a:gd name="connsiteY6" fmla="*/ 398879 h 2975308"/>
              <a:gd name="connsiteX7" fmla="*/ 5282422 w 6055225"/>
              <a:gd name="connsiteY7" fmla="*/ 513952 h 2975308"/>
              <a:gd name="connsiteX8" fmla="*/ 5392150 w 6055225"/>
              <a:gd name="connsiteY8" fmla="*/ 135734 h 2975308"/>
              <a:gd name="connsiteX9" fmla="*/ 5583525 w 6055225"/>
              <a:gd name="connsiteY9" fmla="*/ 310727 h 2975308"/>
              <a:gd name="connsiteX10" fmla="*/ 6055225 w 6055225"/>
              <a:gd name="connsiteY10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24534 w 6055225"/>
              <a:gd name="connsiteY2" fmla="*/ 2235862 h 2975306"/>
              <a:gd name="connsiteX3" fmla="*/ 4881254 w 6055225"/>
              <a:gd name="connsiteY3" fmla="*/ 883471 h 2975306"/>
              <a:gd name="connsiteX4" fmla="*/ 5122205 w 6055225"/>
              <a:gd name="connsiteY4" fmla="*/ 1125848 h 2975306"/>
              <a:gd name="connsiteX5" fmla="*/ 5260082 w 6055225"/>
              <a:gd name="connsiteY5" fmla="*/ 975894 h 2975306"/>
              <a:gd name="connsiteX6" fmla="*/ 5130533 w 6055225"/>
              <a:gd name="connsiteY6" fmla="*/ 398877 h 2975306"/>
              <a:gd name="connsiteX7" fmla="*/ 5282422 w 6055225"/>
              <a:gd name="connsiteY7" fmla="*/ 513950 h 2975306"/>
              <a:gd name="connsiteX8" fmla="*/ 5392150 w 6055225"/>
              <a:gd name="connsiteY8" fmla="*/ 135732 h 2975306"/>
              <a:gd name="connsiteX9" fmla="*/ 5583525 w 6055225"/>
              <a:gd name="connsiteY9" fmla="*/ 310725 h 2975306"/>
              <a:gd name="connsiteX10" fmla="*/ 6055225 w 6055225"/>
              <a:gd name="connsiteY10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24534 w 6055225"/>
              <a:gd name="connsiteY2" fmla="*/ 2235864 h 2975308"/>
              <a:gd name="connsiteX3" fmla="*/ 4881254 w 6055225"/>
              <a:gd name="connsiteY3" fmla="*/ 883473 h 2975308"/>
              <a:gd name="connsiteX4" fmla="*/ 5122205 w 6055225"/>
              <a:gd name="connsiteY4" fmla="*/ 1125850 h 2975308"/>
              <a:gd name="connsiteX5" fmla="*/ 5260082 w 6055225"/>
              <a:gd name="connsiteY5" fmla="*/ 975896 h 2975308"/>
              <a:gd name="connsiteX6" fmla="*/ 5130533 w 6055225"/>
              <a:gd name="connsiteY6" fmla="*/ 398879 h 2975308"/>
              <a:gd name="connsiteX7" fmla="*/ 5282422 w 6055225"/>
              <a:gd name="connsiteY7" fmla="*/ 513952 h 2975308"/>
              <a:gd name="connsiteX8" fmla="*/ 5392150 w 6055225"/>
              <a:gd name="connsiteY8" fmla="*/ 135734 h 2975308"/>
              <a:gd name="connsiteX9" fmla="*/ 5583525 w 6055225"/>
              <a:gd name="connsiteY9" fmla="*/ 310727 h 2975308"/>
              <a:gd name="connsiteX10" fmla="*/ 6055225 w 6055225"/>
              <a:gd name="connsiteY10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24534 w 6055225"/>
              <a:gd name="connsiteY2" fmla="*/ 2235862 h 2975306"/>
              <a:gd name="connsiteX3" fmla="*/ 4881254 w 6055225"/>
              <a:gd name="connsiteY3" fmla="*/ 883471 h 2975306"/>
              <a:gd name="connsiteX4" fmla="*/ 5122205 w 6055225"/>
              <a:gd name="connsiteY4" fmla="*/ 1125848 h 2975306"/>
              <a:gd name="connsiteX5" fmla="*/ 5260082 w 6055225"/>
              <a:gd name="connsiteY5" fmla="*/ 975894 h 2975306"/>
              <a:gd name="connsiteX6" fmla="*/ 5130533 w 6055225"/>
              <a:gd name="connsiteY6" fmla="*/ 398877 h 2975306"/>
              <a:gd name="connsiteX7" fmla="*/ 5282422 w 6055225"/>
              <a:gd name="connsiteY7" fmla="*/ 513950 h 2975306"/>
              <a:gd name="connsiteX8" fmla="*/ 5392150 w 6055225"/>
              <a:gd name="connsiteY8" fmla="*/ 135732 h 2975306"/>
              <a:gd name="connsiteX9" fmla="*/ 5583525 w 6055225"/>
              <a:gd name="connsiteY9" fmla="*/ 310725 h 2975306"/>
              <a:gd name="connsiteX10" fmla="*/ 6055225 w 6055225"/>
              <a:gd name="connsiteY10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24534 w 6055225"/>
              <a:gd name="connsiteY2" fmla="*/ 2235864 h 2975308"/>
              <a:gd name="connsiteX3" fmla="*/ 4881254 w 6055225"/>
              <a:gd name="connsiteY3" fmla="*/ 883473 h 2975308"/>
              <a:gd name="connsiteX4" fmla="*/ 5122205 w 6055225"/>
              <a:gd name="connsiteY4" fmla="*/ 1125850 h 2975308"/>
              <a:gd name="connsiteX5" fmla="*/ 5260082 w 6055225"/>
              <a:gd name="connsiteY5" fmla="*/ 975896 h 2975308"/>
              <a:gd name="connsiteX6" fmla="*/ 5130533 w 6055225"/>
              <a:gd name="connsiteY6" fmla="*/ 398879 h 2975308"/>
              <a:gd name="connsiteX7" fmla="*/ 5282422 w 6055225"/>
              <a:gd name="connsiteY7" fmla="*/ 513952 h 2975308"/>
              <a:gd name="connsiteX8" fmla="*/ 5392150 w 6055225"/>
              <a:gd name="connsiteY8" fmla="*/ 135734 h 2975308"/>
              <a:gd name="connsiteX9" fmla="*/ 5583525 w 6055225"/>
              <a:gd name="connsiteY9" fmla="*/ 310727 h 2975308"/>
              <a:gd name="connsiteX10" fmla="*/ 6055225 w 6055225"/>
              <a:gd name="connsiteY10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24534 w 6055225"/>
              <a:gd name="connsiteY2" fmla="*/ 2235862 h 2975306"/>
              <a:gd name="connsiteX3" fmla="*/ 4881254 w 6055225"/>
              <a:gd name="connsiteY3" fmla="*/ 883471 h 2975306"/>
              <a:gd name="connsiteX4" fmla="*/ 5122205 w 6055225"/>
              <a:gd name="connsiteY4" fmla="*/ 1125848 h 2975306"/>
              <a:gd name="connsiteX5" fmla="*/ 5260082 w 6055225"/>
              <a:gd name="connsiteY5" fmla="*/ 975894 h 2975306"/>
              <a:gd name="connsiteX6" fmla="*/ 5130533 w 6055225"/>
              <a:gd name="connsiteY6" fmla="*/ 398877 h 2975306"/>
              <a:gd name="connsiteX7" fmla="*/ 5282422 w 6055225"/>
              <a:gd name="connsiteY7" fmla="*/ 513950 h 2975306"/>
              <a:gd name="connsiteX8" fmla="*/ 5392150 w 6055225"/>
              <a:gd name="connsiteY8" fmla="*/ 135732 h 2975306"/>
              <a:gd name="connsiteX9" fmla="*/ 5583525 w 6055225"/>
              <a:gd name="connsiteY9" fmla="*/ 310725 h 2975306"/>
              <a:gd name="connsiteX10" fmla="*/ 6055225 w 6055225"/>
              <a:gd name="connsiteY10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24534 w 6055225"/>
              <a:gd name="connsiteY2" fmla="*/ 2235864 h 2975308"/>
              <a:gd name="connsiteX3" fmla="*/ 4873747 w 6055225"/>
              <a:gd name="connsiteY3" fmla="*/ 895909 h 2975308"/>
              <a:gd name="connsiteX4" fmla="*/ 5122205 w 6055225"/>
              <a:gd name="connsiteY4" fmla="*/ 1125850 h 2975308"/>
              <a:gd name="connsiteX5" fmla="*/ 5260082 w 6055225"/>
              <a:gd name="connsiteY5" fmla="*/ 975896 h 2975308"/>
              <a:gd name="connsiteX6" fmla="*/ 5130533 w 6055225"/>
              <a:gd name="connsiteY6" fmla="*/ 398879 h 2975308"/>
              <a:gd name="connsiteX7" fmla="*/ 5282422 w 6055225"/>
              <a:gd name="connsiteY7" fmla="*/ 513952 h 2975308"/>
              <a:gd name="connsiteX8" fmla="*/ 5392150 w 6055225"/>
              <a:gd name="connsiteY8" fmla="*/ 135734 h 2975308"/>
              <a:gd name="connsiteX9" fmla="*/ 5583525 w 6055225"/>
              <a:gd name="connsiteY9" fmla="*/ 310727 h 2975308"/>
              <a:gd name="connsiteX10" fmla="*/ 6055225 w 6055225"/>
              <a:gd name="connsiteY10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02012 w 6055225"/>
              <a:gd name="connsiteY2" fmla="*/ 2148809 h 2975306"/>
              <a:gd name="connsiteX3" fmla="*/ 4873747 w 6055225"/>
              <a:gd name="connsiteY3" fmla="*/ 895907 h 2975306"/>
              <a:gd name="connsiteX4" fmla="*/ 5122205 w 6055225"/>
              <a:gd name="connsiteY4" fmla="*/ 1125848 h 2975306"/>
              <a:gd name="connsiteX5" fmla="*/ 5260082 w 6055225"/>
              <a:gd name="connsiteY5" fmla="*/ 975894 h 2975306"/>
              <a:gd name="connsiteX6" fmla="*/ 5130533 w 6055225"/>
              <a:gd name="connsiteY6" fmla="*/ 398877 h 2975306"/>
              <a:gd name="connsiteX7" fmla="*/ 5282422 w 6055225"/>
              <a:gd name="connsiteY7" fmla="*/ 513950 h 2975306"/>
              <a:gd name="connsiteX8" fmla="*/ 5392150 w 6055225"/>
              <a:gd name="connsiteY8" fmla="*/ 135732 h 2975306"/>
              <a:gd name="connsiteX9" fmla="*/ 5583525 w 6055225"/>
              <a:gd name="connsiteY9" fmla="*/ 310725 h 2975306"/>
              <a:gd name="connsiteX10" fmla="*/ 6055225 w 6055225"/>
              <a:gd name="connsiteY10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02012 w 6055225"/>
              <a:gd name="connsiteY2" fmla="*/ 2148811 h 2975308"/>
              <a:gd name="connsiteX3" fmla="*/ 4873747 w 6055225"/>
              <a:gd name="connsiteY3" fmla="*/ 895909 h 2975308"/>
              <a:gd name="connsiteX4" fmla="*/ 5122205 w 6055225"/>
              <a:gd name="connsiteY4" fmla="*/ 1125850 h 2975308"/>
              <a:gd name="connsiteX5" fmla="*/ 5260082 w 6055225"/>
              <a:gd name="connsiteY5" fmla="*/ 975896 h 2975308"/>
              <a:gd name="connsiteX6" fmla="*/ 5130533 w 6055225"/>
              <a:gd name="connsiteY6" fmla="*/ 398879 h 2975308"/>
              <a:gd name="connsiteX7" fmla="*/ 5282422 w 6055225"/>
              <a:gd name="connsiteY7" fmla="*/ 513952 h 2975308"/>
              <a:gd name="connsiteX8" fmla="*/ 5392150 w 6055225"/>
              <a:gd name="connsiteY8" fmla="*/ 135734 h 2975308"/>
              <a:gd name="connsiteX9" fmla="*/ 5583525 w 6055225"/>
              <a:gd name="connsiteY9" fmla="*/ 310727 h 2975308"/>
              <a:gd name="connsiteX10" fmla="*/ 6055225 w 6055225"/>
              <a:gd name="connsiteY10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02012 w 6055225"/>
              <a:gd name="connsiteY2" fmla="*/ 2273170 h 2975306"/>
              <a:gd name="connsiteX3" fmla="*/ 4873747 w 6055225"/>
              <a:gd name="connsiteY3" fmla="*/ 895907 h 2975306"/>
              <a:gd name="connsiteX4" fmla="*/ 5122205 w 6055225"/>
              <a:gd name="connsiteY4" fmla="*/ 1125848 h 2975306"/>
              <a:gd name="connsiteX5" fmla="*/ 5260082 w 6055225"/>
              <a:gd name="connsiteY5" fmla="*/ 975894 h 2975306"/>
              <a:gd name="connsiteX6" fmla="*/ 5130533 w 6055225"/>
              <a:gd name="connsiteY6" fmla="*/ 398877 h 2975306"/>
              <a:gd name="connsiteX7" fmla="*/ 5282422 w 6055225"/>
              <a:gd name="connsiteY7" fmla="*/ 513950 h 2975306"/>
              <a:gd name="connsiteX8" fmla="*/ 5392150 w 6055225"/>
              <a:gd name="connsiteY8" fmla="*/ 135732 h 2975306"/>
              <a:gd name="connsiteX9" fmla="*/ 5583525 w 6055225"/>
              <a:gd name="connsiteY9" fmla="*/ 310725 h 2975306"/>
              <a:gd name="connsiteX10" fmla="*/ 6055225 w 6055225"/>
              <a:gd name="connsiteY10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02012 w 6055225"/>
              <a:gd name="connsiteY2" fmla="*/ 2198556 h 2975308"/>
              <a:gd name="connsiteX3" fmla="*/ 4873747 w 6055225"/>
              <a:gd name="connsiteY3" fmla="*/ 895909 h 2975308"/>
              <a:gd name="connsiteX4" fmla="*/ 5122205 w 6055225"/>
              <a:gd name="connsiteY4" fmla="*/ 1125850 h 2975308"/>
              <a:gd name="connsiteX5" fmla="*/ 5260082 w 6055225"/>
              <a:gd name="connsiteY5" fmla="*/ 975896 h 2975308"/>
              <a:gd name="connsiteX6" fmla="*/ 5130533 w 6055225"/>
              <a:gd name="connsiteY6" fmla="*/ 398879 h 2975308"/>
              <a:gd name="connsiteX7" fmla="*/ 5282422 w 6055225"/>
              <a:gd name="connsiteY7" fmla="*/ 513952 h 2975308"/>
              <a:gd name="connsiteX8" fmla="*/ 5392150 w 6055225"/>
              <a:gd name="connsiteY8" fmla="*/ 135734 h 2975308"/>
              <a:gd name="connsiteX9" fmla="*/ 5583525 w 6055225"/>
              <a:gd name="connsiteY9" fmla="*/ 310727 h 2975308"/>
              <a:gd name="connsiteX10" fmla="*/ 6055225 w 6055225"/>
              <a:gd name="connsiteY10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02012 w 6055225"/>
              <a:gd name="connsiteY2" fmla="*/ 2198554 h 2975306"/>
              <a:gd name="connsiteX3" fmla="*/ 4873747 w 6055225"/>
              <a:gd name="connsiteY3" fmla="*/ 895907 h 2975306"/>
              <a:gd name="connsiteX4" fmla="*/ 5122205 w 6055225"/>
              <a:gd name="connsiteY4" fmla="*/ 1125848 h 2975306"/>
              <a:gd name="connsiteX5" fmla="*/ 5260082 w 6055225"/>
              <a:gd name="connsiteY5" fmla="*/ 975894 h 2975306"/>
              <a:gd name="connsiteX6" fmla="*/ 5130533 w 6055225"/>
              <a:gd name="connsiteY6" fmla="*/ 398877 h 2975306"/>
              <a:gd name="connsiteX7" fmla="*/ 5282422 w 6055225"/>
              <a:gd name="connsiteY7" fmla="*/ 513950 h 2975306"/>
              <a:gd name="connsiteX8" fmla="*/ 5392150 w 6055225"/>
              <a:gd name="connsiteY8" fmla="*/ 135732 h 2975306"/>
              <a:gd name="connsiteX9" fmla="*/ 5583525 w 6055225"/>
              <a:gd name="connsiteY9" fmla="*/ 310725 h 2975306"/>
              <a:gd name="connsiteX10" fmla="*/ 6055225 w 6055225"/>
              <a:gd name="connsiteY10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54563 w 6055225"/>
              <a:gd name="connsiteY2" fmla="*/ 2210992 h 2975308"/>
              <a:gd name="connsiteX3" fmla="*/ 4873747 w 6055225"/>
              <a:gd name="connsiteY3" fmla="*/ 895909 h 2975308"/>
              <a:gd name="connsiteX4" fmla="*/ 5122205 w 6055225"/>
              <a:gd name="connsiteY4" fmla="*/ 1125850 h 2975308"/>
              <a:gd name="connsiteX5" fmla="*/ 5260082 w 6055225"/>
              <a:gd name="connsiteY5" fmla="*/ 975896 h 2975308"/>
              <a:gd name="connsiteX6" fmla="*/ 5130533 w 6055225"/>
              <a:gd name="connsiteY6" fmla="*/ 398879 h 2975308"/>
              <a:gd name="connsiteX7" fmla="*/ 5282422 w 6055225"/>
              <a:gd name="connsiteY7" fmla="*/ 513952 h 2975308"/>
              <a:gd name="connsiteX8" fmla="*/ 5392150 w 6055225"/>
              <a:gd name="connsiteY8" fmla="*/ 135734 h 2975308"/>
              <a:gd name="connsiteX9" fmla="*/ 5583525 w 6055225"/>
              <a:gd name="connsiteY9" fmla="*/ 310727 h 2975308"/>
              <a:gd name="connsiteX10" fmla="*/ 6055225 w 6055225"/>
              <a:gd name="connsiteY10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54563 w 6055225"/>
              <a:gd name="connsiteY2" fmla="*/ 2210990 h 2975306"/>
              <a:gd name="connsiteX3" fmla="*/ 4873747 w 6055225"/>
              <a:gd name="connsiteY3" fmla="*/ 895907 h 2975306"/>
              <a:gd name="connsiteX4" fmla="*/ 5122205 w 6055225"/>
              <a:gd name="connsiteY4" fmla="*/ 1125848 h 2975306"/>
              <a:gd name="connsiteX5" fmla="*/ 5260082 w 6055225"/>
              <a:gd name="connsiteY5" fmla="*/ 975894 h 2975306"/>
              <a:gd name="connsiteX6" fmla="*/ 5130533 w 6055225"/>
              <a:gd name="connsiteY6" fmla="*/ 398877 h 2975306"/>
              <a:gd name="connsiteX7" fmla="*/ 5282422 w 6055225"/>
              <a:gd name="connsiteY7" fmla="*/ 513950 h 2975306"/>
              <a:gd name="connsiteX8" fmla="*/ 5392150 w 6055225"/>
              <a:gd name="connsiteY8" fmla="*/ 135732 h 2975306"/>
              <a:gd name="connsiteX9" fmla="*/ 5583525 w 6055225"/>
              <a:gd name="connsiteY9" fmla="*/ 310725 h 2975306"/>
              <a:gd name="connsiteX10" fmla="*/ 6055225 w 6055225"/>
              <a:gd name="connsiteY10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54563 w 6055225"/>
              <a:gd name="connsiteY2" fmla="*/ 2210992 h 2975308"/>
              <a:gd name="connsiteX3" fmla="*/ 4873747 w 6055225"/>
              <a:gd name="connsiteY3" fmla="*/ 895909 h 2975308"/>
              <a:gd name="connsiteX4" fmla="*/ 5260082 w 6055225"/>
              <a:gd name="connsiteY4" fmla="*/ 975896 h 2975308"/>
              <a:gd name="connsiteX5" fmla="*/ 5130533 w 6055225"/>
              <a:gd name="connsiteY5" fmla="*/ 398879 h 2975308"/>
              <a:gd name="connsiteX6" fmla="*/ 5282422 w 6055225"/>
              <a:gd name="connsiteY6" fmla="*/ 513952 h 2975308"/>
              <a:gd name="connsiteX7" fmla="*/ 5392150 w 6055225"/>
              <a:gd name="connsiteY7" fmla="*/ 135734 h 2975308"/>
              <a:gd name="connsiteX8" fmla="*/ 5583525 w 6055225"/>
              <a:gd name="connsiteY8" fmla="*/ 310727 h 2975308"/>
              <a:gd name="connsiteX9" fmla="*/ 6055225 w 6055225"/>
              <a:gd name="connsiteY9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54563 w 6055225"/>
              <a:gd name="connsiteY2" fmla="*/ 2210990 h 2975306"/>
              <a:gd name="connsiteX3" fmla="*/ 4873747 w 6055225"/>
              <a:gd name="connsiteY3" fmla="*/ 895907 h 2975306"/>
              <a:gd name="connsiteX4" fmla="*/ 5057384 w 6055225"/>
              <a:gd name="connsiteY4" fmla="*/ 1125126 h 2975306"/>
              <a:gd name="connsiteX5" fmla="*/ 5130533 w 6055225"/>
              <a:gd name="connsiteY5" fmla="*/ 398877 h 2975306"/>
              <a:gd name="connsiteX6" fmla="*/ 5282422 w 6055225"/>
              <a:gd name="connsiteY6" fmla="*/ 513950 h 2975306"/>
              <a:gd name="connsiteX7" fmla="*/ 5392150 w 6055225"/>
              <a:gd name="connsiteY7" fmla="*/ 135732 h 2975306"/>
              <a:gd name="connsiteX8" fmla="*/ 5583525 w 6055225"/>
              <a:gd name="connsiteY8" fmla="*/ 310725 h 2975306"/>
              <a:gd name="connsiteX9" fmla="*/ 6055225 w 6055225"/>
              <a:gd name="connsiteY9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54563 w 6055225"/>
              <a:gd name="connsiteY2" fmla="*/ 2210992 h 2975308"/>
              <a:gd name="connsiteX3" fmla="*/ 4873747 w 6055225"/>
              <a:gd name="connsiteY3" fmla="*/ 895909 h 2975308"/>
              <a:gd name="connsiteX4" fmla="*/ 5057384 w 6055225"/>
              <a:gd name="connsiteY4" fmla="*/ 1125128 h 2975308"/>
              <a:gd name="connsiteX5" fmla="*/ 5130533 w 6055225"/>
              <a:gd name="connsiteY5" fmla="*/ 398879 h 2975308"/>
              <a:gd name="connsiteX6" fmla="*/ 5282422 w 6055225"/>
              <a:gd name="connsiteY6" fmla="*/ 513952 h 2975308"/>
              <a:gd name="connsiteX7" fmla="*/ 5392150 w 6055225"/>
              <a:gd name="connsiteY7" fmla="*/ 135734 h 2975308"/>
              <a:gd name="connsiteX8" fmla="*/ 5583525 w 6055225"/>
              <a:gd name="connsiteY8" fmla="*/ 310727 h 2975308"/>
              <a:gd name="connsiteX9" fmla="*/ 6055225 w 6055225"/>
              <a:gd name="connsiteY9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54563 w 6055225"/>
              <a:gd name="connsiteY2" fmla="*/ 2210990 h 2975306"/>
              <a:gd name="connsiteX3" fmla="*/ 4873747 w 6055225"/>
              <a:gd name="connsiteY3" fmla="*/ 895907 h 2975306"/>
              <a:gd name="connsiteX4" fmla="*/ 5057384 w 6055225"/>
              <a:gd name="connsiteY4" fmla="*/ 1125126 h 2975306"/>
              <a:gd name="connsiteX5" fmla="*/ 5130533 w 6055225"/>
              <a:gd name="connsiteY5" fmla="*/ 398877 h 2975306"/>
              <a:gd name="connsiteX6" fmla="*/ 5282422 w 6055225"/>
              <a:gd name="connsiteY6" fmla="*/ 513950 h 2975306"/>
              <a:gd name="connsiteX7" fmla="*/ 5392150 w 6055225"/>
              <a:gd name="connsiteY7" fmla="*/ 135732 h 2975306"/>
              <a:gd name="connsiteX8" fmla="*/ 5583525 w 6055225"/>
              <a:gd name="connsiteY8" fmla="*/ 310725 h 2975306"/>
              <a:gd name="connsiteX9" fmla="*/ 6055225 w 6055225"/>
              <a:gd name="connsiteY9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54563 w 6055225"/>
              <a:gd name="connsiteY2" fmla="*/ 2210992 h 2975308"/>
              <a:gd name="connsiteX3" fmla="*/ 4873747 w 6055225"/>
              <a:gd name="connsiteY3" fmla="*/ 895909 h 2975308"/>
              <a:gd name="connsiteX4" fmla="*/ 5057384 w 6055225"/>
              <a:gd name="connsiteY4" fmla="*/ 1125128 h 2975308"/>
              <a:gd name="connsiteX5" fmla="*/ 5130533 w 6055225"/>
              <a:gd name="connsiteY5" fmla="*/ 398879 h 2975308"/>
              <a:gd name="connsiteX6" fmla="*/ 5282422 w 6055225"/>
              <a:gd name="connsiteY6" fmla="*/ 513952 h 2975308"/>
              <a:gd name="connsiteX7" fmla="*/ 5392150 w 6055225"/>
              <a:gd name="connsiteY7" fmla="*/ 135734 h 2975308"/>
              <a:gd name="connsiteX8" fmla="*/ 5583525 w 6055225"/>
              <a:gd name="connsiteY8" fmla="*/ 310727 h 2975308"/>
              <a:gd name="connsiteX9" fmla="*/ 6055225 w 6055225"/>
              <a:gd name="connsiteY9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54563 w 6055225"/>
              <a:gd name="connsiteY2" fmla="*/ 2210990 h 2975306"/>
              <a:gd name="connsiteX3" fmla="*/ 4873747 w 6055225"/>
              <a:gd name="connsiteY3" fmla="*/ 895907 h 2975306"/>
              <a:gd name="connsiteX4" fmla="*/ 5117443 w 6055225"/>
              <a:gd name="connsiteY4" fmla="*/ 1125126 h 2975306"/>
              <a:gd name="connsiteX5" fmla="*/ 5130533 w 6055225"/>
              <a:gd name="connsiteY5" fmla="*/ 398877 h 2975306"/>
              <a:gd name="connsiteX6" fmla="*/ 5282422 w 6055225"/>
              <a:gd name="connsiteY6" fmla="*/ 513950 h 2975306"/>
              <a:gd name="connsiteX7" fmla="*/ 5392150 w 6055225"/>
              <a:gd name="connsiteY7" fmla="*/ 135732 h 2975306"/>
              <a:gd name="connsiteX8" fmla="*/ 5583525 w 6055225"/>
              <a:gd name="connsiteY8" fmla="*/ 310725 h 2975306"/>
              <a:gd name="connsiteX9" fmla="*/ 6055225 w 6055225"/>
              <a:gd name="connsiteY9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54563 w 6055225"/>
              <a:gd name="connsiteY2" fmla="*/ 2210992 h 2975308"/>
              <a:gd name="connsiteX3" fmla="*/ 4873747 w 6055225"/>
              <a:gd name="connsiteY3" fmla="*/ 895909 h 2975308"/>
              <a:gd name="connsiteX4" fmla="*/ 5117443 w 6055225"/>
              <a:gd name="connsiteY4" fmla="*/ 1125128 h 2975308"/>
              <a:gd name="connsiteX5" fmla="*/ 5130533 w 6055225"/>
              <a:gd name="connsiteY5" fmla="*/ 398879 h 2975308"/>
              <a:gd name="connsiteX6" fmla="*/ 5282422 w 6055225"/>
              <a:gd name="connsiteY6" fmla="*/ 513952 h 2975308"/>
              <a:gd name="connsiteX7" fmla="*/ 5392150 w 6055225"/>
              <a:gd name="connsiteY7" fmla="*/ 135734 h 2975308"/>
              <a:gd name="connsiteX8" fmla="*/ 5583525 w 6055225"/>
              <a:gd name="connsiteY8" fmla="*/ 310727 h 2975308"/>
              <a:gd name="connsiteX9" fmla="*/ 6055225 w 6055225"/>
              <a:gd name="connsiteY9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54563 w 6055225"/>
              <a:gd name="connsiteY2" fmla="*/ 2210990 h 2975306"/>
              <a:gd name="connsiteX3" fmla="*/ 4866240 w 6055225"/>
              <a:gd name="connsiteY3" fmla="*/ 895906 h 2975306"/>
              <a:gd name="connsiteX4" fmla="*/ 5117443 w 6055225"/>
              <a:gd name="connsiteY4" fmla="*/ 1125126 h 2975306"/>
              <a:gd name="connsiteX5" fmla="*/ 5130533 w 6055225"/>
              <a:gd name="connsiteY5" fmla="*/ 398877 h 2975306"/>
              <a:gd name="connsiteX6" fmla="*/ 5282422 w 6055225"/>
              <a:gd name="connsiteY6" fmla="*/ 513950 h 2975306"/>
              <a:gd name="connsiteX7" fmla="*/ 5392150 w 6055225"/>
              <a:gd name="connsiteY7" fmla="*/ 135732 h 2975306"/>
              <a:gd name="connsiteX8" fmla="*/ 5583525 w 6055225"/>
              <a:gd name="connsiteY8" fmla="*/ 310725 h 2975306"/>
              <a:gd name="connsiteX9" fmla="*/ 6055225 w 6055225"/>
              <a:gd name="connsiteY9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54563 w 6055225"/>
              <a:gd name="connsiteY2" fmla="*/ 2210992 h 2975308"/>
              <a:gd name="connsiteX3" fmla="*/ 4866240 w 6055225"/>
              <a:gd name="connsiteY3" fmla="*/ 895908 h 2975308"/>
              <a:gd name="connsiteX4" fmla="*/ 5117443 w 6055225"/>
              <a:gd name="connsiteY4" fmla="*/ 1125128 h 2975308"/>
              <a:gd name="connsiteX5" fmla="*/ 5130533 w 6055225"/>
              <a:gd name="connsiteY5" fmla="*/ 398879 h 2975308"/>
              <a:gd name="connsiteX6" fmla="*/ 5282422 w 6055225"/>
              <a:gd name="connsiteY6" fmla="*/ 513952 h 2975308"/>
              <a:gd name="connsiteX7" fmla="*/ 5392150 w 6055225"/>
              <a:gd name="connsiteY7" fmla="*/ 135734 h 2975308"/>
              <a:gd name="connsiteX8" fmla="*/ 5583525 w 6055225"/>
              <a:gd name="connsiteY8" fmla="*/ 310727 h 2975308"/>
              <a:gd name="connsiteX9" fmla="*/ 6055225 w 6055225"/>
              <a:gd name="connsiteY9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54563 w 6055225"/>
              <a:gd name="connsiteY2" fmla="*/ 2210990 h 2975306"/>
              <a:gd name="connsiteX3" fmla="*/ 4866240 w 6055225"/>
              <a:gd name="connsiteY3" fmla="*/ 895906 h 2975306"/>
              <a:gd name="connsiteX4" fmla="*/ 5117443 w 6055225"/>
              <a:gd name="connsiteY4" fmla="*/ 1125126 h 2975306"/>
              <a:gd name="connsiteX5" fmla="*/ 5130533 w 6055225"/>
              <a:gd name="connsiteY5" fmla="*/ 398877 h 2975306"/>
              <a:gd name="connsiteX6" fmla="*/ 5365003 w 6055225"/>
              <a:gd name="connsiteY6" fmla="*/ 513950 h 2975306"/>
              <a:gd name="connsiteX7" fmla="*/ 5392150 w 6055225"/>
              <a:gd name="connsiteY7" fmla="*/ 135732 h 2975306"/>
              <a:gd name="connsiteX8" fmla="*/ 5583525 w 6055225"/>
              <a:gd name="connsiteY8" fmla="*/ 310725 h 2975306"/>
              <a:gd name="connsiteX9" fmla="*/ 6055225 w 6055225"/>
              <a:gd name="connsiteY9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54563 w 6055225"/>
              <a:gd name="connsiteY2" fmla="*/ 2210992 h 2975308"/>
              <a:gd name="connsiteX3" fmla="*/ 4866240 w 6055225"/>
              <a:gd name="connsiteY3" fmla="*/ 895908 h 2975308"/>
              <a:gd name="connsiteX4" fmla="*/ 5117443 w 6055225"/>
              <a:gd name="connsiteY4" fmla="*/ 1125128 h 2975308"/>
              <a:gd name="connsiteX5" fmla="*/ 5160563 w 6055225"/>
              <a:gd name="connsiteY5" fmla="*/ 361571 h 2975308"/>
              <a:gd name="connsiteX6" fmla="*/ 5365003 w 6055225"/>
              <a:gd name="connsiteY6" fmla="*/ 513952 h 2975308"/>
              <a:gd name="connsiteX7" fmla="*/ 5392150 w 6055225"/>
              <a:gd name="connsiteY7" fmla="*/ 135734 h 2975308"/>
              <a:gd name="connsiteX8" fmla="*/ 5583525 w 6055225"/>
              <a:gd name="connsiteY8" fmla="*/ 310727 h 2975308"/>
              <a:gd name="connsiteX9" fmla="*/ 6055225 w 6055225"/>
              <a:gd name="connsiteY9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54563 w 6055225"/>
              <a:gd name="connsiteY2" fmla="*/ 2210990 h 2975306"/>
              <a:gd name="connsiteX3" fmla="*/ 4866240 w 6055225"/>
              <a:gd name="connsiteY3" fmla="*/ 895906 h 2975306"/>
              <a:gd name="connsiteX4" fmla="*/ 5117443 w 6055225"/>
              <a:gd name="connsiteY4" fmla="*/ 1125126 h 2975306"/>
              <a:gd name="connsiteX5" fmla="*/ 5160563 w 6055225"/>
              <a:gd name="connsiteY5" fmla="*/ 361569 h 2975306"/>
              <a:gd name="connsiteX6" fmla="*/ 5365003 w 6055225"/>
              <a:gd name="connsiteY6" fmla="*/ 513950 h 2975306"/>
              <a:gd name="connsiteX7" fmla="*/ 5527282 w 6055225"/>
              <a:gd name="connsiteY7" fmla="*/ 1068436 h 2975306"/>
              <a:gd name="connsiteX8" fmla="*/ 5583525 w 6055225"/>
              <a:gd name="connsiteY8" fmla="*/ 310725 h 2975306"/>
              <a:gd name="connsiteX9" fmla="*/ 6055225 w 6055225"/>
              <a:gd name="connsiteY9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54563 w 6055225"/>
              <a:gd name="connsiteY2" fmla="*/ 2210992 h 2975308"/>
              <a:gd name="connsiteX3" fmla="*/ 4866240 w 6055225"/>
              <a:gd name="connsiteY3" fmla="*/ 895908 h 2975308"/>
              <a:gd name="connsiteX4" fmla="*/ 5117443 w 6055225"/>
              <a:gd name="connsiteY4" fmla="*/ 1125128 h 2975308"/>
              <a:gd name="connsiteX5" fmla="*/ 5175578 w 6055225"/>
              <a:gd name="connsiteY5" fmla="*/ 398879 h 2975308"/>
              <a:gd name="connsiteX6" fmla="*/ 5365003 w 6055225"/>
              <a:gd name="connsiteY6" fmla="*/ 513952 h 2975308"/>
              <a:gd name="connsiteX7" fmla="*/ 5527282 w 6055225"/>
              <a:gd name="connsiteY7" fmla="*/ 1068438 h 2975308"/>
              <a:gd name="connsiteX8" fmla="*/ 5583525 w 6055225"/>
              <a:gd name="connsiteY8" fmla="*/ 310727 h 2975308"/>
              <a:gd name="connsiteX9" fmla="*/ 6055225 w 6055225"/>
              <a:gd name="connsiteY9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54563 w 6055225"/>
              <a:gd name="connsiteY2" fmla="*/ 2210990 h 2975306"/>
              <a:gd name="connsiteX3" fmla="*/ 4866240 w 6055225"/>
              <a:gd name="connsiteY3" fmla="*/ 895906 h 2975306"/>
              <a:gd name="connsiteX4" fmla="*/ 5117443 w 6055225"/>
              <a:gd name="connsiteY4" fmla="*/ 1125126 h 2975306"/>
              <a:gd name="connsiteX5" fmla="*/ 5175578 w 6055225"/>
              <a:gd name="connsiteY5" fmla="*/ 398877 h 2975306"/>
              <a:gd name="connsiteX6" fmla="*/ 5365003 w 6055225"/>
              <a:gd name="connsiteY6" fmla="*/ 513950 h 2975306"/>
              <a:gd name="connsiteX7" fmla="*/ 5527282 w 6055225"/>
              <a:gd name="connsiteY7" fmla="*/ 1068436 h 2975306"/>
              <a:gd name="connsiteX8" fmla="*/ 5583525 w 6055225"/>
              <a:gd name="connsiteY8" fmla="*/ 310725 h 2975306"/>
              <a:gd name="connsiteX9" fmla="*/ 6055225 w 6055225"/>
              <a:gd name="connsiteY9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54563 w 6055225"/>
              <a:gd name="connsiteY2" fmla="*/ 2210992 h 2975308"/>
              <a:gd name="connsiteX3" fmla="*/ 4866240 w 6055225"/>
              <a:gd name="connsiteY3" fmla="*/ 895908 h 2975308"/>
              <a:gd name="connsiteX4" fmla="*/ 5117443 w 6055225"/>
              <a:gd name="connsiteY4" fmla="*/ 1125128 h 2975308"/>
              <a:gd name="connsiteX5" fmla="*/ 5250652 w 6055225"/>
              <a:gd name="connsiteY5" fmla="*/ 374007 h 2975308"/>
              <a:gd name="connsiteX6" fmla="*/ 5365003 w 6055225"/>
              <a:gd name="connsiteY6" fmla="*/ 513952 h 2975308"/>
              <a:gd name="connsiteX7" fmla="*/ 5527282 w 6055225"/>
              <a:gd name="connsiteY7" fmla="*/ 1068438 h 2975308"/>
              <a:gd name="connsiteX8" fmla="*/ 5583525 w 6055225"/>
              <a:gd name="connsiteY8" fmla="*/ 310727 h 2975308"/>
              <a:gd name="connsiteX9" fmla="*/ 6055225 w 6055225"/>
              <a:gd name="connsiteY9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54563 w 6055225"/>
              <a:gd name="connsiteY2" fmla="*/ 2210990 h 2975306"/>
              <a:gd name="connsiteX3" fmla="*/ 4866240 w 6055225"/>
              <a:gd name="connsiteY3" fmla="*/ 895906 h 2975306"/>
              <a:gd name="connsiteX4" fmla="*/ 5117443 w 6055225"/>
              <a:gd name="connsiteY4" fmla="*/ 1125126 h 2975306"/>
              <a:gd name="connsiteX5" fmla="*/ 5250652 w 6055225"/>
              <a:gd name="connsiteY5" fmla="*/ 374005 h 2975306"/>
              <a:gd name="connsiteX6" fmla="*/ 5365003 w 6055225"/>
              <a:gd name="connsiteY6" fmla="*/ 513950 h 2975306"/>
              <a:gd name="connsiteX7" fmla="*/ 5527282 w 6055225"/>
              <a:gd name="connsiteY7" fmla="*/ 1068436 h 2975306"/>
              <a:gd name="connsiteX8" fmla="*/ 5583525 w 6055225"/>
              <a:gd name="connsiteY8" fmla="*/ 310725 h 2975306"/>
              <a:gd name="connsiteX9" fmla="*/ 6055225 w 6055225"/>
              <a:gd name="connsiteY9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54563 w 6055225"/>
              <a:gd name="connsiteY2" fmla="*/ 2210992 h 2975308"/>
              <a:gd name="connsiteX3" fmla="*/ 4866240 w 6055225"/>
              <a:gd name="connsiteY3" fmla="*/ 895908 h 2975308"/>
              <a:gd name="connsiteX4" fmla="*/ 5117443 w 6055225"/>
              <a:gd name="connsiteY4" fmla="*/ 1125128 h 2975308"/>
              <a:gd name="connsiteX5" fmla="*/ 5220623 w 6055225"/>
              <a:gd name="connsiteY5" fmla="*/ 386443 h 2975308"/>
              <a:gd name="connsiteX6" fmla="*/ 5365003 w 6055225"/>
              <a:gd name="connsiteY6" fmla="*/ 513952 h 2975308"/>
              <a:gd name="connsiteX7" fmla="*/ 5527282 w 6055225"/>
              <a:gd name="connsiteY7" fmla="*/ 1068438 h 2975308"/>
              <a:gd name="connsiteX8" fmla="*/ 5583525 w 6055225"/>
              <a:gd name="connsiteY8" fmla="*/ 310727 h 2975308"/>
              <a:gd name="connsiteX9" fmla="*/ 6055225 w 6055225"/>
              <a:gd name="connsiteY9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54563 w 6055225"/>
              <a:gd name="connsiteY2" fmla="*/ 2210990 h 2975306"/>
              <a:gd name="connsiteX3" fmla="*/ 4866240 w 6055225"/>
              <a:gd name="connsiteY3" fmla="*/ 895906 h 2975306"/>
              <a:gd name="connsiteX4" fmla="*/ 5117443 w 6055225"/>
              <a:gd name="connsiteY4" fmla="*/ 1125126 h 2975306"/>
              <a:gd name="connsiteX5" fmla="*/ 5220623 w 6055225"/>
              <a:gd name="connsiteY5" fmla="*/ 386441 h 2975306"/>
              <a:gd name="connsiteX6" fmla="*/ 5365003 w 6055225"/>
              <a:gd name="connsiteY6" fmla="*/ 513950 h 2975306"/>
              <a:gd name="connsiteX7" fmla="*/ 5527282 w 6055225"/>
              <a:gd name="connsiteY7" fmla="*/ 1068436 h 2975306"/>
              <a:gd name="connsiteX8" fmla="*/ 5583525 w 6055225"/>
              <a:gd name="connsiteY8" fmla="*/ 310725 h 2975306"/>
              <a:gd name="connsiteX9" fmla="*/ 6055225 w 6055225"/>
              <a:gd name="connsiteY9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54563 w 6055225"/>
              <a:gd name="connsiteY2" fmla="*/ 2210992 h 2975308"/>
              <a:gd name="connsiteX3" fmla="*/ 4866240 w 6055225"/>
              <a:gd name="connsiteY3" fmla="*/ 895908 h 2975308"/>
              <a:gd name="connsiteX4" fmla="*/ 5117443 w 6055225"/>
              <a:gd name="connsiteY4" fmla="*/ 1125128 h 2975308"/>
              <a:gd name="connsiteX5" fmla="*/ 5220623 w 6055225"/>
              <a:gd name="connsiteY5" fmla="*/ 386443 h 2975308"/>
              <a:gd name="connsiteX6" fmla="*/ 5365003 w 6055225"/>
              <a:gd name="connsiteY6" fmla="*/ 513952 h 2975308"/>
              <a:gd name="connsiteX7" fmla="*/ 5527282 w 6055225"/>
              <a:gd name="connsiteY7" fmla="*/ 1068438 h 2975308"/>
              <a:gd name="connsiteX8" fmla="*/ 5598540 w 6055225"/>
              <a:gd name="connsiteY8" fmla="*/ 111750 h 2975308"/>
              <a:gd name="connsiteX9" fmla="*/ 6055225 w 6055225"/>
              <a:gd name="connsiteY9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54563 w 6055225"/>
              <a:gd name="connsiteY2" fmla="*/ 2210990 h 2975306"/>
              <a:gd name="connsiteX3" fmla="*/ 4866240 w 6055225"/>
              <a:gd name="connsiteY3" fmla="*/ 895906 h 2975306"/>
              <a:gd name="connsiteX4" fmla="*/ 5117443 w 6055225"/>
              <a:gd name="connsiteY4" fmla="*/ 1125126 h 2975306"/>
              <a:gd name="connsiteX5" fmla="*/ 5220623 w 6055225"/>
              <a:gd name="connsiteY5" fmla="*/ 386441 h 2975306"/>
              <a:gd name="connsiteX6" fmla="*/ 5365003 w 6055225"/>
              <a:gd name="connsiteY6" fmla="*/ 513950 h 2975306"/>
              <a:gd name="connsiteX7" fmla="*/ 5512268 w 6055225"/>
              <a:gd name="connsiteY7" fmla="*/ 881895 h 2975306"/>
              <a:gd name="connsiteX8" fmla="*/ 5598540 w 6055225"/>
              <a:gd name="connsiteY8" fmla="*/ 111748 h 2975306"/>
              <a:gd name="connsiteX9" fmla="*/ 6055225 w 6055225"/>
              <a:gd name="connsiteY9" fmla="*/ -1 h 2975306"/>
              <a:gd name="connsiteX0" fmla="*/ 0 w 6078056"/>
              <a:gd name="connsiteY0" fmla="*/ 2986082 h 2986082"/>
              <a:gd name="connsiteX1" fmla="*/ 1121442 w 6078056"/>
              <a:gd name="connsiteY1" fmla="*/ 2801126 h 2986082"/>
              <a:gd name="connsiteX2" fmla="*/ 4054563 w 6078056"/>
              <a:gd name="connsiteY2" fmla="*/ 2221766 h 2986082"/>
              <a:gd name="connsiteX3" fmla="*/ 4866240 w 6078056"/>
              <a:gd name="connsiteY3" fmla="*/ 906682 h 2986082"/>
              <a:gd name="connsiteX4" fmla="*/ 5117443 w 6078056"/>
              <a:gd name="connsiteY4" fmla="*/ 1135902 h 2986082"/>
              <a:gd name="connsiteX5" fmla="*/ 5220623 w 6078056"/>
              <a:gd name="connsiteY5" fmla="*/ 397217 h 2986082"/>
              <a:gd name="connsiteX6" fmla="*/ 5365003 w 6078056"/>
              <a:gd name="connsiteY6" fmla="*/ 524726 h 2986082"/>
              <a:gd name="connsiteX7" fmla="*/ 5512268 w 6078056"/>
              <a:gd name="connsiteY7" fmla="*/ 892671 h 2986082"/>
              <a:gd name="connsiteX8" fmla="*/ 5598540 w 6078056"/>
              <a:gd name="connsiteY8" fmla="*/ 122524 h 2986082"/>
              <a:gd name="connsiteX9" fmla="*/ 6078056 w 6078056"/>
              <a:gd name="connsiteY9" fmla="*/ 0 h 2986082"/>
              <a:gd name="connsiteX0" fmla="*/ 0 w 6118038"/>
              <a:gd name="connsiteY0" fmla="*/ 2990009 h 2990009"/>
              <a:gd name="connsiteX1" fmla="*/ 1121442 w 6118038"/>
              <a:gd name="connsiteY1" fmla="*/ 2805053 h 2990009"/>
              <a:gd name="connsiteX2" fmla="*/ 4054563 w 6118038"/>
              <a:gd name="connsiteY2" fmla="*/ 2225693 h 2990009"/>
              <a:gd name="connsiteX3" fmla="*/ 4866240 w 6118038"/>
              <a:gd name="connsiteY3" fmla="*/ 910609 h 2990009"/>
              <a:gd name="connsiteX4" fmla="*/ 5117443 w 6118038"/>
              <a:gd name="connsiteY4" fmla="*/ 1139829 h 2990009"/>
              <a:gd name="connsiteX5" fmla="*/ 5220623 w 6118038"/>
              <a:gd name="connsiteY5" fmla="*/ 401144 h 2990009"/>
              <a:gd name="connsiteX6" fmla="*/ 5365003 w 6118038"/>
              <a:gd name="connsiteY6" fmla="*/ 528653 h 2990009"/>
              <a:gd name="connsiteX7" fmla="*/ 5512268 w 6118038"/>
              <a:gd name="connsiteY7" fmla="*/ 896598 h 2990009"/>
              <a:gd name="connsiteX8" fmla="*/ 5598540 w 6118038"/>
              <a:gd name="connsiteY8" fmla="*/ 126451 h 2990009"/>
              <a:gd name="connsiteX9" fmla="*/ 6078056 w 6118038"/>
              <a:gd name="connsiteY9" fmla="*/ 3927 h 2990009"/>
              <a:gd name="connsiteX10" fmla="*/ 6092570 w 6118038"/>
              <a:gd name="connsiteY10" fmla="*/ 30906 h 2990009"/>
              <a:gd name="connsiteX0" fmla="*/ 0 w 6110959"/>
              <a:gd name="connsiteY0" fmla="*/ 2986223 h 2986223"/>
              <a:gd name="connsiteX1" fmla="*/ 1121442 w 6110959"/>
              <a:gd name="connsiteY1" fmla="*/ 2801267 h 2986223"/>
              <a:gd name="connsiteX2" fmla="*/ 4054563 w 6110959"/>
              <a:gd name="connsiteY2" fmla="*/ 2221907 h 2986223"/>
              <a:gd name="connsiteX3" fmla="*/ 4866240 w 6110959"/>
              <a:gd name="connsiteY3" fmla="*/ 906823 h 2986223"/>
              <a:gd name="connsiteX4" fmla="*/ 5117443 w 6110959"/>
              <a:gd name="connsiteY4" fmla="*/ 1136043 h 2986223"/>
              <a:gd name="connsiteX5" fmla="*/ 5220623 w 6110959"/>
              <a:gd name="connsiteY5" fmla="*/ 397358 h 2986223"/>
              <a:gd name="connsiteX6" fmla="*/ 5365003 w 6110959"/>
              <a:gd name="connsiteY6" fmla="*/ 524867 h 2986223"/>
              <a:gd name="connsiteX7" fmla="*/ 5512268 w 6110959"/>
              <a:gd name="connsiteY7" fmla="*/ 892812 h 2986223"/>
              <a:gd name="connsiteX8" fmla="*/ 5598540 w 6110959"/>
              <a:gd name="connsiteY8" fmla="*/ 122665 h 2986223"/>
              <a:gd name="connsiteX9" fmla="*/ 6078056 w 6110959"/>
              <a:gd name="connsiteY9" fmla="*/ 141 h 2986223"/>
              <a:gd name="connsiteX10" fmla="*/ 6064907 w 6110959"/>
              <a:gd name="connsiteY10" fmla="*/ 1344604 h 2986223"/>
              <a:gd name="connsiteX0" fmla="*/ 0 w 6109901"/>
              <a:gd name="connsiteY0" fmla="*/ 2986230 h 2986230"/>
              <a:gd name="connsiteX1" fmla="*/ 1121442 w 6109901"/>
              <a:gd name="connsiteY1" fmla="*/ 2801274 h 2986230"/>
              <a:gd name="connsiteX2" fmla="*/ 4054563 w 6109901"/>
              <a:gd name="connsiteY2" fmla="*/ 2221914 h 2986230"/>
              <a:gd name="connsiteX3" fmla="*/ 4866240 w 6109901"/>
              <a:gd name="connsiteY3" fmla="*/ 906830 h 2986230"/>
              <a:gd name="connsiteX4" fmla="*/ 5117443 w 6109901"/>
              <a:gd name="connsiteY4" fmla="*/ 1136050 h 2986230"/>
              <a:gd name="connsiteX5" fmla="*/ 5220623 w 6109901"/>
              <a:gd name="connsiteY5" fmla="*/ 397365 h 2986230"/>
              <a:gd name="connsiteX6" fmla="*/ 5365003 w 6109901"/>
              <a:gd name="connsiteY6" fmla="*/ 524874 h 2986230"/>
              <a:gd name="connsiteX7" fmla="*/ 5512268 w 6109901"/>
              <a:gd name="connsiteY7" fmla="*/ 892819 h 2986230"/>
              <a:gd name="connsiteX8" fmla="*/ 5598540 w 6109901"/>
              <a:gd name="connsiteY8" fmla="*/ 122672 h 2986230"/>
              <a:gd name="connsiteX9" fmla="*/ 6078056 w 6109901"/>
              <a:gd name="connsiteY9" fmla="*/ 148 h 2986230"/>
              <a:gd name="connsiteX10" fmla="*/ 6059729 w 6109901"/>
              <a:gd name="connsiteY10" fmla="*/ 1257095 h 2986230"/>
              <a:gd name="connsiteX0" fmla="*/ 0 w 6109967"/>
              <a:gd name="connsiteY0" fmla="*/ 2986232 h 2986232"/>
              <a:gd name="connsiteX1" fmla="*/ 1121442 w 6109967"/>
              <a:gd name="connsiteY1" fmla="*/ 2801276 h 2986232"/>
              <a:gd name="connsiteX2" fmla="*/ 4054563 w 6109967"/>
              <a:gd name="connsiteY2" fmla="*/ 2221916 h 2986232"/>
              <a:gd name="connsiteX3" fmla="*/ 4866240 w 6109967"/>
              <a:gd name="connsiteY3" fmla="*/ 906832 h 2986232"/>
              <a:gd name="connsiteX4" fmla="*/ 5117443 w 6109967"/>
              <a:gd name="connsiteY4" fmla="*/ 1136052 h 2986232"/>
              <a:gd name="connsiteX5" fmla="*/ 5220623 w 6109967"/>
              <a:gd name="connsiteY5" fmla="*/ 397367 h 2986232"/>
              <a:gd name="connsiteX6" fmla="*/ 5365003 w 6109967"/>
              <a:gd name="connsiteY6" fmla="*/ 524876 h 2986232"/>
              <a:gd name="connsiteX7" fmla="*/ 5512268 w 6109967"/>
              <a:gd name="connsiteY7" fmla="*/ 892821 h 2986232"/>
              <a:gd name="connsiteX8" fmla="*/ 5598540 w 6109967"/>
              <a:gd name="connsiteY8" fmla="*/ 122674 h 2986232"/>
              <a:gd name="connsiteX9" fmla="*/ 6078056 w 6109967"/>
              <a:gd name="connsiteY9" fmla="*/ 150 h 2986232"/>
              <a:gd name="connsiteX10" fmla="*/ 6060060 w 6109967"/>
              <a:gd name="connsiteY10" fmla="*/ 1244672 h 2986232"/>
              <a:gd name="connsiteX0" fmla="*/ 0 w 6089952"/>
              <a:gd name="connsiteY0" fmla="*/ 2986211 h 2986211"/>
              <a:gd name="connsiteX1" fmla="*/ 1121442 w 6089952"/>
              <a:gd name="connsiteY1" fmla="*/ 2801255 h 2986211"/>
              <a:gd name="connsiteX2" fmla="*/ 4054563 w 6089952"/>
              <a:gd name="connsiteY2" fmla="*/ 2221895 h 2986211"/>
              <a:gd name="connsiteX3" fmla="*/ 4866240 w 6089952"/>
              <a:gd name="connsiteY3" fmla="*/ 906811 h 2986211"/>
              <a:gd name="connsiteX4" fmla="*/ 5117443 w 6089952"/>
              <a:gd name="connsiteY4" fmla="*/ 1136031 h 2986211"/>
              <a:gd name="connsiteX5" fmla="*/ 5220623 w 6089952"/>
              <a:gd name="connsiteY5" fmla="*/ 397346 h 2986211"/>
              <a:gd name="connsiteX6" fmla="*/ 5365003 w 6089952"/>
              <a:gd name="connsiteY6" fmla="*/ 524855 h 2986211"/>
              <a:gd name="connsiteX7" fmla="*/ 5512268 w 6089952"/>
              <a:gd name="connsiteY7" fmla="*/ 892800 h 2986211"/>
              <a:gd name="connsiteX8" fmla="*/ 5598540 w 6089952"/>
              <a:gd name="connsiteY8" fmla="*/ 122653 h 2986211"/>
              <a:gd name="connsiteX9" fmla="*/ 6078056 w 6089952"/>
              <a:gd name="connsiteY9" fmla="*/ 129 h 2986211"/>
              <a:gd name="connsiteX10" fmla="*/ 5791256 w 6089952"/>
              <a:gd name="connsiteY10" fmla="*/ 1461472 h 2986211"/>
              <a:gd name="connsiteX0" fmla="*/ 0 w 6108304"/>
              <a:gd name="connsiteY0" fmla="*/ 2986226 h 2986226"/>
              <a:gd name="connsiteX1" fmla="*/ 1121442 w 6108304"/>
              <a:gd name="connsiteY1" fmla="*/ 2801270 h 2986226"/>
              <a:gd name="connsiteX2" fmla="*/ 4054563 w 6108304"/>
              <a:gd name="connsiteY2" fmla="*/ 2221910 h 2986226"/>
              <a:gd name="connsiteX3" fmla="*/ 4866240 w 6108304"/>
              <a:gd name="connsiteY3" fmla="*/ 906826 h 2986226"/>
              <a:gd name="connsiteX4" fmla="*/ 5117443 w 6108304"/>
              <a:gd name="connsiteY4" fmla="*/ 1136046 h 2986226"/>
              <a:gd name="connsiteX5" fmla="*/ 5220623 w 6108304"/>
              <a:gd name="connsiteY5" fmla="*/ 397361 h 2986226"/>
              <a:gd name="connsiteX6" fmla="*/ 5365003 w 6108304"/>
              <a:gd name="connsiteY6" fmla="*/ 524870 h 2986226"/>
              <a:gd name="connsiteX7" fmla="*/ 5512268 w 6108304"/>
              <a:gd name="connsiteY7" fmla="*/ 892815 h 2986226"/>
              <a:gd name="connsiteX8" fmla="*/ 5598540 w 6108304"/>
              <a:gd name="connsiteY8" fmla="*/ 122668 h 2986226"/>
              <a:gd name="connsiteX9" fmla="*/ 6078056 w 6108304"/>
              <a:gd name="connsiteY9" fmla="*/ 144 h 2986226"/>
              <a:gd name="connsiteX10" fmla="*/ 6051233 w 6108304"/>
              <a:gd name="connsiteY10" fmla="*/ 1293811 h 2986226"/>
              <a:gd name="connsiteX0" fmla="*/ 0 w 6108304"/>
              <a:gd name="connsiteY0" fmla="*/ 2986226 h 2986226"/>
              <a:gd name="connsiteX1" fmla="*/ 1121442 w 6108304"/>
              <a:gd name="connsiteY1" fmla="*/ 2801270 h 2986226"/>
              <a:gd name="connsiteX2" fmla="*/ 4054563 w 6108304"/>
              <a:gd name="connsiteY2" fmla="*/ 2221910 h 2986226"/>
              <a:gd name="connsiteX3" fmla="*/ 4866240 w 6108304"/>
              <a:gd name="connsiteY3" fmla="*/ 906826 h 2986226"/>
              <a:gd name="connsiteX4" fmla="*/ 5117443 w 6108304"/>
              <a:gd name="connsiteY4" fmla="*/ 1136046 h 2986226"/>
              <a:gd name="connsiteX5" fmla="*/ 5220623 w 6108304"/>
              <a:gd name="connsiteY5" fmla="*/ 397361 h 2986226"/>
              <a:gd name="connsiteX6" fmla="*/ 5365003 w 6108304"/>
              <a:gd name="connsiteY6" fmla="*/ 524870 h 2986226"/>
              <a:gd name="connsiteX7" fmla="*/ 5512268 w 6108304"/>
              <a:gd name="connsiteY7" fmla="*/ 892815 h 2986226"/>
              <a:gd name="connsiteX8" fmla="*/ 5598540 w 6108304"/>
              <a:gd name="connsiteY8" fmla="*/ 122668 h 2986226"/>
              <a:gd name="connsiteX9" fmla="*/ 6078056 w 6108304"/>
              <a:gd name="connsiteY9" fmla="*/ 144 h 2986226"/>
              <a:gd name="connsiteX10" fmla="*/ 6051234 w 6108304"/>
              <a:gd name="connsiteY10" fmla="*/ 1293810 h 2986226"/>
              <a:gd name="connsiteX0" fmla="*/ 0 w 6079566"/>
              <a:gd name="connsiteY0" fmla="*/ 2986082 h 2986082"/>
              <a:gd name="connsiteX1" fmla="*/ 1121442 w 6079566"/>
              <a:gd name="connsiteY1" fmla="*/ 2801126 h 2986082"/>
              <a:gd name="connsiteX2" fmla="*/ 4054563 w 6079566"/>
              <a:gd name="connsiteY2" fmla="*/ 2221766 h 2986082"/>
              <a:gd name="connsiteX3" fmla="*/ 4866240 w 6079566"/>
              <a:gd name="connsiteY3" fmla="*/ 906682 h 2986082"/>
              <a:gd name="connsiteX4" fmla="*/ 5117443 w 6079566"/>
              <a:gd name="connsiteY4" fmla="*/ 1135902 h 2986082"/>
              <a:gd name="connsiteX5" fmla="*/ 5220623 w 6079566"/>
              <a:gd name="connsiteY5" fmla="*/ 397217 h 2986082"/>
              <a:gd name="connsiteX6" fmla="*/ 5365003 w 6079566"/>
              <a:gd name="connsiteY6" fmla="*/ 524726 h 2986082"/>
              <a:gd name="connsiteX7" fmla="*/ 5512268 w 6079566"/>
              <a:gd name="connsiteY7" fmla="*/ 892671 h 2986082"/>
              <a:gd name="connsiteX8" fmla="*/ 5598540 w 6079566"/>
              <a:gd name="connsiteY8" fmla="*/ 122524 h 2986082"/>
              <a:gd name="connsiteX9" fmla="*/ 6078056 w 6079566"/>
              <a:gd name="connsiteY9" fmla="*/ 0 h 2986082"/>
              <a:gd name="connsiteX10" fmla="*/ 6051234 w 6079566"/>
              <a:gd name="connsiteY10" fmla="*/ 1293666 h 2986082"/>
              <a:gd name="connsiteX0" fmla="*/ 0 w 6078056"/>
              <a:gd name="connsiteY0" fmla="*/ 2986082 h 2986082"/>
              <a:gd name="connsiteX1" fmla="*/ 1121442 w 6078056"/>
              <a:gd name="connsiteY1" fmla="*/ 2801126 h 2986082"/>
              <a:gd name="connsiteX2" fmla="*/ 4054563 w 6078056"/>
              <a:gd name="connsiteY2" fmla="*/ 2221766 h 2986082"/>
              <a:gd name="connsiteX3" fmla="*/ 4866240 w 6078056"/>
              <a:gd name="connsiteY3" fmla="*/ 906682 h 2986082"/>
              <a:gd name="connsiteX4" fmla="*/ 5117443 w 6078056"/>
              <a:gd name="connsiteY4" fmla="*/ 1135902 h 2986082"/>
              <a:gd name="connsiteX5" fmla="*/ 5220623 w 6078056"/>
              <a:gd name="connsiteY5" fmla="*/ 397217 h 2986082"/>
              <a:gd name="connsiteX6" fmla="*/ 5365003 w 6078056"/>
              <a:gd name="connsiteY6" fmla="*/ 524726 h 2986082"/>
              <a:gd name="connsiteX7" fmla="*/ 5512268 w 6078056"/>
              <a:gd name="connsiteY7" fmla="*/ 892671 h 2986082"/>
              <a:gd name="connsiteX8" fmla="*/ 5598540 w 6078056"/>
              <a:gd name="connsiteY8" fmla="*/ 122524 h 2986082"/>
              <a:gd name="connsiteX9" fmla="*/ 6078056 w 6078056"/>
              <a:gd name="connsiteY9" fmla="*/ 0 h 2986082"/>
              <a:gd name="connsiteX10" fmla="*/ 6051234 w 6078056"/>
              <a:gd name="connsiteY10" fmla="*/ 1293666 h 2986082"/>
              <a:gd name="connsiteX0" fmla="*/ 0 w 6085887"/>
              <a:gd name="connsiteY0" fmla="*/ 2997957 h 2997957"/>
              <a:gd name="connsiteX1" fmla="*/ 1121442 w 6085887"/>
              <a:gd name="connsiteY1" fmla="*/ 2813001 h 2997957"/>
              <a:gd name="connsiteX2" fmla="*/ 4054563 w 6085887"/>
              <a:gd name="connsiteY2" fmla="*/ 2233641 h 2997957"/>
              <a:gd name="connsiteX3" fmla="*/ 4866240 w 6085887"/>
              <a:gd name="connsiteY3" fmla="*/ 918557 h 2997957"/>
              <a:gd name="connsiteX4" fmla="*/ 5117443 w 6085887"/>
              <a:gd name="connsiteY4" fmla="*/ 1147777 h 2997957"/>
              <a:gd name="connsiteX5" fmla="*/ 5220623 w 6085887"/>
              <a:gd name="connsiteY5" fmla="*/ 409092 h 2997957"/>
              <a:gd name="connsiteX6" fmla="*/ 5365003 w 6085887"/>
              <a:gd name="connsiteY6" fmla="*/ 536601 h 2997957"/>
              <a:gd name="connsiteX7" fmla="*/ 5512268 w 6085887"/>
              <a:gd name="connsiteY7" fmla="*/ 904546 h 2997957"/>
              <a:gd name="connsiteX8" fmla="*/ 5598540 w 6085887"/>
              <a:gd name="connsiteY8" fmla="*/ 134399 h 2997957"/>
              <a:gd name="connsiteX9" fmla="*/ 6085887 w 6085887"/>
              <a:gd name="connsiteY9" fmla="*/ 0 h 2997957"/>
              <a:gd name="connsiteX10" fmla="*/ 6051234 w 6085887"/>
              <a:gd name="connsiteY10" fmla="*/ 1305541 h 2997957"/>
              <a:gd name="connsiteX0" fmla="*/ 0 w 6085887"/>
              <a:gd name="connsiteY0" fmla="*/ 2997957 h 2997957"/>
              <a:gd name="connsiteX1" fmla="*/ 1121442 w 6085887"/>
              <a:gd name="connsiteY1" fmla="*/ 2813001 h 2997957"/>
              <a:gd name="connsiteX2" fmla="*/ 4054563 w 6085887"/>
              <a:gd name="connsiteY2" fmla="*/ 2233641 h 2997957"/>
              <a:gd name="connsiteX3" fmla="*/ 4866240 w 6085887"/>
              <a:gd name="connsiteY3" fmla="*/ 918557 h 2997957"/>
              <a:gd name="connsiteX4" fmla="*/ 5117443 w 6085887"/>
              <a:gd name="connsiteY4" fmla="*/ 1147777 h 2997957"/>
              <a:gd name="connsiteX5" fmla="*/ 5220623 w 6085887"/>
              <a:gd name="connsiteY5" fmla="*/ 409092 h 2997957"/>
              <a:gd name="connsiteX6" fmla="*/ 5365003 w 6085887"/>
              <a:gd name="connsiteY6" fmla="*/ 536601 h 2997957"/>
              <a:gd name="connsiteX7" fmla="*/ 5512268 w 6085887"/>
              <a:gd name="connsiteY7" fmla="*/ 904546 h 2997957"/>
              <a:gd name="connsiteX8" fmla="*/ 5598540 w 6085887"/>
              <a:gd name="connsiteY8" fmla="*/ 134399 h 2997957"/>
              <a:gd name="connsiteX9" fmla="*/ 6085887 w 6085887"/>
              <a:gd name="connsiteY9" fmla="*/ 0 h 2997957"/>
              <a:gd name="connsiteX10" fmla="*/ 6051234 w 6085887"/>
              <a:gd name="connsiteY10" fmla="*/ 1305541 h 2997957"/>
              <a:gd name="connsiteX11" fmla="*/ 6044399 w 6085887"/>
              <a:gd name="connsiteY11" fmla="*/ 1280144 h 2997957"/>
              <a:gd name="connsiteX0" fmla="*/ 0 w 6085887"/>
              <a:gd name="connsiteY0" fmla="*/ 2997957 h 2997957"/>
              <a:gd name="connsiteX1" fmla="*/ 1121442 w 6085887"/>
              <a:gd name="connsiteY1" fmla="*/ 2813001 h 2997957"/>
              <a:gd name="connsiteX2" fmla="*/ 4054563 w 6085887"/>
              <a:gd name="connsiteY2" fmla="*/ 2233641 h 2997957"/>
              <a:gd name="connsiteX3" fmla="*/ 4866240 w 6085887"/>
              <a:gd name="connsiteY3" fmla="*/ 918557 h 2997957"/>
              <a:gd name="connsiteX4" fmla="*/ 5117443 w 6085887"/>
              <a:gd name="connsiteY4" fmla="*/ 1147777 h 2997957"/>
              <a:gd name="connsiteX5" fmla="*/ 5220623 w 6085887"/>
              <a:gd name="connsiteY5" fmla="*/ 409092 h 2997957"/>
              <a:gd name="connsiteX6" fmla="*/ 5365003 w 6085887"/>
              <a:gd name="connsiteY6" fmla="*/ 536601 h 2997957"/>
              <a:gd name="connsiteX7" fmla="*/ 5512268 w 6085887"/>
              <a:gd name="connsiteY7" fmla="*/ 904546 h 2997957"/>
              <a:gd name="connsiteX8" fmla="*/ 5598540 w 6085887"/>
              <a:gd name="connsiteY8" fmla="*/ 134399 h 2997957"/>
              <a:gd name="connsiteX9" fmla="*/ 6085887 w 6085887"/>
              <a:gd name="connsiteY9" fmla="*/ 0 h 2997957"/>
              <a:gd name="connsiteX10" fmla="*/ 6051234 w 6085887"/>
              <a:gd name="connsiteY10" fmla="*/ 1305541 h 2997957"/>
              <a:gd name="connsiteX11" fmla="*/ 5639931 w 6085887"/>
              <a:gd name="connsiteY11" fmla="*/ 1511924 h 2997957"/>
              <a:gd name="connsiteX0" fmla="*/ 0 w 6085887"/>
              <a:gd name="connsiteY0" fmla="*/ 2997957 h 2997957"/>
              <a:gd name="connsiteX1" fmla="*/ 1121442 w 6085887"/>
              <a:gd name="connsiteY1" fmla="*/ 2813001 h 2997957"/>
              <a:gd name="connsiteX2" fmla="*/ 4054563 w 6085887"/>
              <a:gd name="connsiteY2" fmla="*/ 2233641 h 2997957"/>
              <a:gd name="connsiteX3" fmla="*/ 4866240 w 6085887"/>
              <a:gd name="connsiteY3" fmla="*/ 918557 h 2997957"/>
              <a:gd name="connsiteX4" fmla="*/ 5117443 w 6085887"/>
              <a:gd name="connsiteY4" fmla="*/ 1147777 h 2997957"/>
              <a:gd name="connsiteX5" fmla="*/ 5220623 w 6085887"/>
              <a:gd name="connsiteY5" fmla="*/ 409092 h 2997957"/>
              <a:gd name="connsiteX6" fmla="*/ 5365003 w 6085887"/>
              <a:gd name="connsiteY6" fmla="*/ 536601 h 2997957"/>
              <a:gd name="connsiteX7" fmla="*/ 5512268 w 6085887"/>
              <a:gd name="connsiteY7" fmla="*/ 904546 h 2997957"/>
              <a:gd name="connsiteX8" fmla="*/ 5598540 w 6085887"/>
              <a:gd name="connsiteY8" fmla="*/ 134399 h 2997957"/>
              <a:gd name="connsiteX9" fmla="*/ 6085887 w 6085887"/>
              <a:gd name="connsiteY9" fmla="*/ 0 h 2997957"/>
              <a:gd name="connsiteX10" fmla="*/ 6051234 w 6085887"/>
              <a:gd name="connsiteY10" fmla="*/ 1305541 h 2997957"/>
              <a:gd name="connsiteX11" fmla="*/ 5639931 w 6085887"/>
              <a:gd name="connsiteY11" fmla="*/ 1511924 h 2997957"/>
              <a:gd name="connsiteX0" fmla="*/ 0 w 6085887"/>
              <a:gd name="connsiteY0" fmla="*/ 2997957 h 2997957"/>
              <a:gd name="connsiteX1" fmla="*/ 1121442 w 6085887"/>
              <a:gd name="connsiteY1" fmla="*/ 2813001 h 2997957"/>
              <a:gd name="connsiteX2" fmla="*/ 4054563 w 6085887"/>
              <a:gd name="connsiteY2" fmla="*/ 2233641 h 2997957"/>
              <a:gd name="connsiteX3" fmla="*/ 4866240 w 6085887"/>
              <a:gd name="connsiteY3" fmla="*/ 918557 h 2997957"/>
              <a:gd name="connsiteX4" fmla="*/ 5117443 w 6085887"/>
              <a:gd name="connsiteY4" fmla="*/ 1147777 h 2997957"/>
              <a:gd name="connsiteX5" fmla="*/ 5220623 w 6085887"/>
              <a:gd name="connsiteY5" fmla="*/ 409092 h 2997957"/>
              <a:gd name="connsiteX6" fmla="*/ 5365003 w 6085887"/>
              <a:gd name="connsiteY6" fmla="*/ 536601 h 2997957"/>
              <a:gd name="connsiteX7" fmla="*/ 5512268 w 6085887"/>
              <a:gd name="connsiteY7" fmla="*/ 904546 h 2997957"/>
              <a:gd name="connsiteX8" fmla="*/ 5598540 w 6085887"/>
              <a:gd name="connsiteY8" fmla="*/ 134399 h 2997957"/>
              <a:gd name="connsiteX9" fmla="*/ 6085887 w 6085887"/>
              <a:gd name="connsiteY9" fmla="*/ 0 h 2997957"/>
              <a:gd name="connsiteX10" fmla="*/ 6051234 w 6085887"/>
              <a:gd name="connsiteY10" fmla="*/ 1305541 h 2997957"/>
              <a:gd name="connsiteX11" fmla="*/ 5558167 w 6085887"/>
              <a:gd name="connsiteY11" fmla="*/ 2041208 h 2997957"/>
              <a:gd name="connsiteX0" fmla="*/ 0 w 6085887"/>
              <a:gd name="connsiteY0" fmla="*/ 2997957 h 2997957"/>
              <a:gd name="connsiteX1" fmla="*/ 1121442 w 6085887"/>
              <a:gd name="connsiteY1" fmla="*/ 2813001 h 2997957"/>
              <a:gd name="connsiteX2" fmla="*/ 4054563 w 6085887"/>
              <a:gd name="connsiteY2" fmla="*/ 2233641 h 2997957"/>
              <a:gd name="connsiteX3" fmla="*/ 4866240 w 6085887"/>
              <a:gd name="connsiteY3" fmla="*/ 918557 h 2997957"/>
              <a:gd name="connsiteX4" fmla="*/ 5117443 w 6085887"/>
              <a:gd name="connsiteY4" fmla="*/ 1147777 h 2997957"/>
              <a:gd name="connsiteX5" fmla="*/ 5220623 w 6085887"/>
              <a:gd name="connsiteY5" fmla="*/ 409092 h 2997957"/>
              <a:gd name="connsiteX6" fmla="*/ 5365003 w 6085887"/>
              <a:gd name="connsiteY6" fmla="*/ 536601 h 2997957"/>
              <a:gd name="connsiteX7" fmla="*/ 5512268 w 6085887"/>
              <a:gd name="connsiteY7" fmla="*/ 904546 h 2997957"/>
              <a:gd name="connsiteX8" fmla="*/ 5598540 w 6085887"/>
              <a:gd name="connsiteY8" fmla="*/ 134399 h 2997957"/>
              <a:gd name="connsiteX9" fmla="*/ 6085887 w 6085887"/>
              <a:gd name="connsiteY9" fmla="*/ 0 h 2997957"/>
              <a:gd name="connsiteX10" fmla="*/ 6051234 w 6085887"/>
              <a:gd name="connsiteY10" fmla="*/ 1305541 h 2997957"/>
              <a:gd name="connsiteX11" fmla="*/ 5651816 w 6085887"/>
              <a:gd name="connsiteY11" fmla="*/ 1911141 h 2997957"/>
              <a:gd name="connsiteX0" fmla="*/ 0 w 6085887"/>
              <a:gd name="connsiteY0" fmla="*/ 2997957 h 2997957"/>
              <a:gd name="connsiteX1" fmla="*/ 1121442 w 6085887"/>
              <a:gd name="connsiteY1" fmla="*/ 2813001 h 2997957"/>
              <a:gd name="connsiteX2" fmla="*/ 4054563 w 6085887"/>
              <a:gd name="connsiteY2" fmla="*/ 2233641 h 2997957"/>
              <a:gd name="connsiteX3" fmla="*/ 4866240 w 6085887"/>
              <a:gd name="connsiteY3" fmla="*/ 918557 h 2997957"/>
              <a:gd name="connsiteX4" fmla="*/ 5117443 w 6085887"/>
              <a:gd name="connsiteY4" fmla="*/ 1147777 h 2997957"/>
              <a:gd name="connsiteX5" fmla="*/ 5220623 w 6085887"/>
              <a:gd name="connsiteY5" fmla="*/ 409092 h 2997957"/>
              <a:gd name="connsiteX6" fmla="*/ 5365003 w 6085887"/>
              <a:gd name="connsiteY6" fmla="*/ 536601 h 2997957"/>
              <a:gd name="connsiteX7" fmla="*/ 5512268 w 6085887"/>
              <a:gd name="connsiteY7" fmla="*/ 904546 h 2997957"/>
              <a:gd name="connsiteX8" fmla="*/ 5598540 w 6085887"/>
              <a:gd name="connsiteY8" fmla="*/ 134399 h 2997957"/>
              <a:gd name="connsiteX9" fmla="*/ 6085887 w 6085887"/>
              <a:gd name="connsiteY9" fmla="*/ 0 h 2997957"/>
              <a:gd name="connsiteX10" fmla="*/ 6051234 w 6085887"/>
              <a:gd name="connsiteY10" fmla="*/ 1305541 h 2997957"/>
              <a:gd name="connsiteX11" fmla="*/ 5651816 w 6085887"/>
              <a:gd name="connsiteY11" fmla="*/ 1911141 h 2997957"/>
              <a:gd name="connsiteX0" fmla="*/ 0 w 6085887"/>
              <a:gd name="connsiteY0" fmla="*/ 2997957 h 2997957"/>
              <a:gd name="connsiteX1" fmla="*/ 1121442 w 6085887"/>
              <a:gd name="connsiteY1" fmla="*/ 2813001 h 2997957"/>
              <a:gd name="connsiteX2" fmla="*/ 4054563 w 6085887"/>
              <a:gd name="connsiteY2" fmla="*/ 2233641 h 2997957"/>
              <a:gd name="connsiteX3" fmla="*/ 4866240 w 6085887"/>
              <a:gd name="connsiteY3" fmla="*/ 918557 h 2997957"/>
              <a:gd name="connsiteX4" fmla="*/ 5117443 w 6085887"/>
              <a:gd name="connsiteY4" fmla="*/ 1147777 h 2997957"/>
              <a:gd name="connsiteX5" fmla="*/ 5220623 w 6085887"/>
              <a:gd name="connsiteY5" fmla="*/ 409092 h 2997957"/>
              <a:gd name="connsiteX6" fmla="*/ 5365003 w 6085887"/>
              <a:gd name="connsiteY6" fmla="*/ 536601 h 2997957"/>
              <a:gd name="connsiteX7" fmla="*/ 5512268 w 6085887"/>
              <a:gd name="connsiteY7" fmla="*/ 904546 h 2997957"/>
              <a:gd name="connsiteX8" fmla="*/ 5598540 w 6085887"/>
              <a:gd name="connsiteY8" fmla="*/ 134399 h 2997957"/>
              <a:gd name="connsiteX9" fmla="*/ 6085887 w 6085887"/>
              <a:gd name="connsiteY9" fmla="*/ 0 h 2997957"/>
              <a:gd name="connsiteX10" fmla="*/ 6051234 w 6085887"/>
              <a:gd name="connsiteY10" fmla="*/ 1305541 h 2997957"/>
              <a:gd name="connsiteX11" fmla="*/ 5651816 w 6085887"/>
              <a:gd name="connsiteY11" fmla="*/ 1911141 h 2997957"/>
              <a:gd name="connsiteX12" fmla="*/ 5629316 w 6085887"/>
              <a:gd name="connsiteY12" fmla="*/ 1909487 h 2997957"/>
              <a:gd name="connsiteX0" fmla="*/ 0 w 6085887"/>
              <a:gd name="connsiteY0" fmla="*/ 2997957 h 2997957"/>
              <a:gd name="connsiteX1" fmla="*/ 1121442 w 6085887"/>
              <a:gd name="connsiteY1" fmla="*/ 2813001 h 2997957"/>
              <a:gd name="connsiteX2" fmla="*/ 4054563 w 6085887"/>
              <a:gd name="connsiteY2" fmla="*/ 2233641 h 2997957"/>
              <a:gd name="connsiteX3" fmla="*/ 4866240 w 6085887"/>
              <a:gd name="connsiteY3" fmla="*/ 918557 h 2997957"/>
              <a:gd name="connsiteX4" fmla="*/ 5117443 w 6085887"/>
              <a:gd name="connsiteY4" fmla="*/ 1147777 h 2997957"/>
              <a:gd name="connsiteX5" fmla="*/ 5220623 w 6085887"/>
              <a:gd name="connsiteY5" fmla="*/ 409092 h 2997957"/>
              <a:gd name="connsiteX6" fmla="*/ 5365003 w 6085887"/>
              <a:gd name="connsiteY6" fmla="*/ 536601 h 2997957"/>
              <a:gd name="connsiteX7" fmla="*/ 5512268 w 6085887"/>
              <a:gd name="connsiteY7" fmla="*/ 904546 h 2997957"/>
              <a:gd name="connsiteX8" fmla="*/ 5598540 w 6085887"/>
              <a:gd name="connsiteY8" fmla="*/ 134399 h 2997957"/>
              <a:gd name="connsiteX9" fmla="*/ 6085887 w 6085887"/>
              <a:gd name="connsiteY9" fmla="*/ 0 h 2997957"/>
              <a:gd name="connsiteX10" fmla="*/ 6051234 w 6085887"/>
              <a:gd name="connsiteY10" fmla="*/ 1305541 h 2997957"/>
              <a:gd name="connsiteX11" fmla="*/ 5651816 w 6085887"/>
              <a:gd name="connsiteY11" fmla="*/ 1911141 h 2997957"/>
              <a:gd name="connsiteX12" fmla="*/ 5546615 w 6085887"/>
              <a:gd name="connsiteY12" fmla="*/ 1629566 h 2997957"/>
              <a:gd name="connsiteX0" fmla="*/ 0 w 6085887"/>
              <a:gd name="connsiteY0" fmla="*/ 2997957 h 2997957"/>
              <a:gd name="connsiteX1" fmla="*/ 1121442 w 6085887"/>
              <a:gd name="connsiteY1" fmla="*/ 2813001 h 2997957"/>
              <a:gd name="connsiteX2" fmla="*/ 4054563 w 6085887"/>
              <a:gd name="connsiteY2" fmla="*/ 2233641 h 2997957"/>
              <a:gd name="connsiteX3" fmla="*/ 4866240 w 6085887"/>
              <a:gd name="connsiteY3" fmla="*/ 918557 h 2997957"/>
              <a:gd name="connsiteX4" fmla="*/ 5117443 w 6085887"/>
              <a:gd name="connsiteY4" fmla="*/ 1147777 h 2997957"/>
              <a:gd name="connsiteX5" fmla="*/ 5220623 w 6085887"/>
              <a:gd name="connsiteY5" fmla="*/ 409092 h 2997957"/>
              <a:gd name="connsiteX6" fmla="*/ 5365003 w 6085887"/>
              <a:gd name="connsiteY6" fmla="*/ 536601 h 2997957"/>
              <a:gd name="connsiteX7" fmla="*/ 5512268 w 6085887"/>
              <a:gd name="connsiteY7" fmla="*/ 904546 h 2997957"/>
              <a:gd name="connsiteX8" fmla="*/ 5598540 w 6085887"/>
              <a:gd name="connsiteY8" fmla="*/ 134399 h 2997957"/>
              <a:gd name="connsiteX9" fmla="*/ 6085887 w 6085887"/>
              <a:gd name="connsiteY9" fmla="*/ 0 h 2997957"/>
              <a:gd name="connsiteX10" fmla="*/ 6051234 w 6085887"/>
              <a:gd name="connsiteY10" fmla="*/ 1305541 h 2997957"/>
              <a:gd name="connsiteX11" fmla="*/ 5651816 w 6085887"/>
              <a:gd name="connsiteY11" fmla="*/ 1911141 h 2997957"/>
              <a:gd name="connsiteX12" fmla="*/ 5425951 w 6085887"/>
              <a:gd name="connsiteY12" fmla="*/ 1645623 h 2997957"/>
              <a:gd name="connsiteX0" fmla="*/ 0 w 6085887"/>
              <a:gd name="connsiteY0" fmla="*/ 2997957 h 2997957"/>
              <a:gd name="connsiteX1" fmla="*/ 1121442 w 6085887"/>
              <a:gd name="connsiteY1" fmla="*/ 2813001 h 2997957"/>
              <a:gd name="connsiteX2" fmla="*/ 4054563 w 6085887"/>
              <a:gd name="connsiteY2" fmla="*/ 2233641 h 2997957"/>
              <a:gd name="connsiteX3" fmla="*/ 4866240 w 6085887"/>
              <a:gd name="connsiteY3" fmla="*/ 918557 h 2997957"/>
              <a:gd name="connsiteX4" fmla="*/ 5117443 w 6085887"/>
              <a:gd name="connsiteY4" fmla="*/ 1147777 h 2997957"/>
              <a:gd name="connsiteX5" fmla="*/ 5220623 w 6085887"/>
              <a:gd name="connsiteY5" fmla="*/ 409092 h 2997957"/>
              <a:gd name="connsiteX6" fmla="*/ 5365003 w 6085887"/>
              <a:gd name="connsiteY6" fmla="*/ 536601 h 2997957"/>
              <a:gd name="connsiteX7" fmla="*/ 5512268 w 6085887"/>
              <a:gd name="connsiteY7" fmla="*/ 904546 h 2997957"/>
              <a:gd name="connsiteX8" fmla="*/ 5598540 w 6085887"/>
              <a:gd name="connsiteY8" fmla="*/ 134399 h 2997957"/>
              <a:gd name="connsiteX9" fmla="*/ 6085887 w 6085887"/>
              <a:gd name="connsiteY9" fmla="*/ 0 h 2997957"/>
              <a:gd name="connsiteX10" fmla="*/ 6051234 w 6085887"/>
              <a:gd name="connsiteY10" fmla="*/ 1305541 h 2997957"/>
              <a:gd name="connsiteX11" fmla="*/ 5651816 w 6085887"/>
              <a:gd name="connsiteY11" fmla="*/ 1911141 h 2997957"/>
              <a:gd name="connsiteX12" fmla="*/ 5425951 w 6085887"/>
              <a:gd name="connsiteY12" fmla="*/ 1645623 h 2997957"/>
              <a:gd name="connsiteX0" fmla="*/ 0 w 6085887"/>
              <a:gd name="connsiteY0" fmla="*/ 2997957 h 2997957"/>
              <a:gd name="connsiteX1" fmla="*/ 1121442 w 6085887"/>
              <a:gd name="connsiteY1" fmla="*/ 2813001 h 2997957"/>
              <a:gd name="connsiteX2" fmla="*/ 4054563 w 6085887"/>
              <a:gd name="connsiteY2" fmla="*/ 2233641 h 2997957"/>
              <a:gd name="connsiteX3" fmla="*/ 4866240 w 6085887"/>
              <a:gd name="connsiteY3" fmla="*/ 918557 h 2997957"/>
              <a:gd name="connsiteX4" fmla="*/ 5117443 w 6085887"/>
              <a:gd name="connsiteY4" fmla="*/ 1147777 h 2997957"/>
              <a:gd name="connsiteX5" fmla="*/ 5220623 w 6085887"/>
              <a:gd name="connsiteY5" fmla="*/ 409092 h 2997957"/>
              <a:gd name="connsiteX6" fmla="*/ 5365003 w 6085887"/>
              <a:gd name="connsiteY6" fmla="*/ 536601 h 2997957"/>
              <a:gd name="connsiteX7" fmla="*/ 5512268 w 6085887"/>
              <a:gd name="connsiteY7" fmla="*/ 904546 h 2997957"/>
              <a:gd name="connsiteX8" fmla="*/ 5598540 w 6085887"/>
              <a:gd name="connsiteY8" fmla="*/ 134399 h 2997957"/>
              <a:gd name="connsiteX9" fmla="*/ 6085887 w 6085887"/>
              <a:gd name="connsiteY9" fmla="*/ 0 h 2997957"/>
              <a:gd name="connsiteX10" fmla="*/ 6051234 w 6085887"/>
              <a:gd name="connsiteY10" fmla="*/ 1305541 h 2997957"/>
              <a:gd name="connsiteX11" fmla="*/ 5651816 w 6085887"/>
              <a:gd name="connsiteY11" fmla="*/ 1911141 h 2997957"/>
              <a:gd name="connsiteX12" fmla="*/ 5395287 w 6085887"/>
              <a:gd name="connsiteY12" fmla="*/ 1668274 h 2997957"/>
              <a:gd name="connsiteX0" fmla="*/ 0 w 6085887"/>
              <a:gd name="connsiteY0" fmla="*/ 2997957 h 2997957"/>
              <a:gd name="connsiteX1" fmla="*/ 1121442 w 6085887"/>
              <a:gd name="connsiteY1" fmla="*/ 2813001 h 2997957"/>
              <a:gd name="connsiteX2" fmla="*/ 4054563 w 6085887"/>
              <a:gd name="connsiteY2" fmla="*/ 2233641 h 2997957"/>
              <a:gd name="connsiteX3" fmla="*/ 4866240 w 6085887"/>
              <a:gd name="connsiteY3" fmla="*/ 918557 h 2997957"/>
              <a:gd name="connsiteX4" fmla="*/ 5117443 w 6085887"/>
              <a:gd name="connsiteY4" fmla="*/ 1147777 h 2997957"/>
              <a:gd name="connsiteX5" fmla="*/ 5220623 w 6085887"/>
              <a:gd name="connsiteY5" fmla="*/ 409092 h 2997957"/>
              <a:gd name="connsiteX6" fmla="*/ 5365003 w 6085887"/>
              <a:gd name="connsiteY6" fmla="*/ 536601 h 2997957"/>
              <a:gd name="connsiteX7" fmla="*/ 5512268 w 6085887"/>
              <a:gd name="connsiteY7" fmla="*/ 904546 h 2997957"/>
              <a:gd name="connsiteX8" fmla="*/ 5598540 w 6085887"/>
              <a:gd name="connsiteY8" fmla="*/ 134399 h 2997957"/>
              <a:gd name="connsiteX9" fmla="*/ 6085887 w 6085887"/>
              <a:gd name="connsiteY9" fmla="*/ 0 h 2997957"/>
              <a:gd name="connsiteX10" fmla="*/ 6051234 w 6085887"/>
              <a:gd name="connsiteY10" fmla="*/ 1305541 h 2997957"/>
              <a:gd name="connsiteX11" fmla="*/ 5670667 w 6085887"/>
              <a:gd name="connsiteY11" fmla="*/ 2049454 h 2997957"/>
              <a:gd name="connsiteX12" fmla="*/ 5395287 w 6085887"/>
              <a:gd name="connsiteY12" fmla="*/ 1668274 h 2997957"/>
              <a:gd name="connsiteX0" fmla="*/ 0 w 6085887"/>
              <a:gd name="connsiteY0" fmla="*/ 2997957 h 2997957"/>
              <a:gd name="connsiteX1" fmla="*/ 1121442 w 6085887"/>
              <a:gd name="connsiteY1" fmla="*/ 2813001 h 2997957"/>
              <a:gd name="connsiteX2" fmla="*/ 4054563 w 6085887"/>
              <a:gd name="connsiteY2" fmla="*/ 2233641 h 2997957"/>
              <a:gd name="connsiteX3" fmla="*/ 4866240 w 6085887"/>
              <a:gd name="connsiteY3" fmla="*/ 918557 h 2997957"/>
              <a:gd name="connsiteX4" fmla="*/ 5117443 w 6085887"/>
              <a:gd name="connsiteY4" fmla="*/ 1147777 h 2997957"/>
              <a:gd name="connsiteX5" fmla="*/ 5220623 w 6085887"/>
              <a:gd name="connsiteY5" fmla="*/ 409092 h 2997957"/>
              <a:gd name="connsiteX6" fmla="*/ 5365003 w 6085887"/>
              <a:gd name="connsiteY6" fmla="*/ 536601 h 2997957"/>
              <a:gd name="connsiteX7" fmla="*/ 5512268 w 6085887"/>
              <a:gd name="connsiteY7" fmla="*/ 904546 h 2997957"/>
              <a:gd name="connsiteX8" fmla="*/ 5598540 w 6085887"/>
              <a:gd name="connsiteY8" fmla="*/ 134399 h 2997957"/>
              <a:gd name="connsiteX9" fmla="*/ 6085887 w 6085887"/>
              <a:gd name="connsiteY9" fmla="*/ 0 h 2997957"/>
              <a:gd name="connsiteX10" fmla="*/ 6051234 w 6085887"/>
              <a:gd name="connsiteY10" fmla="*/ 1305541 h 2997957"/>
              <a:gd name="connsiteX11" fmla="*/ 5670667 w 6085887"/>
              <a:gd name="connsiteY11" fmla="*/ 2049454 h 2997957"/>
              <a:gd name="connsiteX12" fmla="*/ 5395287 w 6085887"/>
              <a:gd name="connsiteY12" fmla="*/ 1668274 h 2997957"/>
              <a:gd name="connsiteX0" fmla="*/ 0 w 6085887"/>
              <a:gd name="connsiteY0" fmla="*/ 2997957 h 2997957"/>
              <a:gd name="connsiteX1" fmla="*/ 1121442 w 6085887"/>
              <a:gd name="connsiteY1" fmla="*/ 2813001 h 2997957"/>
              <a:gd name="connsiteX2" fmla="*/ 4054563 w 6085887"/>
              <a:gd name="connsiteY2" fmla="*/ 2233641 h 2997957"/>
              <a:gd name="connsiteX3" fmla="*/ 4866240 w 6085887"/>
              <a:gd name="connsiteY3" fmla="*/ 918557 h 2997957"/>
              <a:gd name="connsiteX4" fmla="*/ 5117443 w 6085887"/>
              <a:gd name="connsiteY4" fmla="*/ 1147777 h 2997957"/>
              <a:gd name="connsiteX5" fmla="*/ 5220623 w 6085887"/>
              <a:gd name="connsiteY5" fmla="*/ 409092 h 2997957"/>
              <a:gd name="connsiteX6" fmla="*/ 5365003 w 6085887"/>
              <a:gd name="connsiteY6" fmla="*/ 536601 h 2997957"/>
              <a:gd name="connsiteX7" fmla="*/ 5512268 w 6085887"/>
              <a:gd name="connsiteY7" fmla="*/ 904546 h 2997957"/>
              <a:gd name="connsiteX8" fmla="*/ 5598540 w 6085887"/>
              <a:gd name="connsiteY8" fmla="*/ 134399 h 2997957"/>
              <a:gd name="connsiteX9" fmla="*/ 6085887 w 6085887"/>
              <a:gd name="connsiteY9" fmla="*/ 0 h 2997957"/>
              <a:gd name="connsiteX10" fmla="*/ 6051234 w 6085887"/>
              <a:gd name="connsiteY10" fmla="*/ 1305541 h 2997957"/>
              <a:gd name="connsiteX11" fmla="*/ 5670667 w 6085887"/>
              <a:gd name="connsiteY11" fmla="*/ 2049454 h 2997957"/>
              <a:gd name="connsiteX12" fmla="*/ 5395287 w 6085887"/>
              <a:gd name="connsiteY12" fmla="*/ 1668274 h 2997957"/>
              <a:gd name="connsiteX13" fmla="*/ 5395618 w 6085887"/>
              <a:gd name="connsiteY13" fmla="*/ 1655848 h 2997957"/>
              <a:gd name="connsiteX0" fmla="*/ 0 w 6085887"/>
              <a:gd name="connsiteY0" fmla="*/ 2997957 h 2997957"/>
              <a:gd name="connsiteX1" fmla="*/ 1121442 w 6085887"/>
              <a:gd name="connsiteY1" fmla="*/ 2813001 h 2997957"/>
              <a:gd name="connsiteX2" fmla="*/ 4054563 w 6085887"/>
              <a:gd name="connsiteY2" fmla="*/ 2233641 h 2997957"/>
              <a:gd name="connsiteX3" fmla="*/ 4866240 w 6085887"/>
              <a:gd name="connsiteY3" fmla="*/ 918557 h 2997957"/>
              <a:gd name="connsiteX4" fmla="*/ 5117443 w 6085887"/>
              <a:gd name="connsiteY4" fmla="*/ 1147777 h 2997957"/>
              <a:gd name="connsiteX5" fmla="*/ 5220623 w 6085887"/>
              <a:gd name="connsiteY5" fmla="*/ 409092 h 2997957"/>
              <a:gd name="connsiteX6" fmla="*/ 5365003 w 6085887"/>
              <a:gd name="connsiteY6" fmla="*/ 536601 h 2997957"/>
              <a:gd name="connsiteX7" fmla="*/ 5512268 w 6085887"/>
              <a:gd name="connsiteY7" fmla="*/ 904546 h 2997957"/>
              <a:gd name="connsiteX8" fmla="*/ 5598540 w 6085887"/>
              <a:gd name="connsiteY8" fmla="*/ 134399 h 2997957"/>
              <a:gd name="connsiteX9" fmla="*/ 6085887 w 6085887"/>
              <a:gd name="connsiteY9" fmla="*/ 0 h 2997957"/>
              <a:gd name="connsiteX10" fmla="*/ 6051234 w 6085887"/>
              <a:gd name="connsiteY10" fmla="*/ 1305541 h 2997957"/>
              <a:gd name="connsiteX11" fmla="*/ 5670667 w 6085887"/>
              <a:gd name="connsiteY11" fmla="*/ 2049454 h 2997957"/>
              <a:gd name="connsiteX12" fmla="*/ 5395287 w 6085887"/>
              <a:gd name="connsiteY12" fmla="*/ 1668274 h 2997957"/>
              <a:gd name="connsiteX13" fmla="*/ 5304826 w 6085887"/>
              <a:gd name="connsiteY13" fmla="*/ 1960404 h 2997957"/>
              <a:gd name="connsiteX0" fmla="*/ 0 w 6085887"/>
              <a:gd name="connsiteY0" fmla="*/ 2997957 h 2997957"/>
              <a:gd name="connsiteX1" fmla="*/ 1121442 w 6085887"/>
              <a:gd name="connsiteY1" fmla="*/ 2813001 h 2997957"/>
              <a:gd name="connsiteX2" fmla="*/ 4054563 w 6085887"/>
              <a:gd name="connsiteY2" fmla="*/ 2233641 h 2997957"/>
              <a:gd name="connsiteX3" fmla="*/ 4866240 w 6085887"/>
              <a:gd name="connsiteY3" fmla="*/ 918557 h 2997957"/>
              <a:gd name="connsiteX4" fmla="*/ 5117443 w 6085887"/>
              <a:gd name="connsiteY4" fmla="*/ 1147777 h 2997957"/>
              <a:gd name="connsiteX5" fmla="*/ 5220623 w 6085887"/>
              <a:gd name="connsiteY5" fmla="*/ 409092 h 2997957"/>
              <a:gd name="connsiteX6" fmla="*/ 5365003 w 6085887"/>
              <a:gd name="connsiteY6" fmla="*/ 536601 h 2997957"/>
              <a:gd name="connsiteX7" fmla="*/ 5512268 w 6085887"/>
              <a:gd name="connsiteY7" fmla="*/ 904546 h 2997957"/>
              <a:gd name="connsiteX8" fmla="*/ 5598540 w 6085887"/>
              <a:gd name="connsiteY8" fmla="*/ 134399 h 2997957"/>
              <a:gd name="connsiteX9" fmla="*/ 6085887 w 6085887"/>
              <a:gd name="connsiteY9" fmla="*/ 0 h 2997957"/>
              <a:gd name="connsiteX10" fmla="*/ 6051234 w 6085887"/>
              <a:gd name="connsiteY10" fmla="*/ 1305541 h 2997957"/>
              <a:gd name="connsiteX11" fmla="*/ 5670667 w 6085887"/>
              <a:gd name="connsiteY11" fmla="*/ 2049454 h 2997957"/>
              <a:gd name="connsiteX12" fmla="*/ 5395287 w 6085887"/>
              <a:gd name="connsiteY12" fmla="*/ 1668274 h 2997957"/>
              <a:gd name="connsiteX13" fmla="*/ 5304826 w 6085887"/>
              <a:gd name="connsiteY13" fmla="*/ 1960404 h 2997957"/>
              <a:gd name="connsiteX14" fmla="*/ 5303829 w 6085887"/>
              <a:gd name="connsiteY14" fmla="*/ 1997673 h 2997957"/>
              <a:gd name="connsiteX0" fmla="*/ 0 w 6085887"/>
              <a:gd name="connsiteY0" fmla="*/ 2997957 h 2997957"/>
              <a:gd name="connsiteX1" fmla="*/ 1121442 w 6085887"/>
              <a:gd name="connsiteY1" fmla="*/ 2813001 h 2997957"/>
              <a:gd name="connsiteX2" fmla="*/ 4054563 w 6085887"/>
              <a:gd name="connsiteY2" fmla="*/ 2233641 h 2997957"/>
              <a:gd name="connsiteX3" fmla="*/ 4866240 w 6085887"/>
              <a:gd name="connsiteY3" fmla="*/ 918557 h 2997957"/>
              <a:gd name="connsiteX4" fmla="*/ 5117443 w 6085887"/>
              <a:gd name="connsiteY4" fmla="*/ 1147777 h 2997957"/>
              <a:gd name="connsiteX5" fmla="*/ 5220623 w 6085887"/>
              <a:gd name="connsiteY5" fmla="*/ 409092 h 2997957"/>
              <a:gd name="connsiteX6" fmla="*/ 5365003 w 6085887"/>
              <a:gd name="connsiteY6" fmla="*/ 536601 h 2997957"/>
              <a:gd name="connsiteX7" fmla="*/ 5512268 w 6085887"/>
              <a:gd name="connsiteY7" fmla="*/ 904546 h 2997957"/>
              <a:gd name="connsiteX8" fmla="*/ 5598540 w 6085887"/>
              <a:gd name="connsiteY8" fmla="*/ 134399 h 2997957"/>
              <a:gd name="connsiteX9" fmla="*/ 6085887 w 6085887"/>
              <a:gd name="connsiteY9" fmla="*/ 0 h 2997957"/>
              <a:gd name="connsiteX10" fmla="*/ 6051234 w 6085887"/>
              <a:gd name="connsiteY10" fmla="*/ 1305541 h 2997957"/>
              <a:gd name="connsiteX11" fmla="*/ 5670667 w 6085887"/>
              <a:gd name="connsiteY11" fmla="*/ 2049454 h 2997957"/>
              <a:gd name="connsiteX12" fmla="*/ 5395287 w 6085887"/>
              <a:gd name="connsiteY12" fmla="*/ 1668274 h 2997957"/>
              <a:gd name="connsiteX13" fmla="*/ 5304826 w 6085887"/>
              <a:gd name="connsiteY13" fmla="*/ 1960404 h 2997957"/>
              <a:gd name="connsiteX14" fmla="*/ 5047631 w 6085887"/>
              <a:gd name="connsiteY14" fmla="*/ 1742385 h 2997957"/>
              <a:gd name="connsiteX0" fmla="*/ 0 w 6085887"/>
              <a:gd name="connsiteY0" fmla="*/ 2997957 h 2997957"/>
              <a:gd name="connsiteX1" fmla="*/ 1121442 w 6085887"/>
              <a:gd name="connsiteY1" fmla="*/ 2813001 h 2997957"/>
              <a:gd name="connsiteX2" fmla="*/ 4054563 w 6085887"/>
              <a:gd name="connsiteY2" fmla="*/ 2233641 h 2997957"/>
              <a:gd name="connsiteX3" fmla="*/ 4866240 w 6085887"/>
              <a:gd name="connsiteY3" fmla="*/ 918557 h 2997957"/>
              <a:gd name="connsiteX4" fmla="*/ 5117443 w 6085887"/>
              <a:gd name="connsiteY4" fmla="*/ 1147777 h 2997957"/>
              <a:gd name="connsiteX5" fmla="*/ 5220623 w 6085887"/>
              <a:gd name="connsiteY5" fmla="*/ 409092 h 2997957"/>
              <a:gd name="connsiteX6" fmla="*/ 5365003 w 6085887"/>
              <a:gd name="connsiteY6" fmla="*/ 536601 h 2997957"/>
              <a:gd name="connsiteX7" fmla="*/ 5512268 w 6085887"/>
              <a:gd name="connsiteY7" fmla="*/ 904546 h 2997957"/>
              <a:gd name="connsiteX8" fmla="*/ 5598540 w 6085887"/>
              <a:gd name="connsiteY8" fmla="*/ 134399 h 2997957"/>
              <a:gd name="connsiteX9" fmla="*/ 6085887 w 6085887"/>
              <a:gd name="connsiteY9" fmla="*/ 0 h 2997957"/>
              <a:gd name="connsiteX10" fmla="*/ 6051234 w 6085887"/>
              <a:gd name="connsiteY10" fmla="*/ 1305541 h 2997957"/>
              <a:gd name="connsiteX11" fmla="*/ 5670667 w 6085887"/>
              <a:gd name="connsiteY11" fmla="*/ 2049454 h 2997957"/>
              <a:gd name="connsiteX12" fmla="*/ 5395287 w 6085887"/>
              <a:gd name="connsiteY12" fmla="*/ 1668274 h 2997957"/>
              <a:gd name="connsiteX13" fmla="*/ 5304826 w 6085887"/>
              <a:gd name="connsiteY13" fmla="*/ 1960404 h 2997957"/>
              <a:gd name="connsiteX14" fmla="*/ 4959621 w 6085887"/>
              <a:gd name="connsiteY14" fmla="*/ 1661247 h 2997957"/>
              <a:gd name="connsiteX0" fmla="*/ 0 w 6085887"/>
              <a:gd name="connsiteY0" fmla="*/ 2997957 h 2997957"/>
              <a:gd name="connsiteX1" fmla="*/ 1121442 w 6085887"/>
              <a:gd name="connsiteY1" fmla="*/ 2813001 h 2997957"/>
              <a:gd name="connsiteX2" fmla="*/ 4054563 w 6085887"/>
              <a:gd name="connsiteY2" fmla="*/ 2233641 h 2997957"/>
              <a:gd name="connsiteX3" fmla="*/ 4866240 w 6085887"/>
              <a:gd name="connsiteY3" fmla="*/ 918557 h 2997957"/>
              <a:gd name="connsiteX4" fmla="*/ 5117443 w 6085887"/>
              <a:gd name="connsiteY4" fmla="*/ 1147777 h 2997957"/>
              <a:gd name="connsiteX5" fmla="*/ 5220623 w 6085887"/>
              <a:gd name="connsiteY5" fmla="*/ 409092 h 2997957"/>
              <a:gd name="connsiteX6" fmla="*/ 5365003 w 6085887"/>
              <a:gd name="connsiteY6" fmla="*/ 536601 h 2997957"/>
              <a:gd name="connsiteX7" fmla="*/ 5512268 w 6085887"/>
              <a:gd name="connsiteY7" fmla="*/ 904546 h 2997957"/>
              <a:gd name="connsiteX8" fmla="*/ 5598540 w 6085887"/>
              <a:gd name="connsiteY8" fmla="*/ 134399 h 2997957"/>
              <a:gd name="connsiteX9" fmla="*/ 6085887 w 6085887"/>
              <a:gd name="connsiteY9" fmla="*/ 0 h 2997957"/>
              <a:gd name="connsiteX10" fmla="*/ 6051234 w 6085887"/>
              <a:gd name="connsiteY10" fmla="*/ 1305541 h 2997957"/>
              <a:gd name="connsiteX11" fmla="*/ 5670667 w 6085887"/>
              <a:gd name="connsiteY11" fmla="*/ 2049454 h 2997957"/>
              <a:gd name="connsiteX12" fmla="*/ 5395287 w 6085887"/>
              <a:gd name="connsiteY12" fmla="*/ 1668274 h 2997957"/>
              <a:gd name="connsiteX13" fmla="*/ 5304826 w 6085887"/>
              <a:gd name="connsiteY13" fmla="*/ 1960404 h 2997957"/>
              <a:gd name="connsiteX14" fmla="*/ 4959621 w 6085887"/>
              <a:gd name="connsiteY14" fmla="*/ 1661247 h 2997957"/>
              <a:gd name="connsiteX15" fmla="*/ 4959290 w 6085887"/>
              <a:gd name="connsiteY15" fmla="*/ 1673673 h 2997957"/>
              <a:gd name="connsiteX0" fmla="*/ 0 w 6085887"/>
              <a:gd name="connsiteY0" fmla="*/ 2997957 h 2997957"/>
              <a:gd name="connsiteX1" fmla="*/ 1121442 w 6085887"/>
              <a:gd name="connsiteY1" fmla="*/ 2813001 h 2997957"/>
              <a:gd name="connsiteX2" fmla="*/ 4054563 w 6085887"/>
              <a:gd name="connsiteY2" fmla="*/ 2233641 h 2997957"/>
              <a:gd name="connsiteX3" fmla="*/ 4866240 w 6085887"/>
              <a:gd name="connsiteY3" fmla="*/ 918557 h 2997957"/>
              <a:gd name="connsiteX4" fmla="*/ 5117443 w 6085887"/>
              <a:gd name="connsiteY4" fmla="*/ 1147777 h 2997957"/>
              <a:gd name="connsiteX5" fmla="*/ 5220623 w 6085887"/>
              <a:gd name="connsiteY5" fmla="*/ 409092 h 2997957"/>
              <a:gd name="connsiteX6" fmla="*/ 5365003 w 6085887"/>
              <a:gd name="connsiteY6" fmla="*/ 536601 h 2997957"/>
              <a:gd name="connsiteX7" fmla="*/ 5512268 w 6085887"/>
              <a:gd name="connsiteY7" fmla="*/ 904546 h 2997957"/>
              <a:gd name="connsiteX8" fmla="*/ 5598540 w 6085887"/>
              <a:gd name="connsiteY8" fmla="*/ 134399 h 2997957"/>
              <a:gd name="connsiteX9" fmla="*/ 6085887 w 6085887"/>
              <a:gd name="connsiteY9" fmla="*/ 0 h 2997957"/>
              <a:gd name="connsiteX10" fmla="*/ 6051234 w 6085887"/>
              <a:gd name="connsiteY10" fmla="*/ 1305541 h 2997957"/>
              <a:gd name="connsiteX11" fmla="*/ 5670667 w 6085887"/>
              <a:gd name="connsiteY11" fmla="*/ 2049454 h 2997957"/>
              <a:gd name="connsiteX12" fmla="*/ 5394624 w 6085887"/>
              <a:gd name="connsiteY12" fmla="*/ 1693122 h 2997957"/>
              <a:gd name="connsiteX13" fmla="*/ 5304826 w 6085887"/>
              <a:gd name="connsiteY13" fmla="*/ 1960404 h 2997957"/>
              <a:gd name="connsiteX14" fmla="*/ 4959621 w 6085887"/>
              <a:gd name="connsiteY14" fmla="*/ 1661247 h 2997957"/>
              <a:gd name="connsiteX15" fmla="*/ 4959290 w 6085887"/>
              <a:gd name="connsiteY15" fmla="*/ 1673673 h 2997957"/>
              <a:gd name="connsiteX0" fmla="*/ 0 w 6085887"/>
              <a:gd name="connsiteY0" fmla="*/ 2997957 h 2997957"/>
              <a:gd name="connsiteX1" fmla="*/ 1121442 w 6085887"/>
              <a:gd name="connsiteY1" fmla="*/ 2813001 h 2997957"/>
              <a:gd name="connsiteX2" fmla="*/ 4054563 w 6085887"/>
              <a:gd name="connsiteY2" fmla="*/ 2233641 h 2997957"/>
              <a:gd name="connsiteX3" fmla="*/ 4866240 w 6085887"/>
              <a:gd name="connsiteY3" fmla="*/ 918557 h 2997957"/>
              <a:gd name="connsiteX4" fmla="*/ 5117443 w 6085887"/>
              <a:gd name="connsiteY4" fmla="*/ 1147777 h 2997957"/>
              <a:gd name="connsiteX5" fmla="*/ 5220623 w 6085887"/>
              <a:gd name="connsiteY5" fmla="*/ 409092 h 2997957"/>
              <a:gd name="connsiteX6" fmla="*/ 5365003 w 6085887"/>
              <a:gd name="connsiteY6" fmla="*/ 536601 h 2997957"/>
              <a:gd name="connsiteX7" fmla="*/ 5512268 w 6085887"/>
              <a:gd name="connsiteY7" fmla="*/ 904546 h 2997957"/>
              <a:gd name="connsiteX8" fmla="*/ 5598540 w 6085887"/>
              <a:gd name="connsiteY8" fmla="*/ 134399 h 2997957"/>
              <a:gd name="connsiteX9" fmla="*/ 6085887 w 6085887"/>
              <a:gd name="connsiteY9" fmla="*/ 0 h 2997957"/>
              <a:gd name="connsiteX10" fmla="*/ 6051234 w 6085887"/>
              <a:gd name="connsiteY10" fmla="*/ 1305541 h 2997957"/>
              <a:gd name="connsiteX11" fmla="*/ 5670667 w 6085887"/>
              <a:gd name="connsiteY11" fmla="*/ 2049454 h 2997957"/>
              <a:gd name="connsiteX12" fmla="*/ 5394624 w 6085887"/>
              <a:gd name="connsiteY12" fmla="*/ 1693122 h 2997957"/>
              <a:gd name="connsiteX13" fmla="*/ 5304826 w 6085887"/>
              <a:gd name="connsiteY13" fmla="*/ 1960404 h 2997957"/>
              <a:gd name="connsiteX14" fmla="*/ 4959621 w 6085887"/>
              <a:gd name="connsiteY14" fmla="*/ 1661247 h 2997957"/>
              <a:gd name="connsiteX15" fmla="*/ 4959290 w 6085887"/>
              <a:gd name="connsiteY15" fmla="*/ 1673673 h 2997957"/>
              <a:gd name="connsiteX0" fmla="*/ 0 w 6085887"/>
              <a:gd name="connsiteY0" fmla="*/ 2997957 h 2997957"/>
              <a:gd name="connsiteX1" fmla="*/ 1121442 w 6085887"/>
              <a:gd name="connsiteY1" fmla="*/ 2813001 h 2997957"/>
              <a:gd name="connsiteX2" fmla="*/ 4054563 w 6085887"/>
              <a:gd name="connsiteY2" fmla="*/ 2233641 h 2997957"/>
              <a:gd name="connsiteX3" fmla="*/ 4866240 w 6085887"/>
              <a:gd name="connsiteY3" fmla="*/ 918557 h 2997957"/>
              <a:gd name="connsiteX4" fmla="*/ 5117443 w 6085887"/>
              <a:gd name="connsiteY4" fmla="*/ 1147777 h 2997957"/>
              <a:gd name="connsiteX5" fmla="*/ 5220623 w 6085887"/>
              <a:gd name="connsiteY5" fmla="*/ 409092 h 2997957"/>
              <a:gd name="connsiteX6" fmla="*/ 5365003 w 6085887"/>
              <a:gd name="connsiteY6" fmla="*/ 536601 h 2997957"/>
              <a:gd name="connsiteX7" fmla="*/ 5512268 w 6085887"/>
              <a:gd name="connsiteY7" fmla="*/ 904546 h 2997957"/>
              <a:gd name="connsiteX8" fmla="*/ 5598540 w 6085887"/>
              <a:gd name="connsiteY8" fmla="*/ 134399 h 2997957"/>
              <a:gd name="connsiteX9" fmla="*/ 6085887 w 6085887"/>
              <a:gd name="connsiteY9" fmla="*/ 0 h 2997957"/>
              <a:gd name="connsiteX10" fmla="*/ 6051234 w 6085887"/>
              <a:gd name="connsiteY10" fmla="*/ 1305541 h 2997957"/>
              <a:gd name="connsiteX11" fmla="*/ 5670667 w 6085887"/>
              <a:gd name="connsiteY11" fmla="*/ 2049454 h 2997957"/>
              <a:gd name="connsiteX12" fmla="*/ 5394624 w 6085887"/>
              <a:gd name="connsiteY12" fmla="*/ 1693122 h 2997957"/>
              <a:gd name="connsiteX13" fmla="*/ 5304826 w 6085887"/>
              <a:gd name="connsiteY13" fmla="*/ 1960404 h 2997957"/>
              <a:gd name="connsiteX14" fmla="*/ 4959621 w 6085887"/>
              <a:gd name="connsiteY14" fmla="*/ 1661247 h 2997957"/>
              <a:gd name="connsiteX15" fmla="*/ 4959290 w 6085887"/>
              <a:gd name="connsiteY15" fmla="*/ 1673673 h 2997957"/>
              <a:gd name="connsiteX16" fmla="*/ 4967121 w 6085887"/>
              <a:gd name="connsiteY16" fmla="*/ 1661799 h 2997957"/>
              <a:gd name="connsiteX0" fmla="*/ 0 w 6085887"/>
              <a:gd name="connsiteY0" fmla="*/ 2997957 h 2997957"/>
              <a:gd name="connsiteX1" fmla="*/ 1121442 w 6085887"/>
              <a:gd name="connsiteY1" fmla="*/ 2813001 h 2997957"/>
              <a:gd name="connsiteX2" fmla="*/ 4054563 w 6085887"/>
              <a:gd name="connsiteY2" fmla="*/ 2233641 h 2997957"/>
              <a:gd name="connsiteX3" fmla="*/ 4866240 w 6085887"/>
              <a:gd name="connsiteY3" fmla="*/ 918557 h 2997957"/>
              <a:gd name="connsiteX4" fmla="*/ 5117443 w 6085887"/>
              <a:gd name="connsiteY4" fmla="*/ 1147777 h 2997957"/>
              <a:gd name="connsiteX5" fmla="*/ 5220623 w 6085887"/>
              <a:gd name="connsiteY5" fmla="*/ 409092 h 2997957"/>
              <a:gd name="connsiteX6" fmla="*/ 5365003 w 6085887"/>
              <a:gd name="connsiteY6" fmla="*/ 536601 h 2997957"/>
              <a:gd name="connsiteX7" fmla="*/ 5512268 w 6085887"/>
              <a:gd name="connsiteY7" fmla="*/ 904546 h 2997957"/>
              <a:gd name="connsiteX8" fmla="*/ 5598540 w 6085887"/>
              <a:gd name="connsiteY8" fmla="*/ 134399 h 2997957"/>
              <a:gd name="connsiteX9" fmla="*/ 6085887 w 6085887"/>
              <a:gd name="connsiteY9" fmla="*/ 0 h 2997957"/>
              <a:gd name="connsiteX10" fmla="*/ 6051234 w 6085887"/>
              <a:gd name="connsiteY10" fmla="*/ 1305541 h 2997957"/>
              <a:gd name="connsiteX11" fmla="*/ 5670667 w 6085887"/>
              <a:gd name="connsiteY11" fmla="*/ 2049454 h 2997957"/>
              <a:gd name="connsiteX12" fmla="*/ 5394624 w 6085887"/>
              <a:gd name="connsiteY12" fmla="*/ 1693122 h 2997957"/>
              <a:gd name="connsiteX13" fmla="*/ 5304826 w 6085887"/>
              <a:gd name="connsiteY13" fmla="*/ 1960404 h 2997957"/>
              <a:gd name="connsiteX14" fmla="*/ 4959621 w 6085887"/>
              <a:gd name="connsiteY14" fmla="*/ 1661247 h 2997957"/>
              <a:gd name="connsiteX15" fmla="*/ 4959290 w 6085887"/>
              <a:gd name="connsiteY15" fmla="*/ 1673673 h 2997957"/>
              <a:gd name="connsiteX16" fmla="*/ 4800332 w 6085887"/>
              <a:gd name="connsiteY16" fmla="*/ 1998128 h 2997957"/>
              <a:gd name="connsiteX0" fmla="*/ 0 w 6085887"/>
              <a:gd name="connsiteY0" fmla="*/ 2997957 h 2997957"/>
              <a:gd name="connsiteX1" fmla="*/ 1121442 w 6085887"/>
              <a:gd name="connsiteY1" fmla="*/ 2813001 h 2997957"/>
              <a:gd name="connsiteX2" fmla="*/ 4054563 w 6085887"/>
              <a:gd name="connsiteY2" fmla="*/ 2233641 h 2997957"/>
              <a:gd name="connsiteX3" fmla="*/ 4866240 w 6085887"/>
              <a:gd name="connsiteY3" fmla="*/ 918557 h 2997957"/>
              <a:gd name="connsiteX4" fmla="*/ 5117443 w 6085887"/>
              <a:gd name="connsiteY4" fmla="*/ 1147777 h 2997957"/>
              <a:gd name="connsiteX5" fmla="*/ 5220623 w 6085887"/>
              <a:gd name="connsiteY5" fmla="*/ 409092 h 2997957"/>
              <a:gd name="connsiteX6" fmla="*/ 5365003 w 6085887"/>
              <a:gd name="connsiteY6" fmla="*/ 536601 h 2997957"/>
              <a:gd name="connsiteX7" fmla="*/ 5512268 w 6085887"/>
              <a:gd name="connsiteY7" fmla="*/ 904546 h 2997957"/>
              <a:gd name="connsiteX8" fmla="*/ 5598540 w 6085887"/>
              <a:gd name="connsiteY8" fmla="*/ 134399 h 2997957"/>
              <a:gd name="connsiteX9" fmla="*/ 6085887 w 6085887"/>
              <a:gd name="connsiteY9" fmla="*/ 0 h 2997957"/>
              <a:gd name="connsiteX10" fmla="*/ 6051234 w 6085887"/>
              <a:gd name="connsiteY10" fmla="*/ 1305541 h 2997957"/>
              <a:gd name="connsiteX11" fmla="*/ 5670667 w 6085887"/>
              <a:gd name="connsiteY11" fmla="*/ 2049454 h 2997957"/>
              <a:gd name="connsiteX12" fmla="*/ 5394624 w 6085887"/>
              <a:gd name="connsiteY12" fmla="*/ 1693122 h 2997957"/>
              <a:gd name="connsiteX13" fmla="*/ 5304826 w 6085887"/>
              <a:gd name="connsiteY13" fmla="*/ 1960404 h 2997957"/>
              <a:gd name="connsiteX14" fmla="*/ 4959621 w 6085887"/>
              <a:gd name="connsiteY14" fmla="*/ 1661247 h 2997957"/>
              <a:gd name="connsiteX15" fmla="*/ 4959290 w 6085887"/>
              <a:gd name="connsiteY15" fmla="*/ 1673673 h 2997957"/>
              <a:gd name="connsiteX16" fmla="*/ 4694538 w 6085887"/>
              <a:gd name="connsiteY16" fmla="*/ 2301584 h 2997957"/>
              <a:gd name="connsiteX0" fmla="*/ 0 w 6085887"/>
              <a:gd name="connsiteY0" fmla="*/ 2997957 h 2997957"/>
              <a:gd name="connsiteX1" fmla="*/ 1121442 w 6085887"/>
              <a:gd name="connsiteY1" fmla="*/ 2813001 h 2997957"/>
              <a:gd name="connsiteX2" fmla="*/ 4054563 w 6085887"/>
              <a:gd name="connsiteY2" fmla="*/ 2233641 h 2997957"/>
              <a:gd name="connsiteX3" fmla="*/ 4866240 w 6085887"/>
              <a:gd name="connsiteY3" fmla="*/ 918557 h 2997957"/>
              <a:gd name="connsiteX4" fmla="*/ 5117443 w 6085887"/>
              <a:gd name="connsiteY4" fmla="*/ 1147777 h 2997957"/>
              <a:gd name="connsiteX5" fmla="*/ 5220623 w 6085887"/>
              <a:gd name="connsiteY5" fmla="*/ 409092 h 2997957"/>
              <a:gd name="connsiteX6" fmla="*/ 5365003 w 6085887"/>
              <a:gd name="connsiteY6" fmla="*/ 536601 h 2997957"/>
              <a:gd name="connsiteX7" fmla="*/ 5512268 w 6085887"/>
              <a:gd name="connsiteY7" fmla="*/ 904546 h 2997957"/>
              <a:gd name="connsiteX8" fmla="*/ 5598540 w 6085887"/>
              <a:gd name="connsiteY8" fmla="*/ 134399 h 2997957"/>
              <a:gd name="connsiteX9" fmla="*/ 6085887 w 6085887"/>
              <a:gd name="connsiteY9" fmla="*/ 0 h 2997957"/>
              <a:gd name="connsiteX10" fmla="*/ 6051234 w 6085887"/>
              <a:gd name="connsiteY10" fmla="*/ 1305541 h 2997957"/>
              <a:gd name="connsiteX11" fmla="*/ 5670667 w 6085887"/>
              <a:gd name="connsiteY11" fmla="*/ 2049454 h 2997957"/>
              <a:gd name="connsiteX12" fmla="*/ 5394624 w 6085887"/>
              <a:gd name="connsiteY12" fmla="*/ 1693122 h 2997957"/>
              <a:gd name="connsiteX13" fmla="*/ 5304826 w 6085887"/>
              <a:gd name="connsiteY13" fmla="*/ 1960404 h 2997957"/>
              <a:gd name="connsiteX14" fmla="*/ 4959621 w 6085887"/>
              <a:gd name="connsiteY14" fmla="*/ 1661247 h 2997957"/>
              <a:gd name="connsiteX15" fmla="*/ 4959290 w 6085887"/>
              <a:gd name="connsiteY15" fmla="*/ 1673673 h 2997957"/>
              <a:gd name="connsiteX16" fmla="*/ 4694538 w 6085887"/>
              <a:gd name="connsiteY16" fmla="*/ 2301584 h 2997957"/>
              <a:gd name="connsiteX17" fmla="*/ 4679871 w 6085887"/>
              <a:gd name="connsiteY17" fmla="*/ 2288059 h 2997957"/>
              <a:gd name="connsiteX0" fmla="*/ 0 w 6085887"/>
              <a:gd name="connsiteY0" fmla="*/ 2997957 h 2997957"/>
              <a:gd name="connsiteX1" fmla="*/ 1121442 w 6085887"/>
              <a:gd name="connsiteY1" fmla="*/ 2813001 h 2997957"/>
              <a:gd name="connsiteX2" fmla="*/ 4054563 w 6085887"/>
              <a:gd name="connsiteY2" fmla="*/ 2233641 h 2997957"/>
              <a:gd name="connsiteX3" fmla="*/ 4866240 w 6085887"/>
              <a:gd name="connsiteY3" fmla="*/ 918557 h 2997957"/>
              <a:gd name="connsiteX4" fmla="*/ 5117443 w 6085887"/>
              <a:gd name="connsiteY4" fmla="*/ 1147777 h 2997957"/>
              <a:gd name="connsiteX5" fmla="*/ 5220623 w 6085887"/>
              <a:gd name="connsiteY5" fmla="*/ 409092 h 2997957"/>
              <a:gd name="connsiteX6" fmla="*/ 5365003 w 6085887"/>
              <a:gd name="connsiteY6" fmla="*/ 536601 h 2997957"/>
              <a:gd name="connsiteX7" fmla="*/ 5512268 w 6085887"/>
              <a:gd name="connsiteY7" fmla="*/ 904546 h 2997957"/>
              <a:gd name="connsiteX8" fmla="*/ 5598540 w 6085887"/>
              <a:gd name="connsiteY8" fmla="*/ 134399 h 2997957"/>
              <a:gd name="connsiteX9" fmla="*/ 6085887 w 6085887"/>
              <a:gd name="connsiteY9" fmla="*/ 0 h 2997957"/>
              <a:gd name="connsiteX10" fmla="*/ 6051234 w 6085887"/>
              <a:gd name="connsiteY10" fmla="*/ 1305541 h 2997957"/>
              <a:gd name="connsiteX11" fmla="*/ 5670667 w 6085887"/>
              <a:gd name="connsiteY11" fmla="*/ 2049454 h 2997957"/>
              <a:gd name="connsiteX12" fmla="*/ 5394624 w 6085887"/>
              <a:gd name="connsiteY12" fmla="*/ 1693122 h 2997957"/>
              <a:gd name="connsiteX13" fmla="*/ 5304826 w 6085887"/>
              <a:gd name="connsiteY13" fmla="*/ 1960404 h 2997957"/>
              <a:gd name="connsiteX14" fmla="*/ 4959621 w 6085887"/>
              <a:gd name="connsiteY14" fmla="*/ 1661247 h 2997957"/>
              <a:gd name="connsiteX15" fmla="*/ 4959290 w 6085887"/>
              <a:gd name="connsiteY15" fmla="*/ 1673673 h 2997957"/>
              <a:gd name="connsiteX16" fmla="*/ 4694538 w 6085887"/>
              <a:gd name="connsiteY16" fmla="*/ 2301584 h 2997957"/>
              <a:gd name="connsiteX17" fmla="*/ 4173590 w 6085887"/>
              <a:gd name="connsiteY17" fmla="*/ 2674205 h 2997957"/>
              <a:gd name="connsiteX0" fmla="*/ 0 w 6085887"/>
              <a:gd name="connsiteY0" fmla="*/ 2997957 h 2997957"/>
              <a:gd name="connsiteX1" fmla="*/ 1121442 w 6085887"/>
              <a:gd name="connsiteY1" fmla="*/ 2813001 h 2997957"/>
              <a:gd name="connsiteX2" fmla="*/ 4054563 w 6085887"/>
              <a:gd name="connsiteY2" fmla="*/ 2233641 h 2997957"/>
              <a:gd name="connsiteX3" fmla="*/ 4866240 w 6085887"/>
              <a:gd name="connsiteY3" fmla="*/ 918557 h 2997957"/>
              <a:gd name="connsiteX4" fmla="*/ 5117443 w 6085887"/>
              <a:gd name="connsiteY4" fmla="*/ 1147777 h 2997957"/>
              <a:gd name="connsiteX5" fmla="*/ 5220623 w 6085887"/>
              <a:gd name="connsiteY5" fmla="*/ 409092 h 2997957"/>
              <a:gd name="connsiteX6" fmla="*/ 5365003 w 6085887"/>
              <a:gd name="connsiteY6" fmla="*/ 536601 h 2997957"/>
              <a:gd name="connsiteX7" fmla="*/ 5512268 w 6085887"/>
              <a:gd name="connsiteY7" fmla="*/ 904546 h 2997957"/>
              <a:gd name="connsiteX8" fmla="*/ 5598540 w 6085887"/>
              <a:gd name="connsiteY8" fmla="*/ 134399 h 2997957"/>
              <a:gd name="connsiteX9" fmla="*/ 6085887 w 6085887"/>
              <a:gd name="connsiteY9" fmla="*/ 0 h 2997957"/>
              <a:gd name="connsiteX10" fmla="*/ 6051234 w 6085887"/>
              <a:gd name="connsiteY10" fmla="*/ 1305541 h 2997957"/>
              <a:gd name="connsiteX11" fmla="*/ 5670667 w 6085887"/>
              <a:gd name="connsiteY11" fmla="*/ 2049454 h 2997957"/>
              <a:gd name="connsiteX12" fmla="*/ 5394624 w 6085887"/>
              <a:gd name="connsiteY12" fmla="*/ 1693122 h 2997957"/>
              <a:gd name="connsiteX13" fmla="*/ 5304826 w 6085887"/>
              <a:gd name="connsiteY13" fmla="*/ 1960404 h 2997957"/>
              <a:gd name="connsiteX14" fmla="*/ 4959621 w 6085887"/>
              <a:gd name="connsiteY14" fmla="*/ 1661247 h 2997957"/>
              <a:gd name="connsiteX15" fmla="*/ 4959290 w 6085887"/>
              <a:gd name="connsiteY15" fmla="*/ 1673673 h 2997957"/>
              <a:gd name="connsiteX16" fmla="*/ 4623187 w 6085887"/>
              <a:gd name="connsiteY16" fmla="*/ 2159426 h 2997957"/>
              <a:gd name="connsiteX17" fmla="*/ 4173590 w 6085887"/>
              <a:gd name="connsiteY17" fmla="*/ 2674205 h 2997957"/>
              <a:gd name="connsiteX0" fmla="*/ 0 w 6085887"/>
              <a:gd name="connsiteY0" fmla="*/ 2997957 h 2997957"/>
              <a:gd name="connsiteX1" fmla="*/ 1121442 w 6085887"/>
              <a:gd name="connsiteY1" fmla="*/ 2813001 h 2997957"/>
              <a:gd name="connsiteX2" fmla="*/ 4054563 w 6085887"/>
              <a:gd name="connsiteY2" fmla="*/ 2233641 h 2997957"/>
              <a:gd name="connsiteX3" fmla="*/ 4866240 w 6085887"/>
              <a:gd name="connsiteY3" fmla="*/ 918557 h 2997957"/>
              <a:gd name="connsiteX4" fmla="*/ 5117443 w 6085887"/>
              <a:gd name="connsiteY4" fmla="*/ 1147777 h 2997957"/>
              <a:gd name="connsiteX5" fmla="*/ 5220623 w 6085887"/>
              <a:gd name="connsiteY5" fmla="*/ 409092 h 2997957"/>
              <a:gd name="connsiteX6" fmla="*/ 5365003 w 6085887"/>
              <a:gd name="connsiteY6" fmla="*/ 536601 h 2997957"/>
              <a:gd name="connsiteX7" fmla="*/ 5512268 w 6085887"/>
              <a:gd name="connsiteY7" fmla="*/ 904546 h 2997957"/>
              <a:gd name="connsiteX8" fmla="*/ 5598540 w 6085887"/>
              <a:gd name="connsiteY8" fmla="*/ 134399 h 2997957"/>
              <a:gd name="connsiteX9" fmla="*/ 6085887 w 6085887"/>
              <a:gd name="connsiteY9" fmla="*/ 0 h 2997957"/>
              <a:gd name="connsiteX10" fmla="*/ 6051234 w 6085887"/>
              <a:gd name="connsiteY10" fmla="*/ 1305541 h 2997957"/>
              <a:gd name="connsiteX11" fmla="*/ 5670667 w 6085887"/>
              <a:gd name="connsiteY11" fmla="*/ 2049454 h 2997957"/>
              <a:gd name="connsiteX12" fmla="*/ 5394624 w 6085887"/>
              <a:gd name="connsiteY12" fmla="*/ 1693122 h 2997957"/>
              <a:gd name="connsiteX13" fmla="*/ 5304826 w 6085887"/>
              <a:gd name="connsiteY13" fmla="*/ 1960404 h 2997957"/>
              <a:gd name="connsiteX14" fmla="*/ 4959621 w 6085887"/>
              <a:gd name="connsiteY14" fmla="*/ 1661247 h 2997957"/>
              <a:gd name="connsiteX15" fmla="*/ 4939114 w 6085887"/>
              <a:gd name="connsiteY15" fmla="*/ 1585057 h 2997957"/>
              <a:gd name="connsiteX16" fmla="*/ 4623187 w 6085887"/>
              <a:gd name="connsiteY16" fmla="*/ 2159426 h 2997957"/>
              <a:gd name="connsiteX17" fmla="*/ 4173590 w 6085887"/>
              <a:gd name="connsiteY17" fmla="*/ 2674205 h 2997957"/>
              <a:gd name="connsiteX0" fmla="*/ 0 w 6085887"/>
              <a:gd name="connsiteY0" fmla="*/ 2997957 h 2997957"/>
              <a:gd name="connsiteX1" fmla="*/ 1121442 w 6085887"/>
              <a:gd name="connsiteY1" fmla="*/ 2813001 h 2997957"/>
              <a:gd name="connsiteX2" fmla="*/ 4054563 w 6085887"/>
              <a:gd name="connsiteY2" fmla="*/ 2233641 h 2997957"/>
              <a:gd name="connsiteX3" fmla="*/ 4866240 w 6085887"/>
              <a:gd name="connsiteY3" fmla="*/ 918557 h 2997957"/>
              <a:gd name="connsiteX4" fmla="*/ 5117443 w 6085887"/>
              <a:gd name="connsiteY4" fmla="*/ 1147777 h 2997957"/>
              <a:gd name="connsiteX5" fmla="*/ 5220623 w 6085887"/>
              <a:gd name="connsiteY5" fmla="*/ 409092 h 2997957"/>
              <a:gd name="connsiteX6" fmla="*/ 5365003 w 6085887"/>
              <a:gd name="connsiteY6" fmla="*/ 536601 h 2997957"/>
              <a:gd name="connsiteX7" fmla="*/ 5512268 w 6085887"/>
              <a:gd name="connsiteY7" fmla="*/ 904546 h 2997957"/>
              <a:gd name="connsiteX8" fmla="*/ 5598540 w 6085887"/>
              <a:gd name="connsiteY8" fmla="*/ 134399 h 2997957"/>
              <a:gd name="connsiteX9" fmla="*/ 6085887 w 6085887"/>
              <a:gd name="connsiteY9" fmla="*/ 0 h 2997957"/>
              <a:gd name="connsiteX10" fmla="*/ 6051234 w 6085887"/>
              <a:gd name="connsiteY10" fmla="*/ 1305541 h 2997957"/>
              <a:gd name="connsiteX11" fmla="*/ 5670667 w 6085887"/>
              <a:gd name="connsiteY11" fmla="*/ 2049454 h 2997957"/>
              <a:gd name="connsiteX12" fmla="*/ 5394624 w 6085887"/>
              <a:gd name="connsiteY12" fmla="*/ 1693122 h 2997957"/>
              <a:gd name="connsiteX13" fmla="*/ 5304826 w 6085887"/>
              <a:gd name="connsiteY13" fmla="*/ 1960404 h 2997957"/>
              <a:gd name="connsiteX14" fmla="*/ 4959621 w 6085887"/>
              <a:gd name="connsiteY14" fmla="*/ 1661247 h 2997957"/>
              <a:gd name="connsiteX15" fmla="*/ 4623187 w 6085887"/>
              <a:gd name="connsiteY15" fmla="*/ 2159426 h 2997957"/>
              <a:gd name="connsiteX16" fmla="*/ 4173590 w 6085887"/>
              <a:gd name="connsiteY16" fmla="*/ 2674205 h 2997957"/>
              <a:gd name="connsiteX0" fmla="*/ 0 w 6085887"/>
              <a:gd name="connsiteY0" fmla="*/ 2997957 h 2997957"/>
              <a:gd name="connsiteX1" fmla="*/ 1121442 w 6085887"/>
              <a:gd name="connsiteY1" fmla="*/ 2813001 h 2997957"/>
              <a:gd name="connsiteX2" fmla="*/ 4054563 w 6085887"/>
              <a:gd name="connsiteY2" fmla="*/ 2233641 h 2997957"/>
              <a:gd name="connsiteX3" fmla="*/ 4866240 w 6085887"/>
              <a:gd name="connsiteY3" fmla="*/ 918557 h 2997957"/>
              <a:gd name="connsiteX4" fmla="*/ 5117443 w 6085887"/>
              <a:gd name="connsiteY4" fmla="*/ 1147777 h 2997957"/>
              <a:gd name="connsiteX5" fmla="*/ 5220623 w 6085887"/>
              <a:gd name="connsiteY5" fmla="*/ 409092 h 2997957"/>
              <a:gd name="connsiteX6" fmla="*/ 5365003 w 6085887"/>
              <a:gd name="connsiteY6" fmla="*/ 536601 h 2997957"/>
              <a:gd name="connsiteX7" fmla="*/ 5512268 w 6085887"/>
              <a:gd name="connsiteY7" fmla="*/ 904546 h 2997957"/>
              <a:gd name="connsiteX8" fmla="*/ 5598540 w 6085887"/>
              <a:gd name="connsiteY8" fmla="*/ 134399 h 2997957"/>
              <a:gd name="connsiteX9" fmla="*/ 6085887 w 6085887"/>
              <a:gd name="connsiteY9" fmla="*/ 0 h 2997957"/>
              <a:gd name="connsiteX10" fmla="*/ 6051234 w 6085887"/>
              <a:gd name="connsiteY10" fmla="*/ 1305541 h 2997957"/>
              <a:gd name="connsiteX11" fmla="*/ 5670667 w 6085887"/>
              <a:gd name="connsiteY11" fmla="*/ 2049454 h 2997957"/>
              <a:gd name="connsiteX12" fmla="*/ 5394624 w 6085887"/>
              <a:gd name="connsiteY12" fmla="*/ 1693122 h 2997957"/>
              <a:gd name="connsiteX13" fmla="*/ 5304826 w 6085887"/>
              <a:gd name="connsiteY13" fmla="*/ 1960404 h 2997957"/>
              <a:gd name="connsiteX14" fmla="*/ 4953780 w 6085887"/>
              <a:gd name="connsiteY14" fmla="*/ 1598576 h 2997957"/>
              <a:gd name="connsiteX15" fmla="*/ 4623187 w 6085887"/>
              <a:gd name="connsiteY15" fmla="*/ 2159426 h 2997957"/>
              <a:gd name="connsiteX16" fmla="*/ 4173590 w 6085887"/>
              <a:gd name="connsiteY16" fmla="*/ 2674205 h 2997957"/>
              <a:gd name="connsiteX0" fmla="*/ 0 w 6085887"/>
              <a:gd name="connsiteY0" fmla="*/ 2997957 h 2997957"/>
              <a:gd name="connsiteX1" fmla="*/ 1121442 w 6085887"/>
              <a:gd name="connsiteY1" fmla="*/ 2813001 h 2997957"/>
              <a:gd name="connsiteX2" fmla="*/ 4054563 w 6085887"/>
              <a:gd name="connsiteY2" fmla="*/ 2233641 h 2997957"/>
              <a:gd name="connsiteX3" fmla="*/ 4866240 w 6085887"/>
              <a:gd name="connsiteY3" fmla="*/ 918557 h 2997957"/>
              <a:gd name="connsiteX4" fmla="*/ 5117443 w 6085887"/>
              <a:gd name="connsiteY4" fmla="*/ 1147777 h 2997957"/>
              <a:gd name="connsiteX5" fmla="*/ 5220623 w 6085887"/>
              <a:gd name="connsiteY5" fmla="*/ 409092 h 2997957"/>
              <a:gd name="connsiteX6" fmla="*/ 5365003 w 6085887"/>
              <a:gd name="connsiteY6" fmla="*/ 536601 h 2997957"/>
              <a:gd name="connsiteX7" fmla="*/ 5512268 w 6085887"/>
              <a:gd name="connsiteY7" fmla="*/ 904546 h 2997957"/>
              <a:gd name="connsiteX8" fmla="*/ 5598540 w 6085887"/>
              <a:gd name="connsiteY8" fmla="*/ 134399 h 2997957"/>
              <a:gd name="connsiteX9" fmla="*/ 6085887 w 6085887"/>
              <a:gd name="connsiteY9" fmla="*/ 0 h 2997957"/>
              <a:gd name="connsiteX10" fmla="*/ 6051234 w 6085887"/>
              <a:gd name="connsiteY10" fmla="*/ 1305541 h 2997957"/>
              <a:gd name="connsiteX11" fmla="*/ 5670667 w 6085887"/>
              <a:gd name="connsiteY11" fmla="*/ 2049454 h 2997957"/>
              <a:gd name="connsiteX12" fmla="*/ 5394624 w 6085887"/>
              <a:gd name="connsiteY12" fmla="*/ 1693122 h 2997957"/>
              <a:gd name="connsiteX13" fmla="*/ 5304826 w 6085887"/>
              <a:gd name="connsiteY13" fmla="*/ 1960404 h 2997957"/>
              <a:gd name="connsiteX14" fmla="*/ 4953780 w 6085887"/>
              <a:gd name="connsiteY14" fmla="*/ 1598576 h 2997957"/>
              <a:gd name="connsiteX15" fmla="*/ 4623187 w 6085887"/>
              <a:gd name="connsiteY15" fmla="*/ 2159426 h 2997957"/>
              <a:gd name="connsiteX16" fmla="*/ 4173590 w 6085887"/>
              <a:gd name="connsiteY16" fmla="*/ 2674205 h 2997957"/>
              <a:gd name="connsiteX0" fmla="*/ 0 w 6085887"/>
              <a:gd name="connsiteY0" fmla="*/ 2997957 h 2997957"/>
              <a:gd name="connsiteX1" fmla="*/ 1121442 w 6085887"/>
              <a:gd name="connsiteY1" fmla="*/ 2813001 h 2997957"/>
              <a:gd name="connsiteX2" fmla="*/ 4054563 w 6085887"/>
              <a:gd name="connsiteY2" fmla="*/ 2233641 h 2997957"/>
              <a:gd name="connsiteX3" fmla="*/ 4866240 w 6085887"/>
              <a:gd name="connsiteY3" fmla="*/ 918557 h 2997957"/>
              <a:gd name="connsiteX4" fmla="*/ 5117443 w 6085887"/>
              <a:gd name="connsiteY4" fmla="*/ 1147777 h 2997957"/>
              <a:gd name="connsiteX5" fmla="*/ 5220623 w 6085887"/>
              <a:gd name="connsiteY5" fmla="*/ 409092 h 2997957"/>
              <a:gd name="connsiteX6" fmla="*/ 5365003 w 6085887"/>
              <a:gd name="connsiteY6" fmla="*/ 536601 h 2997957"/>
              <a:gd name="connsiteX7" fmla="*/ 5512268 w 6085887"/>
              <a:gd name="connsiteY7" fmla="*/ 904546 h 2997957"/>
              <a:gd name="connsiteX8" fmla="*/ 5598540 w 6085887"/>
              <a:gd name="connsiteY8" fmla="*/ 134399 h 2997957"/>
              <a:gd name="connsiteX9" fmla="*/ 6085887 w 6085887"/>
              <a:gd name="connsiteY9" fmla="*/ 0 h 2997957"/>
              <a:gd name="connsiteX10" fmla="*/ 6051234 w 6085887"/>
              <a:gd name="connsiteY10" fmla="*/ 1305541 h 2997957"/>
              <a:gd name="connsiteX11" fmla="*/ 5670667 w 6085887"/>
              <a:gd name="connsiteY11" fmla="*/ 2049454 h 2997957"/>
              <a:gd name="connsiteX12" fmla="*/ 5394624 w 6085887"/>
              <a:gd name="connsiteY12" fmla="*/ 1693122 h 2997957"/>
              <a:gd name="connsiteX13" fmla="*/ 5304826 w 6085887"/>
              <a:gd name="connsiteY13" fmla="*/ 1960404 h 2997957"/>
              <a:gd name="connsiteX14" fmla="*/ 4953780 w 6085887"/>
              <a:gd name="connsiteY14" fmla="*/ 1598576 h 2997957"/>
              <a:gd name="connsiteX15" fmla="*/ 4580841 w 6085887"/>
              <a:gd name="connsiteY15" fmla="*/ 2056737 h 2997957"/>
              <a:gd name="connsiteX16" fmla="*/ 4173590 w 6085887"/>
              <a:gd name="connsiteY16" fmla="*/ 2674205 h 2997957"/>
              <a:gd name="connsiteX0" fmla="*/ 0 w 6085887"/>
              <a:gd name="connsiteY0" fmla="*/ 2997957 h 2997957"/>
              <a:gd name="connsiteX1" fmla="*/ 1121442 w 6085887"/>
              <a:gd name="connsiteY1" fmla="*/ 2813001 h 2997957"/>
              <a:gd name="connsiteX2" fmla="*/ 4054563 w 6085887"/>
              <a:gd name="connsiteY2" fmla="*/ 2233641 h 2997957"/>
              <a:gd name="connsiteX3" fmla="*/ 4866240 w 6085887"/>
              <a:gd name="connsiteY3" fmla="*/ 918557 h 2997957"/>
              <a:gd name="connsiteX4" fmla="*/ 5117443 w 6085887"/>
              <a:gd name="connsiteY4" fmla="*/ 1147777 h 2997957"/>
              <a:gd name="connsiteX5" fmla="*/ 5220623 w 6085887"/>
              <a:gd name="connsiteY5" fmla="*/ 409092 h 2997957"/>
              <a:gd name="connsiteX6" fmla="*/ 5365003 w 6085887"/>
              <a:gd name="connsiteY6" fmla="*/ 536601 h 2997957"/>
              <a:gd name="connsiteX7" fmla="*/ 5512268 w 6085887"/>
              <a:gd name="connsiteY7" fmla="*/ 904546 h 2997957"/>
              <a:gd name="connsiteX8" fmla="*/ 5598540 w 6085887"/>
              <a:gd name="connsiteY8" fmla="*/ 134399 h 2997957"/>
              <a:gd name="connsiteX9" fmla="*/ 6085887 w 6085887"/>
              <a:gd name="connsiteY9" fmla="*/ 0 h 2997957"/>
              <a:gd name="connsiteX10" fmla="*/ 6051234 w 6085887"/>
              <a:gd name="connsiteY10" fmla="*/ 1305541 h 2997957"/>
              <a:gd name="connsiteX11" fmla="*/ 5670667 w 6085887"/>
              <a:gd name="connsiteY11" fmla="*/ 2049454 h 2997957"/>
              <a:gd name="connsiteX12" fmla="*/ 5394624 w 6085887"/>
              <a:gd name="connsiteY12" fmla="*/ 1693122 h 2997957"/>
              <a:gd name="connsiteX13" fmla="*/ 5304826 w 6085887"/>
              <a:gd name="connsiteY13" fmla="*/ 1960404 h 2997957"/>
              <a:gd name="connsiteX14" fmla="*/ 4953780 w 6085887"/>
              <a:gd name="connsiteY14" fmla="*/ 1598576 h 2997957"/>
              <a:gd name="connsiteX15" fmla="*/ 4580841 w 6085887"/>
              <a:gd name="connsiteY15" fmla="*/ 2056737 h 2997957"/>
              <a:gd name="connsiteX16" fmla="*/ 3865628 w 6085887"/>
              <a:gd name="connsiteY16" fmla="*/ 2950398 h 2997957"/>
              <a:gd name="connsiteX0" fmla="*/ 0 w 6085887"/>
              <a:gd name="connsiteY0" fmla="*/ 2997957 h 2997957"/>
              <a:gd name="connsiteX1" fmla="*/ 1121442 w 6085887"/>
              <a:gd name="connsiteY1" fmla="*/ 2813001 h 2997957"/>
              <a:gd name="connsiteX2" fmla="*/ 4054563 w 6085887"/>
              <a:gd name="connsiteY2" fmla="*/ 2233641 h 2997957"/>
              <a:gd name="connsiteX3" fmla="*/ 4866240 w 6085887"/>
              <a:gd name="connsiteY3" fmla="*/ 918557 h 2997957"/>
              <a:gd name="connsiteX4" fmla="*/ 5117443 w 6085887"/>
              <a:gd name="connsiteY4" fmla="*/ 1147777 h 2997957"/>
              <a:gd name="connsiteX5" fmla="*/ 5220623 w 6085887"/>
              <a:gd name="connsiteY5" fmla="*/ 409092 h 2997957"/>
              <a:gd name="connsiteX6" fmla="*/ 5365003 w 6085887"/>
              <a:gd name="connsiteY6" fmla="*/ 536601 h 2997957"/>
              <a:gd name="connsiteX7" fmla="*/ 5512268 w 6085887"/>
              <a:gd name="connsiteY7" fmla="*/ 904546 h 2997957"/>
              <a:gd name="connsiteX8" fmla="*/ 5598540 w 6085887"/>
              <a:gd name="connsiteY8" fmla="*/ 134399 h 2997957"/>
              <a:gd name="connsiteX9" fmla="*/ 6085887 w 6085887"/>
              <a:gd name="connsiteY9" fmla="*/ 0 h 2997957"/>
              <a:gd name="connsiteX10" fmla="*/ 6051234 w 6085887"/>
              <a:gd name="connsiteY10" fmla="*/ 1305541 h 2997957"/>
              <a:gd name="connsiteX11" fmla="*/ 5670667 w 6085887"/>
              <a:gd name="connsiteY11" fmla="*/ 2049454 h 2997957"/>
              <a:gd name="connsiteX12" fmla="*/ 5394624 w 6085887"/>
              <a:gd name="connsiteY12" fmla="*/ 1693122 h 2997957"/>
              <a:gd name="connsiteX13" fmla="*/ 5304826 w 6085887"/>
              <a:gd name="connsiteY13" fmla="*/ 1960404 h 2997957"/>
              <a:gd name="connsiteX14" fmla="*/ 4953780 w 6085887"/>
              <a:gd name="connsiteY14" fmla="*/ 1598576 h 2997957"/>
              <a:gd name="connsiteX15" fmla="*/ 4608188 w 6085887"/>
              <a:gd name="connsiteY15" fmla="*/ 2158325 h 2997957"/>
              <a:gd name="connsiteX16" fmla="*/ 3865628 w 6085887"/>
              <a:gd name="connsiteY16" fmla="*/ 2950398 h 2997957"/>
              <a:gd name="connsiteX0" fmla="*/ 0 w 6085887"/>
              <a:gd name="connsiteY0" fmla="*/ 2997957 h 2997957"/>
              <a:gd name="connsiteX1" fmla="*/ 1121442 w 6085887"/>
              <a:gd name="connsiteY1" fmla="*/ 2813001 h 2997957"/>
              <a:gd name="connsiteX2" fmla="*/ 4054563 w 6085887"/>
              <a:gd name="connsiteY2" fmla="*/ 2233641 h 2997957"/>
              <a:gd name="connsiteX3" fmla="*/ 4866240 w 6085887"/>
              <a:gd name="connsiteY3" fmla="*/ 918557 h 2997957"/>
              <a:gd name="connsiteX4" fmla="*/ 5117443 w 6085887"/>
              <a:gd name="connsiteY4" fmla="*/ 1147777 h 2997957"/>
              <a:gd name="connsiteX5" fmla="*/ 5220623 w 6085887"/>
              <a:gd name="connsiteY5" fmla="*/ 409092 h 2997957"/>
              <a:gd name="connsiteX6" fmla="*/ 5365003 w 6085887"/>
              <a:gd name="connsiteY6" fmla="*/ 536601 h 2997957"/>
              <a:gd name="connsiteX7" fmla="*/ 5512268 w 6085887"/>
              <a:gd name="connsiteY7" fmla="*/ 904546 h 2997957"/>
              <a:gd name="connsiteX8" fmla="*/ 5598540 w 6085887"/>
              <a:gd name="connsiteY8" fmla="*/ 134399 h 2997957"/>
              <a:gd name="connsiteX9" fmla="*/ 6085887 w 6085887"/>
              <a:gd name="connsiteY9" fmla="*/ 0 h 2997957"/>
              <a:gd name="connsiteX10" fmla="*/ 6051234 w 6085887"/>
              <a:gd name="connsiteY10" fmla="*/ 1305541 h 2997957"/>
              <a:gd name="connsiteX11" fmla="*/ 5670667 w 6085887"/>
              <a:gd name="connsiteY11" fmla="*/ 2049454 h 2997957"/>
              <a:gd name="connsiteX12" fmla="*/ 5394624 w 6085887"/>
              <a:gd name="connsiteY12" fmla="*/ 1693122 h 2997957"/>
              <a:gd name="connsiteX13" fmla="*/ 5304826 w 6085887"/>
              <a:gd name="connsiteY13" fmla="*/ 1960404 h 2997957"/>
              <a:gd name="connsiteX14" fmla="*/ 4953780 w 6085887"/>
              <a:gd name="connsiteY14" fmla="*/ 1598576 h 2997957"/>
              <a:gd name="connsiteX15" fmla="*/ 4608188 w 6085887"/>
              <a:gd name="connsiteY15" fmla="*/ 2158325 h 2997957"/>
              <a:gd name="connsiteX16" fmla="*/ 4011777 w 6085887"/>
              <a:gd name="connsiteY16" fmla="*/ 2824176 h 2997957"/>
              <a:gd name="connsiteX0" fmla="*/ 0 w 6085887"/>
              <a:gd name="connsiteY0" fmla="*/ 2997957 h 2997957"/>
              <a:gd name="connsiteX1" fmla="*/ 1121442 w 6085887"/>
              <a:gd name="connsiteY1" fmla="*/ 2813001 h 2997957"/>
              <a:gd name="connsiteX2" fmla="*/ 4052242 w 6085887"/>
              <a:gd name="connsiteY2" fmla="*/ 2320607 h 2997957"/>
              <a:gd name="connsiteX3" fmla="*/ 4866240 w 6085887"/>
              <a:gd name="connsiteY3" fmla="*/ 918557 h 2997957"/>
              <a:gd name="connsiteX4" fmla="*/ 5117443 w 6085887"/>
              <a:gd name="connsiteY4" fmla="*/ 1147777 h 2997957"/>
              <a:gd name="connsiteX5" fmla="*/ 5220623 w 6085887"/>
              <a:gd name="connsiteY5" fmla="*/ 409092 h 2997957"/>
              <a:gd name="connsiteX6" fmla="*/ 5365003 w 6085887"/>
              <a:gd name="connsiteY6" fmla="*/ 536601 h 2997957"/>
              <a:gd name="connsiteX7" fmla="*/ 5512268 w 6085887"/>
              <a:gd name="connsiteY7" fmla="*/ 904546 h 2997957"/>
              <a:gd name="connsiteX8" fmla="*/ 5598540 w 6085887"/>
              <a:gd name="connsiteY8" fmla="*/ 134399 h 2997957"/>
              <a:gd name="connsiteX9" fmla="*/ 6085887 w 6085887"/>
              <a:gd name="connsiteY9" fmla="*/ 0 h 2997957"/>
              <a:gd name="connsiteX10" fmla="*/ 6051234 w 6085887"/>
              <a:gd name="connsiteY10" fmla="*/ 1305541 h 2997957"/>
              <a:gd name="connsiteX11" fmla="*/ 5670667 w 6085887"/>
              <a:gd name="connsiteY11" fmla="*/ 2049454 h 2997957"/>
              <a:gd name="connsiteX12" fmla="*/ 5394624 w 6085887"/>
              <a:gd name="connsiteY12" fmla="*/ 1693122 h 2997957"/>
              <a:gd name="connsiteX13" fmla="*/ 5304826 w 6085887"/>
              <a:gd name="connsiteY13" fmla="*/ 1960404 h 2997957"/>
              <a:gd name="connsiteX14" fmla="*/ 4953780 w 6085887"/>
              <a:gd name="connsiteY14" fmla="*/ 1598576 h 2997957"/>
              <a:gd name="connsiteX15" fmla="*/ 4608188 w 6085887"/>
              <a:gd name="connsiteY15" fmla="*/ 2158325 h 2997957"/>
              <a:gd name="connsiteX16" fmla="*/ 4011777 w 6085887"/>
              <a:gd name="connsiteY16" fmla="*/ 2824176 h 2997957"/>
              <a:gd name="connsiteX0" fmla="*/ 0 w 6085887"/>
              <a:gd name="connsiteY0" fmla="*/ 2997957 h 2997957"/>
              <a:gd name="connsiteX1" fmla="*/ 1121442 w 6085887"/>
              <a:gd name="connsiteY1" fmla="*/ 2813001 h 2997957"/>
              <a:gd name="connsiteX2" fmla="*/ 4052242 w 6085887"/>
              <a:gd name="connsiteY2" fmla="*/ 2320607 h 2997957"/>
              <a:gd name="connsiteX3" fmla="*/ 4866240 w 6085887"/>
              <a:gd name="connsiteY3" fmla="*/ 918557 h 2997957"/>
              <a:gd name="connsiteX4" fmla="*/ 5117443 w 6085887"/>
              <a:gd name="connsiteY4" fmla="*/ 1147777 h 2997957"/>
              <a:gd name="connsiteX5" fmla="*/ 5220623 w 6085887"/>
              <a:gd name="connsiteY5" fmla="*/ 409092 h 2997957"/>
              <a:gd name="connsiteX6" fmla="*/ 5365003 w 6085887"/>
              <a:gd name="connsiteY6" fmla="*/ 536601 h 2997957"/>
              <a:gd name="connsiteX7" fmla="*/ 5512268 w 6085887"/>
              <a:gd name="connsiteY7" fmla="*/ 904546 h 2997957"/>
              <a:gd name="connsiteX8" fmla="*/ 5598540 w 6085887"/>
              <a:gd name="connsiteY8" fmla="*/ 134399 h 2997957"/>
              <a:gd name="connsiteX9" fmla="*/ 6085887 w 6085887"/>
              <a:gd name="connsiteY9" fmla="*/ 0 h 2997957"/>
              <a:gd name="connsiteX10" fmla="*/ 6051234 w 6085887"/>
              <a:gd name="connsiteY10" fmla="*/ 1305541 h 2997957"/>
              <a:gd name="connsiteX11" fmla="*/ 5670667 w 6085887"/>
              <a:gd name="connsiteY11" fmla="*/ 2049454 h 2997957"/>
              <a:gd name="connsiteX12" fmla="*/ 5394624 w 6085887"/>
              <a:gd name="connsiteY12" fmla="*/ 1693122 h 2997957"/>
              <a:gd name="connsiteX13" fmla="*/ 5304826 w 6085887"/>
              <a:gd name="connsiteY13" fmla="*/ 1960404 h 2997957"/>
              <a:gd name="connsiteX14" fmla="*/ 4953780 w 6085887"/>
              <a:gd name="connsiteY14" fmla="*/ 1598576 h 2997957"/>
              <a:gd name="connsiteX15" fmla="*/ 4608188 w 6085887"/>
              <a:gd name="connsiteY15" fmla="*/ 2158325 h 2997957"/>
              <a:gd name="connsiteX16" fmla="*/ 4011777 w 6085887"/>
              <a:gd name="connsiteY16" fmla="*/ 2824176 h 2997957"/>
              <a:gd name="connsiteX0" fmla="*/ 0 w 6085887"/>
              <a:gd name="connsiteY0" fmla="*/ 2997957 h 2997957"/>
              <a:gd name="connsiteX1" fmla="*/ 1121442 w 6085887"/>
              <a:gd name="connsiteY1" fmla="*/ 2813001 h 2997957"/>
              <a:gd name="connsiteX2" fmla="*/ 4045074 w 6085887"/>
              <a:gd name="connsiteY2" fmla="*/ 2307634 h 2997957"/>
              <a:gd name="connsiteX3" fmla="*/ 4866240 w 6085887"/>
              <a:gd name="connsiteY3" fmla="*/ 918557 h 2997957"/>
              <a:gd name="connsiteX4" fmla="*/ 5117443 w 6085887"/>
              <a:gd name="connsiteY4" fmla="*/ 1147777 h 2997957"/>
              <a:gd name="connsiteX5" fmla="*/ 5220623 w 6085887"/>
              <a:gd name="connsiteY5" fmla="*/ 409092 h 2997957"/>
              <a:gd name="connsiteX6" fmla="*/ 5365003 w 6085887"/>
              <a:gd name="connsiteY6" fmla="*/ 536601 h 2997957"/>
              <a:gd name="connsiteX7" fmla="*/ 5512268 w 6085887"/>
              <a:gd name="connsiteY7" fmla="*/ 904546 h 2997957"/>
              <a:gd name="connsiteX8" fmla="*/ 5598540 w 6085887"/>
              <a:gd name="connsiteY8" fmla="*/ 134399 h 2997957"/>
              <a:gd name="connsiteX9" fmla="*/ 6085887 w 6085887"/>
              <a:gd name="connsiteY9" fmla="*/ 0 h 2997957"/>
              <a:gd name="connsiteX10" fmla="*/ 6051234 w 6085887"/>
              <a:gd name="connsiteY10" fmla="*/ 1305541 h 2997957"/>
              <a:gd name="connsiteX11" fmla="*/ 5670667 w 6085887"/>
              <a:gd name="connsiteY11" fmla="*/ 2049454 h 2997957"/>
              <a:gd name="connsiteX12" fmla="*/ 5394624 w 6085887"/>
              <a:gd name="connsiteY12" fmla="*/ 1693122 h 2997957"/>
              <a:gd name="connsiteX13" fmla="*/ 5304826 w 6085887"/>
              <a:gd name="connsiteY13" fmla="*/ 1960404 h 2997957"/>
              <a:gd name="connsiteX14" fmla="*/ 4953780 w 6085887"/>
              <a:gd name="connsiteY14" fmla="*/ 1598576 h 2997957"/>
              <a:gd name="connsiteX15" fmla="*/ 4608188 w 6085887"/>
              <a:gd name="connsiteY15" fmla="*/ 2158325 h 2997957"/>
              <a:gd name="connsiteX16" fmla="*/ 4011777 w 6085887"/>
              <a:gd name="connsiteY16" fmla="*/ 2824176 h 2997957"/>
              <a:gd name="connsiteX0" fmla="*/ 0 w 6085887"/>
              <a:gd name="connsiteY0" fmla="*/ 2997957 h 2997957"/>
              <a:gd name="connsiteX1" fmla="*/ 1121442 w 6085887"/>
              <a:gd name="connsiteY1" fmla="*/ 2813001 h 2997957"/>
              <a:gd name="connsiteX2" fmla="*/ 4045074 w 6085887"/>
              <a:gd name="connsiteY2" fmla="*/ 2307634 h 2997957"/>
              <a:gd name="connsiteX3" fmla="*/ 4866240 w 6085887"/>
              <a:gd name="connsiteY3" fmla="*/ 918557 h 2997957"/>
              <a:gd name="connsiteX4" fmla="*/ 5117443 w 6085887"/>
              <a:gd name="connsiteY4" fmla="*/ 1147777 h 2997957"/>
              <a:gd name="connsiteX5" fmla="*/ 5220623 w 6085887"/>
              <a:gd name="connsiteY5" fmla="*/ 409092 h 2997957"/>
              <a:gd name="connsiteX6" fmla="*/ 5365003 w 6085887"/>
              <a:gd name="connsiteY6" fmla="*/ 536601 h 2997957"/>
              <a:gd name="connsiteX7" fmla="*/ 5512268 w 6085887"/>
              <a:gd name="connsiteY7" fmla="*/ 904546 h 2997957"/>
              <a:gd name="connsiteX8" fmla="*/ 5598540 w 6085887"/>
              <a:gd name="connsiteY8" fmla="*/ 134399 h 2997957"/>
              <a:gd name="connsiteX9" fmla="*/ 6085887 w 6085887"/>
              <a:gd name="connsiteY9" fmla="*/ 0 h 2997957"/>
              <a:gd name="connsiteX10" fmla="*/ 6051234 w 6085887"/>
              <a:gd name="connsiteY10" fmla="*/ 1305541 h 2997957"/>
              <a:gd name="connsiteX11" fmla="*/ 5670667 w 6085887"/>
              <a:gd name="connsiteY11" fmla="*/ 2049454 h 2997957"/>
              <a:gd name="connsiteX12" fmla="*/ 5394624 w 6085887"/>
              <a:gd name="connsiteY12" fmla="*/ 1693122 h 2997957"/>
              <a:gd name="connsiteX13" fmla="*/ 5304826 w 6085887"/>
              <a:gd name="connsiteY13" fmla="*/ 1960404 h 2997957"/>
              <a:gd name="connsiteX14" fmla="*/ 4953780 w 6085887"/>
              <a:gd name="connsiteY14" fmla="*/ 1598576 h 2997957"/>
              <a:gd name="connsiteX15" fmla="*/ 4608188 w 6085887"/>
              <a:gd name="connsiteY15" fmla="*/ 2158325 h 2997957"/>
              <a:gd name="connsiteX16" fmla="*/ 4011777 w 6085887"/>
              <a:gd name="connsiteY16" fmla="*/ 2824176 h 2997957"/>
              <a:gd name="connsiteX0" fmla="*/ 0 w 6085887"/>
              <a:gd name="connsiteY0" fmla="*/ 2997957 h 2997957"/>
              <a:gd name="connsiteX1" fmla="*/ 1121442 w 6085887"/>
              <a:gd name="connsiteY1" fmla="*/ 2813001 h 2997957"/>
              <a:gd name="connsiteX2" fmla="*/ 4045074 w 6085887"/>
              <a:gd name="connsiteY2" fmla="*/ 2307634 h 2997957"/>
              <a:gd name="connsiteX3" fmla="*/ 4866240 w 6085887"/>
              <a:gd name="connsiteY3" fmla="*/ 918557 h 2997957"/>
              <a:gd name="connsiteX4" fmla="*/ 5117443 w 6085887"/>
              <a:gd name="connsiteY4" fmla="*/ 1147777 h 2997957"/>
              <a:gd name="connsiteX5" fmla="*/ 5220623 w 6085887"/>
              <a:gd name="connsiteY5" fmla="*/ 409092 h 2997957"/>
              <a:gd name="connsiteX6" fmla="*/ 5365003 w 6085887"/>
              <a:gd name="connsiteY6" fmla="*/ 536601 h 2997957"/>
              <a:gd name="connsiteX7" fmla="*/ 5512268 w 6085887"/>
              <a:gd name="connsiteY7" fmla="*/ 904546 h 2997957"/>
              <a:gd name="connsiteX8" fmla="*/ 5598540 w 6085887"/>
              <a:gd name="connsiteY8" fmla="*/ 134399 h 2997957"/>
              <a:gd name="connsiteX9" fmla="*/ 6085887 w 6085887"/>
              <a:gd name="connsiteY9" fmla="*/ 0 h 2997957"/>
              <a:gd name="connsiteX10" fmla="*/ 6051234 w 6085887"/>
              <a:gd name="connsiteY10" fmla="*/ 1305541 h 2997957"/>
              <a:gd name="connsiteX11" fmla="*/ 5670667 w 6085887"/>
              <a:gd name="connsiteY11" fmla="*/ 2049454 h 2997957"/>
              <a:gd name="connsiteX12" fmla="*/ 5394624 w 6085887"/>
              <a:gd name="connsiteY12" fmla="*/ 1693122 h 2997957"/>
              <a:gd name="connsiteX13" fmla="*/ 5304826 w 6085887"/>
              <a:gd name="connsiteY13" fmla="*/ 1960404 h 2997957"/>
              <a:gd name="connsiteX14" fmla="*/ 4953780 w 6085887"/>
              <a:gd name="connsiteY14" fmla="*/ 1598576 h 2997957"/>
              <a:gd name="connsiteX15" fmla="*/ 4608188 w 6085887"/>
              <a:gd name="connsiteY15" fmla="*/ 2158325 h 2997957"/>
              <a:gd name="connsiteX16" fmla="*/ 4011777 w 6085887"/>
              <a:gd name="connsiteY16" fmla="*/ 2824176 h 2997957"/>
              <a:gd name="connsiteX17" fmla="*/ 3973614 w 6085887"/>
              <a:gd name="connsiteY17" fmla="*/ 2846276 h 2997957"/>
              <a:gd name="connsiteX0" fmla="*/ 0 w 6085887"/>
              <a:gd name="connsiteY0" fmla="*/ 2997957 h 3161822"/>
              <a:gd name="connsiteX1" fmla="*/ 1121442 w 6085887"/>
              <a:gd name="connsiteY1" fmla="*/ 2813001 h 3161822"/>
              <a:gd name="connsiteX2" fmla="*/ 4045074 w 6085887"/>
              <a:gd name="connsiteY2" fmla="*/ 2307634 h 3161822"/>
              <a:gd name="connsiteX3" fmla="*/ 4866240 w 6085887"/>
              <a:gd name="connsiteY3" fmla="*/ 918557 h 3161822"/>
              <a:gd name="connsiteX4" fmla="*/ 5117443 w 6085887"/>
              <a:gd name="connsiteY4" fmla="*/ 1147777 h 3161822"/>
              <a:gd name="connsiteX5" fmla="*/ 5220623 w 6085887"/>
              <a:gd name="connsiteY5" fmla="*/ 409092 h 3161822"/>
              <a:gd name="connsiteX6" fmla="*/ 5365003 w 6085887"/>
              <a:gd name="connsiteY6" fmla="*/ 536601 h 3161822"/>
              <a:gd name="connsiteX7" fmla="*/ 5512268 w 6085887"/>
              <a:gd name="connsiteY7" fmla="*/ 904546 h 3161822"/>
              <a:gd name="connsiteX8" fmla="*/ 5598540 w 6085887"/>
              <a:gd name="connsiteY8" fmla="*/ 134399 h 3161822"/>
              <a:gd name="connsiteX9" fmla="*/ 6085887 w 6085887"/>
              <a:gd name="connsiteY9" fmla="*/ 0 h 3161822"/>
              <a:gd name="connsiteX10" fmla="*/ 6051234 w 6085887"/>
              <a:gd name="connsiteY10" fmla="*/ 1305541 h 3161822"/>
              <a:gd name="connsiteX11" fmla="*/ 5670667 w 6085887"/>
              <a:gd name="connsiteY11" fmla="*/ 2049454 h 3161822"/>
              <a:gd name="connsiteX12" fmla="*/ 5394624 w 6085887"/>
              <a:gd name="connsiteY12" fmla="*/ 1693122 h 3161822"/>
              <a:gd name="connsiteX13" fmla="*/ 5304826 w 6085887"/>
              <a:gd name="connsiteY13" fmla="*/ 1960404 h 3161822"/>
              <a:gd name="connsiteX14" fmla="*/ 4953780 w 6085887"/>
              <a:gd name="connsiteY14" fmla="*/ 1598576 h 3161822"/>
              <a:gd name="connsiteX15" fmla="*/ 4608188 w 6085887"/>
              <a:gd name="connsiteY15" fmla="*/ 2158325 h 3161822"/>
              <a:gd name="connsiteX16" fmla="*/ 4011777 w 6085887"/>
              <a:gd name="connsiteY16" fmla="*/ 2824176 h 3161822"/>
              <a:gd name="connsiteX17" fmla="*/ 125179 w 6085887"/>
              <a:gd name="connsiteY17" fmla="*/ 3161823 h 3161822"/>
              <a:gd name="connsiteX0" fmla="*/ 93317 w 6179204"/>
              <a:gd name="connsiteY0" fmla="*/ 2997957 h 3183159"/>
              <a:gd name="connsiteX1" fmla="*/ 1214759 w 6179204"/>
              <a:gd name="connsiteY1" fmla="*/ 2813001 h 3183159"/>
              <a:gd name="connsiteX2" fmla="*/ 4138391 w 6179204"/>
              <a:gd name="connsiteY2" fmla="*/ 2307634 h 3183159"/>
              <a:gd name="connsiteX3" fmla="*/ 4959557 w 6179204"/>
              <a:gd name="connsiteY3" fmla="*/ 918557 h 3183159"/>
              <a:gd name="connsiteX4" fmla="*/ 5210760 w 6179204"/>
              <a:gd name="connsiteY4" fmla="*/ 1147777 h 3183159"/>
              <a:gd name="connsiteX5" fmla="*/ 5313940 w 6179204"/>
              <a:gd name="connsiteY5" fmla="*/ 409092 h 3183159"/>
              <a:gd name="connsiteX6" fmla="*/ 5458320 w 6179204"/>
              <a:gd name="connsiteY6" fmla="*/ 536601 h 3183159"/>
              <a:gd name="connsiteX7" fmla="*/ 5605585 w 6179204"/>
              <a:gd name="connsiteY7" fmla="*/ 904546 h 3183159"/>
              <a:gd name="connsiteX8" fmla="*/ 5691857 w 6179204"/>
              <a:gd name="connsiteY8" fmla="*/ 134399 h 3183159"/>
              <a:gd name="connsiteX9" fmla="*/ 6179204 w 6179204"/>
              <a:gd name="connsiteY9" fmla="*/ 0 h 3183159"/>
              <a:gd name="connsiteX10" fmla="*/ 6144551 w 6179204"/>
              <a:gd name="connsiteY10" fmla="*/ 1305541 h 3183159"/>
              <a:gd name="connsiteX11" fmla="*/ 5763984 w 6179204"/>
              <a:gd name="connsiteY11" fmla="*/ 2049454 h 3183159"/>
              <a:gd name="connsiteX12" fmla="*/ 5487941 w 6179204"/>
              <a:gd name="connsiteY12" fmla="*/ 1693122 h 3183159"/>
              <a:gd name="connsiteX13" fmla="*/ 5398143 w 6179204"/>
              <a:gd name="connsiteY13" fmla="*/ 1960404 h 3183159"/>
              <a:gd name="connsiteX14" fmla="*/ 5047097 w 6179204"/>
              <a:gd name="connsiteY14" fmla="*/ 1598576 h 3183159"/>
              <a:gd name="connsiteX15" fmla="*/ 4701505 w 6179204"/>
              <a:gd name="connsiteY15" fmla="*/ 2158325 h 3183159"/>
              <a:gd name="connsiteX16" fmla="*/ 4105094 w 6179204"/>
              <a:gd name="connsiteY16" fmla="*/ 2824176 h 3183159"/>
              <a:gd name="connsiteX17" fmla="*/ 0 w 6179204"/>
              <a:gd name="connsiteY17" fmla="*/ 3183159 h 3183159"/>
              <a:gd name="connsiteX0" fmla="*/ 9159 w 6095046"/>
              <a:gd name="connsiteY0" fmla="*/ 2997957 h 3127084"/>
              <a:gd name="connsiteX1" fmla="*/ 1130601 w 6095046"/>
              <a:gd name="connsiteY1" fmla="*/ 2813001 h 3127084"/>
              <a:gd name="connsiteX2" fmla="*/ 4054233 w 6095046"/>
              <a:gd name="connsiteY2" fmla="*/ 2307634 h 3127084"/>
              <a:gd name="connsiteX3" fmla="*/ 4875399 w 6095046"/>
              <a:gd name="connsiteY3" fmla="*/ 918557 h 3127084"/>
              <a:gd name="connsiteX4" fmla="*/ 5126602 w 6095046"/>
              <a:gd name="connsiteY4" fmla="*/ 1147777 h 3127084"/>
              <a:gd name="connsiteX5" fmla="*/ 5229782 w 6095046"/>
              <a:gd name="connsiteY5" fmla="*/ 409092 h 3127084"/>
              <a:gd name="connsiteX6" fmla="*/ 5374162 w 6095046"/>
              <a:gd name="connsiteY6" fmla="*/ 536601 h 3127084"/>
              <a:gd name="connsiteX7" fmla="*/ 5521427 w 6095046"/>
              <a:gd name="connsiteY7" fmla="*/ 904546 h 3127084"/>
              <a:gd name="connsiteX8" fmla="*/ 5607699 w 6095046"/>
              <a:gd name="connsiteY8" fmla="*/ 134399 h 3127084"/>
              <a:gd name="connsiteX9" fmla="*/ 6095046 w 6095046"/>
              <a:gd name="connsiteY9" fmla="*/ 0 h 3127084"/>
              <a:gd name="connsiteX10" fmla="*/ 6060393 w 6095046"/>
              <a:gd name="connsiteY10" fmla="*/ 1305541 h 3127084"/>
              <a:gd name="connsiteX11" fmla="*/ 5679826 w 6095046"/>
              <a:gd name="connsiteY11" fmla="*/ 2049454 h 3127084"/>
              <a:gd name="connsiteX12" fmla="*/ 5403783 w 6095046"/>
              <a:gd name="connsiteY12" fmla="*/ 1693122 h 3127084"/>
              <a:gd name="connsiteX13" fmla="*/ 5313985 w 6095046"/>
              <a:gd name="connsiteY13" fmla="*/ 1960404 h 3127084"/>
              <a:gd name="connsiteX14" fmla="*/ 4962939 w 6095046"/>
              <a:gd name="connsiteY14" fmla="*/ 1598576 h 3127084"/>
              <a:gd name="connsiteX15" fmla="*/ 4617347 w 6095046"/>
              <a:gd name="connsiteY15" fmla="*/ 2158325 h 3127084"/>
              <a:gd name="connsiteX16" fmla="*/ 4020936 w 6095046"/>
              <a:gd name="connsiteY16" fmla="*/ 2824176 h 3127084"/>
              <a:gd name="connsiteX17" fmla="*/ 0 w 6095046"/>
              <a:gd name="connsiteY17" fmla="*/ 3127084 h 3127084"/>
              <a:gd name="connsiteX0" fmla="*/ 9159 w 6095046"/>
              <a:gd name="connsiteY0" fmla="*/ 2997957 h 3127084"/>
              <a:gd name="connsiteX1" fmla="*/ 1130601 w 6095046"/>
              <a:gd name="connsiteY1" fmla="*/ 2813001 h 3127084"/>
              <a:gd name="connsiteX2" fmla="*/ 4054233 w 6095046"/>
              <a:gd name="connsiteY2" fmla="*/ 2307634 h 3127084"/>
              <a:gd name="connsiteX3" fmla="*/ 4875399 w 6095046"/>
              <a:gd name="connsiteY3" fmla="*/ 918557 h 3127084"/>
              <a:gd name="connsiteX4" fmla="*/ 5126602 w 6095046"/>
              <a:gd name="connsiteY4" fmla="*/ 1147777 h 3127084"/>
              <a:gd name="connsiteX5" fmla="*/ 5229782 w 6095046"/>
              <a:gd name="connsiteY5" fmla="*/ 409092 h 3127084"/>
              <a:gd name="connsiteX6" fmla="*/ 5374162 w 6095046"/>
              <a:gd name="connsiteY6" fmla="*/ 536601 h 3127084"/>
              <a:gd name="connsiteX7" fmla="*/ 5521427 w 6095046"/>
              <a:gd name="connsiteY7" fmla="*/ 904546 h 3127084"/>
              <a:gd name="connsiteX8" fmla="*/ 5607699 w 6095046"/>
              <a:gd name="connsiteY8" fmla="*/ 134399 h 3127084"/>
              <a:gd name="connsiteX9" fmla="*/ 6095046 w 6095046"/>
              <a:gd name="connsiteY9" fmla="*/ 0 h 3127084"/>
              <a:gd name="connsiteX10" fmla="*/ 6060393 w 6095046"/>
              <a:gd name="connsiteY10" fmla="*/ 1305541 h 3127084"/>
              <a:gd name="connsiteX11" fmla="*/ 5679826 w 6095046"/>
              <a:gd name="connsiteY11" fmla="*/ 2049454 h 3127084"/>
              <a:gd name="connsiteX12" fmla="*/ 5403783 w 6095046"/>
              <a:gd name="connsiteY12" fmla="*/ 1693122 h 3127084"/>
              <a:gd name="connsiteX13" fmla="*/ 5313985 w 6095046"/>
              <a:gd name="connsiteY13" fmla="*/ 1960404 h 3127084"/>
              <a:gd name="connsiteX14" fmla="*/ 4962939 w 6095046"/>
              <a:gd name="connsiteY14" fmla="*/ 1598576 h 3127084"/>
              <a:gd name="connsiteX15" fmla="*/ 4617347 w 6095046"/>
              <a:gd name="connsiteY15" fmla="*/ 2158325 h 3127084"/>
              <a:gd name="connsiteX16" fmla="*/ 4020936 w 6095046"/>
              <a:gd name="connsiteY16" fmla="*/ 2824176 h 3127084"/>
              <a:gd name="connsiteX17" fmla="*/ 0 w 6095046"/>
              <a:gd name="connsiteY17" fmla="*/ 3127084 h 3127084"/>
              <a:gd name="connsiteX18" fmla="*/ 9159 w 6095046"/>
              <a:gd name="connsiteY18" fmla="*/ 2997957 h 3127084"/>
              <a:gd name="connsiteX0" fmla="*/ 9159 w 6095046"/>
              <a:gd name="connsiteY0" fmla="*/ 2997957 h 3127084"/>
              <a:gd name="connsiteX1" fmla="*/ 1130601 w 6095046"/>
              <a:gd name="connsiteY1" fmla="*/ 2813001 h 3127084"/>
              <a:gd name="connsiteX2" fmla="*/ 4035504 w 6095046"/>
              <a:gd name="connsiteY2" fmla="*/ 2432128 h 3127084"/>
              <a:gd name="connsiteX3" fmla="*/ 4875399 w 6095046"/>
              <a:gd name="connsiteY3" fmla="*/ 918557 h 3127084"/>
              <a:gd name="connsiteX4" fmla="*/ 5126602 w 6095046"/>
              <a:gd name="connsiteY4" fmla="*/ 1147777 h 3127084"/>
              <a:gd name="connsiteX5" fmla="*/ 5229782 w 6095046"/>
              <a:gd name="connsiteY5" fmla="*/ 409092 h 3127084"/>
              <a:gd name="connsiteX6" fmla="*/ 5374162 w 6095046"/>
              <a:gd name="connsiteY6" fmla="*/ 536601 h 3127084"/>
              <a:gd name="connsiteX7" fmla="*/ 5521427 w 6095046"/>
              <a:gd name="connsiteY7" fmla="*/ 904546 h 3127084"/>
              <a:gd name="connsiteX8" fmla="*/ 5607699 w 6095046"/>
              <a:gd name="connsiteY8" fmla="*/ 134399 h 3127084"/>
              <a:gd name="connsiteX9" fmla="*/ 6095046 w 6095046"/>
              <a:gd name="connsiteY9" fmla="*/ 0 h 3127084"/>
              <a:gd name="connsiteX10" fmla="*/ 6060393 w 6095046"/>
              <a:gd name="connsiteY10" fmla="*/ 1305541 h 3127084"/>
              <a:gd name="connsiteX11" fmla="*/ 5679826 w 6095046"/>
              <a:gd name="connsiteY11" fmla="*/ 2049454 h 3127084"/>
              <a:gd name="connsiteX12" fmla="*/ 5403783 w 6095046"/>
              <a:gd name="connsiteY12" fmla="*/ 1693122 h 3127084"/>
              <a:gd name="connsiteX13" fmla="*/ 5313985 w 6095046"/>
              <a:gd name="connsiteY13" fmla="*/ 1960404 h 3127084"/>
              <a:gd name="connsiteX14" fmla="*/ 4962939 w 6095046"/>
              <a:gd name="connsiteY14" fmla="*/ 1598576 h 3127084"/>
              <a:gd name="connsiteX15" fmla="*/ 4617347 w 6095046"/>
              <a:gd name="connsiteY15" fmla="*/ 2158325 h 3127084"/>
              <a:gd name="connsiteX16" fmla="*/ 4020936 w 6095046"/>
              <a:gd name="connsiteY16" fmla="*/ 2824176 h 3127084"/>
              <a:gd name="connsiteX17" fmla="*/ 0 w 6095046"/>
              <a:gd name="connsiteY17" fmla="*/ 3127084 h 3127084"/>
              <a:gd name="connsiteX18" fmla="*/ 9159 w 6095046"/>
              <a:gd name="connsiteY18" fmla="*/ 2997957 h 3127084"/>
              <a:gd name="connsiteX0" fmla="*/ 9159 w 6095046"/>
              <a:gd name="connsiteY0" fmla="*/ 2997957 h 3127084"/>
              <a:gd name="connsiteX1" fmla="*/ 1130601 w 6095046"/>
              <a:gd name="connsiteY1" fmla="*/ 2813001 h 3127084"/>
              <a:gd name="connsiteX2" fmla="*/ 4035504 w 6095046"/>
              <a:gd name="connsiteY2" fmla="*/ 2432128 h 3127084"/>
              <a:gd name="connsiteX3" fmla="*/ 4875399 w 6095046"/>
              <a:gd name="connsiteY3" fmla="*/ 918557 h 3127084"/>
              <a:gd name="connsiteX4" fmla="*/ 5126602 w 6095046"/>
              <a:gd name="connsiteY4" fmla="*/ 1147777 h 3127084"/>
              <a:gd name="connsiteX5" fmla="*/ 5229782 w 6095046"/>
              <a:gd name="connsiteY5" fmla="*/ 409092 h 3127084"/>
              <a:gd name="connsiteX6" fmla="*/ 5374162 w 6095046"/>
              <a:gd name="connsiteY6" fmla="*/ 536601 h 3127084"/>
              <a:gd name="connsiteX7" fmla="*/ 5521427 w 6095046"/>
              <a:gd name="connsiteY7" fmla="*/ 904546 h 3127084"/>
              <a:gd name="connsiteX8" fmla="*/ 5607699 w 6095046"/>
              <a:gd name="connsiteY8" fmla="*/ 134399 h 3127084"/>
              <a:gd name="connsiteX9" fmla="*/ 6095046 w 6095046"/>
              <a:gd name="connsiteY9" fmla="*/ 0 h 3127084"/>
              <a:gd name="connsiteX10" fmla="*/ 6060393 w 6095046"/>
              <a:gd name="connsiteY10" fmla="*/ 1305541 h 3127084"/>
              <a:gd name="connsiteX11" fmla="*/ 5679826 w 6095046"/>
              <a:gd name="connsiteY11" fmla="*/ 2049454 h 3127084"/>
              <a:gd name="connsiteX12" fmla="*/ 5403783 w 6095046"/>
              <a:gd name="connsiteY12" fmla="*/ 1693122 h 3127084"/>
              <a:gd name="connsiteX13" fmla="*/ 5313985 w 6095046"/>
              <a:gd name="connsiteY13" fmla="*/ 1960404 h 3127084"/>
              <a:gd name="connsiteX14" fmla="*/ 4962939 w 6095046"/>
              <a:gd name="connsiteY14" fmla="*/ 1598576 h 3127084"/>
              <a:gd name="connsiteX15" fmla="*/ 4564877 w 6095046"/>
              <a:gd name="connsiteY15" fmla="*/ 2152895 h 3127084"/>
              <a:gd name="connsiteX16" fmla="*/ 4020936 w 6095046"/>
              <a:gd name="connsiteY16" fmla="*/ 2824176 h 3127084"/>
              <a:gd name="connsiteX17" fmla="*/ 0 w 6095046"/>
              <a:gd name="connsiteY17" fmla="*/ 3127084 h 3127084"/>
              <a:gd name="connsiteX18" fmla="*/ 9159 w 6095046"/>
              <a:gd name="connsiteY18" fmla="*/ 2997957 h 3127084"/>
              <a:gd name="connsiteX0" fmla="*/ 9159 w 6095046"/>
              <a:gd name="connsiteY0" fmla="*/ 2997957 h 3127084"/>
              <a:gd name="connsiteX1" fmla="*/ 1130601 w 6095046"/>
              <a:gd name="connsiteY1" fmla="*/ 2813001 h 3127084"/>
              <a:gd name="connsiteX2" fmla="*/ 4035504 w 6095046"/>
              <a:gd name="connsiteY2" fmla="*/ 2432128 h 3127084"/>
              <a:gd name="connsiteX3" fmla="*/ 4875399 w 6095046"/>
              <a:gd name="connsiteY3" fmla="*/ 918557 h 3127084"/>
              <a:gd name="connsiteX4" fmla="*/ 5126602 w 6095046"/>
              <a:gd name="connsiteY4" fmla="*/ 1147777 h 3127084"/>
              <a:gd name="connsiteX5" fmla="*/ 5229782 w 6095046"/>
              <a:gd name="connsiteY5" fmla="*/ 409092 h 3127084"/>
              <a:gd name="connsiteX6" fmla="*/ 5374162 w 6095046"/>
              <a:gd name="connsiteY6" fmla="*/ 536601 h 3127084"/>
              <a:gd name="connsiteX7" fmla="*/ 5521427 w 6095046"/>
              <a:gd name="connsiteY7" fmla="*/ 904546 h 3127084"/>
              <a:gd name="connsiteX8" fmla="*/ 5607699 w 6095046"/>
              <a:gd name="connsiteY8" fmla="*/ 134399 h 3127084"/>
              <a:gd name="connsiteX9" fmla="*/ 6095046 w 6095046"/>
              <a:gd name="connsiteY9" fmla="*/ 0 h 3127084"/>
              <a:gd name="connsiteX10" fmla="*/ 6060393 w 6095046"/>
              <a:gd name="connsiteY10" fmla="*/ 1305541 h 3127084"/>
              <a:gd name="connsiteX11" fmla="*/ 5679826 w 6095046"/>
              <a:gd name="connsiteY11" fmla="*/ 2049454 h 3127084"/>
              <a:gd name="connsiteX12" fmla="*/ 5403783 w 6095046"/>
              <a:gd name="connsiteY12" fmla="*/ 1693122 h 3127084"/>
              <a:gd name="connsiteX13" fmla="*/ 5313985 w 6095046"/>
              <a:gd name="connsiteY13" fmla="*/ 1960404 h 3127084"/>
              <a:gd name="connsiteX14" fmla="*/ 4946287 w 6095046"/>
              <a:gd name="connsiteY14" fmla="*/ 1653046 h 3127084"/>
              <a:gd name="connsiteX15" fmla="*/ 4564877 w 6095046"/>
              <a:gd name="connsiteY15" fmla="*/ 2152895 h 3127084"/>
              <a:gd name="connsiteX16" fmla="*/ 4020936 w 6095046"/>
              <a:gd name="connsiteY16" fmla="*/ 2824176 h 3127084"/>
              <a:gd name="connsiteX17" fmla="*/ 0 w 6095046"/>
              <a:gd name="connsiteY17" fmla="*/ 3127084 h 3127084"/>
              <a:gd name="connsiteX18" fmla="*/ 9159 w 6095046"/>
              <a:gd name="connsiteY18" fmla="*/ 2997957 h 3127084"/>
              <a:gd name="connsiteX0" fmla="*/ 9159 w 6095046"/>
              <a:gd name="connsiteY0" fmla="*/ 2997957 h 3127084"/>
              <a:gd name="connsiteX1" fmla="*/ 1130601 w 6095046"/>
              <a:gd name="connsiteY1" fmla="*/ 2813001 h 3127084"/>
              <a:gd name="connsiteX2" fmla="*/ 4035504 w 6095046"/>
              <a:gd name="connsiteY2" fmla="*/ 2432128 h 3127084"/>
              <a:gd name="connsiteX3" fmla="*/ 4883726 w 6095046"/>
              <a:gd name="connsiteY3" fmla="*/ 891322 h 3127084"/>
              <a:gd name="connsiteX4" fmla="*/ 5126602 w 6095046"/>
              <a:gd name="connsiteY4" fmla="*/ 1147777 h 3127084"/>
              <a:gd name="connsiteX5" fmla="*/ 5229782 w 6095046"/>
              <a:gd name="connsiteY5" fmla="*/ 409092 h 3127084"/>
              <a:gd name="connsiteX6" fmla="*/ 5374162 w 6095046"/>
              <a:gd name="connsiteY6" fmla="*/ 536601 h 3127084"/>
              <a:gd name="connsiteX7" fmla="*/ 5521427 w 6095046"/>
              <a:gd name="connsiteY7" fmla="*/ 904546 h 3127084"/>
              <a:gd name="connsiteX8" fmla="*/ 5607699 w 6095046"/>
              <a:gd name="connsiteY8" fmla="*/ 134399 h 3127084"/>
              <a:gd name="connsiteX9" fmla="*/ 6095046 w 6095046"/>
              <a:gd name="connsiteY9" fmla="*/ 0 h 3127084"/>
              <a:gd name="connsiteX10" fmla="*/ 6060393 w 6095046"/>
              <a:gd name="connsiteY10" fmla="*/ 1305541 h 3127084"/>
              <a:gd name="connsiteX11" fmla="*/ 5679826 w 6095046"/>
              <a:gd name="connsiteY11" fmla="*/ 2049454 h 3127084"/>
              <a:gd name="connsiteX12" fmla="*/ 5403783 w 6095046"/>
              <a:gd name="connsiteY12" fmla="*/ 1693122 h 3127084"/>
              <a:gd name="connsiteX13" fmla="*/ 5313985 w 6095046"/>
              <a:gd name="connsiteY13" fmla="*/ 1960404 h 3127084"/>
              <a:gd name="connsiteX14" fmla="*/ 4946287 w 6095046"/>
              <a:gd name="connsiteY14" fmla="*/ 1653046 h 3127084"/>
              <a:gd name="connsiteX15" fmla="*/ 4564877 w 6095046"/>
              <a:gd name="connsiteY15" fmla="*/ 2152895 h 3127084"/>
              <a:gd name="connsiteX16" fmla="*/ 4020936 w 6095046"/>
              <a:gd name="connsiteY16" fmla="*/ 2824176 h 3127084"/>
              <a:gd name="connsiteX17" fmla="*/ 0 w 6095046"/>
              <a:gd name="connsiteY17" fmla="*/ 3127084 h 3127084"/>
              <a:gd name="connsiteX18" fmla="*/ 9159 w 6095046"/>
              <a:gd name="connsiteY18" fmla="*/ 2997957 h 3127084"/>
              <a:gd name="connsiteX0" fmla="*/ 9159 w 6095046"/>
              <a:gd name="connsiteY0" fmla="*/ 2997957 h 3127084"/>
              <a:gd name="connsiteX1" fmla="*/ 1130601 w 6095046"/>
              <a:gd name="connsiteY1" fmla="*/ 2813001 h 3127084"/>
              <a:gd name="connsiteX2" fmla="*/ 4035504 w 6095046"/>
              <a:gd name="connsiteY2" fmla="*/ 2432128 h 3127084"/>
              <a:gd name="connsiteX3" fmla="*/ 4883726 w 6095046"/>
              <a:gd name="connsiteY3" fmla="*/ 891322 h 3127084"/>
              <a:gd name="connsiteX4" fmla="*/ 5126602 w 6095046"/>
              <a:gd name="connsiteY4" fmla="*/ 1147777 h 3127084"/>
              <a:gd name="connsiteX5" fmla="*/ 5221849 w 6095046"/>
              <a:gd name="connsiteY5" fmla="*/ 169452 h 3127084"/>
              <a:gd name="connsiteX6" fmla="*/ 5374162 w 6095046"/>
              <a:gd name="connsiteY6" fmla="*/ 536601 h 3127084"/>
              <a:gd name="connsiteX7" fmla="*/ 5521427 w 6095046"/>
              <a:gd name="connsiteY7" fmla="*/ 904546 h 3127084"/>
              <a:gd name="connsiteX8" fmla="*/ 5607699 w 6095046"/>
              <a:gd name="connsiteY8" fmla="*/ 134399 h 3127084"/>
              <a:gd name="connsiteX9" fmla="*/ 6095046 w 6095046"/>
              <a:gd name="connsiteY9" fmla="*/ 0 h 3127084"/>
              <a:gd name="connsiteX10" fmla="*/ 6060393 w 6095046"/>
              <a:gd name="connsiteY10" fmla="*/ 1305541 h 3127084"/>
              <a:gd name="connsiteX11" fmla="*/ 5679826 w 6095046"/>
              <a:gd name="connsiteY11" fmla="*/ 2049454 h 3127084"/>
              <a:gd name="connsiteX12" fmla="*/ 5403783 w 6095046"/>
              <a:gd name="connsiteY12" fmla="*/ 1693122 h 3127084"/>
              <a:gd name="connsiteX13" fmla="*/ 5313985 w 6095046"/>
              <a:gd name="connsiteY13" fmla="*/ 1960404 h 3127084"/>
              <a:gd name="connsiteX14" fmla="*/ 4946287 w 6095046"/>
              <a:gd name="connsiteY14" fmla="*/ 1653046 h 3127084"/>
              <a:gd name="connsiteX15" fmla="*/ 4564877 w 6095046"/>
              <a:gd name="connsiteY15" fmla="*/ 2152895 h 3127084"/>
              <a:gd name="connsiteX16" fmla="*/ 4020936 w 6095046"/>
              <a:gd name="connsiteY16" fmla="*/ 2824176 h 3127084"/>
              <a:gd name="connsiteX17" fmla="*/ 0 w 6095046"/>
              <a:gd name="connsiteY17" fmla="*/ 3127084 h 3127084"/>
              <a:gd name="connsiteX18" fmla="*/ 9159 w 6095046"/>
              <a:gd name="connsiteY18" fmla="*/ 2997957 h 3127084"/>
              <a:gd name="connsiteX0" fmla="*/ 9159 w 6095046"/>
              <a:gd name="connsiteY0" fmla="*/ 2997957 h 3127084"/>
              <a:gd name="connsiteX1" fmla="*/ 1130601 w 6095046"/>
              <a:gd name="connsiteY1" fmla="*/ 2813001 h 3127084"/>
              <a:gd name="connsiteX2" fmla="*/ 4035504 w 6095046"/>
              <a:gd name="connsiteY2" fmla="*/ 2432128 h 3127084"/>
              <a:gd name="connsiteX3" fmla="*/ 4883726 w 6095046"/>
              <a:gd name="connsiteY3" fmla="*/ 891322 h 3127084"/>
              <a:gd name="connsiteX4" fmla="*/ 5126602 w 6095046"/>
              <a:gd name="connsiteY4" fmla="*/ 1147777 h 3127084"/>
              <a:gd name="connsiteX5" fmla="*/ 5221849 w 6095046"/>
              <a:gd name="connsiteY5" fmla="*/ 169452 h 3127084"/>
              <a:gd name="connsiteX6" fmla="*/ 5374162 w 6095046"/>
              <a:gd name="connsiteY6" fmla="*/ 536601 h 3127084"/>
              <a:gd name="connsiteX7" fmla="*/ 5521427 w 6095046"/>
              <a:gd name="connsiteY7" fmla="*/ 904546 h 3127084"/>
              <a:gd name="connsiteX8" fmla="*/ 5607699 w 6095046"/>
              <a:gd name="connsiteY8" fmla="*/ 134399 h 3127084"/>
              <a:gd name="connsiteX9" fmla="*/ 6095046 w 6095046"/>
              <a:gd name="connsiteY9" fmla="*/ 0 h 3127084"/>
              <a:gd name="connsiteX10" fmla="*/ 6060393 w 6095046"/>
              <a:gd name="connsiteY10" fmla="*/ 1305541 h 3127084"/>
              <a:gd name="connsiteX11" fmla="*/ 5679826 w 6095046"/>
              <a:gd name="connsiteY11" fmla="*/ 2049454 h 3127084"/>
              <a:gd name="connsiteX12" fmla="*/ 5403783 w 6095046"/>
              <a:gd name="connsiteY12" fmla="*/ 1693122 h 3127084"/>
              <a:gd name="connsiteX13" fmla="*/ 5313985 w 6095046"/>
              <a:gd name="connsiteY13" fmla="*/ 1960404 h 3127084"/>
              <a:gd name="connsiteX14" fmla="*/ 4946287 w 6095046"/>
              <a:gd name="connsiteY14" fmla="*/ 1653046 h 3127084"/>
              <a:gd name="connsiteX15" fmla="*/ 4564877 w 6095046"/>
              <a:gd name="connsiteY15" fmla="*/ 2152895 h 3127084"/>
              <a:gd name="connsiteX16" fmla="*/ 4020936 w 6095046"/>
              <a:gd name="connsiteY16" fmla="*/ 2824176 h 3127084"/>
              <a:gd name="connsiteX17" fmla="*/ 0 w 6095046"/>
              <a:gd name="connsiteY17" fmla="*/ 3127084 h 3127084"/>
              <a:gd name="connsiteX18" fmla="*/ 9159 w 6095046"/>
              <a:gd name="connsiteY18" fmla="*/ 2997957 h 3127084"/>
              <a:gd name="connsiteX0" fmla="*/ 9159 w 6095046"/>
              <a:gd name="connsiteY0" fmla="*/ 2997957 h 3127084"/>
              <a:gd name="connsiteX1" fmla="*/ 1130601 w 6095046"/>
              <a:gd name="connsiteY1" fmla="*/ 2813001 h 3127084"/>
              <a:gd name="connsiteX2" fmla="*/ 4035504 w 6095046"/>
              <a:gd name="connsiteY2" fmla="*/ 2432128 h 3127084"/>
              <a:gd name="connsiteX3" fmla="*/ 4883726 w 6095046"/>
              <a:gd name="connsiteY3" fmla="*/ 891322 h 3127084"/>
              <a:gd name="connsiteX4" fmla="*/ 5126602 w 6095046"/>
              <a:gd name="connsiteY4" fmla="*/ 1147777 h 3127084"/>
              <a:gd name="connsiteX5" fmla="*/ 5267656 w 6095046"/>
              <a:gd name="connsiteY5" fmla="*/ 146097 h 3127084"/>
              <a:gd name="connsiteX6" fmla="*/ 5374162 w 6095046"/>
              <a:gd name="connsiteY6" fmla="*/ 536601 h 3127084"/>
              <a:gd name="connsiteX7" fmla="*/ 5521427 w 6095046"/>
              <a:gd name="connsiteY7" fmla="*/ 904546 h 3127084"/>
              <a:gd name="connsiteX8" fmla="*/ 5607699 w 6095046"/>
              <a:gd name="connsiteY8" fmla="*/ 134399 h 3127084"/>
              <a:gd name="connsiteX9" fmla="*/ 6095046 w 6095046"/>
              <a:gd name="connsiteY9" fmla="*/ 0 h 3127084"/>
              <a:gd name="connsiteX10" fmla="*/ 6060393 w 6095046"/>
              <a:gd name="connsiteY10" fmla="*/ 1305541 h 3127084"/>
              <a:gd name="connsiteX11" fmla="*/ 5679826 w 6095046"/>
              <a:gd name="connsiteY11" fmla="*/ 2049454 h 3127084"/>
              <a:gd name="connsiteX12" fmla="*/ 5403783 w 6095046"/>
              <a:gd name="connsiteY12" fmla="*/ 1693122 h 3127084"/>
              <a:gd name="connsiteX13" fmla="*/ 5313985 w 6095046"/>
              <a:gd name="connsiteY13" fmla="*/ 1960404 h 3127084"/>
              <a:gd name="connsiteX14" fmla="*/ 4946287 w 6095046"/>
              <a:gd name="connsiteY14" fmla="*/ 1653046 h 3127084"/>
              <a:gd name="connsiteX15" fmla="*/ 4564877 w 6095046"/>
              <a:gd name="connsiteY15" fmla="*/ 2152895 h 3127084"/>
              <a:gd name="connsiteX16" fmla="*/ 4020936 w 6095046"/>
              <a:gd name="connsiteY16" fmla="*/ 2824176 h 3127084"/>
              <a:gd name="connsiteX17" fmla="*/ 0 w 6095046"/>
              <a:gd name="connsiteY17" fmla="*/ 3127084 h 3127084"/>
              <a:gd name="connsiteX18" fmla="*/ 9159 w 6095046"/>
              <a:gd name="connsiteY18" fmla="*/ 2997957 h 3127084"/>
              <a:gd name="connsiteX0" fmla="*/ 9159 w 6095046"/>
              <a:gd name="connsiteY0" fmla="*/ 2997957 h 3127084"/>
              <a:gd name="connsiteX1" fmla="*/ 1130601 w 6095046"/>
              <a:gd name="connsiteY1" fmla="*/ 2813001 h 3127084"/>
              <a:gd name="connsiteX2" fmla="*/ 4035504 w 6095046"/>
              <a:gd name="connsiteY2" fmla="*/ 2432128 h 3127084"/>
              <a:gd name="connsiteX3" fmla="*/ 4883726 w 6095046"/>
              <a:gd name="connsiteY3" fmla="*/ 891322 h 3127084"/>
              <a:gd name="connsiteX4" fmla="*/ 5126602 w 6095046"/>
              <a:gd name="connsiteY4" fmla="*/ 1147777 h 3127084"/>
              <a:gd name="connsiteX5" fmla="*/ 5267656 w 6095046"/>
              <a:gd name="connsiteY5" fmla="*/ 146097 h 3127084"/>
              <a:gd name="connsiteX6" fmla="*/ 5374162 w 6095046"/>
              <a:gd name="connsiteY6" fmla="*/ 536601 h 3127084"/>
              <a:gd name="connsiteX7" fmla="*/ 5521427 w 6095046"/>
              <a:gd name="connsiteY7" fmla="*/ 904546 h 3127084"/>
              <a:gd name="connsiteX8" fmla="*/ 5607699 w 6095046"/>
              <a:gd name="connsiteY8" fmla="*/ 134399 h 3127084"/>
              <a:gd name="connsiteX9" fmla="*/ 6095046 w 6095046"/>
              <a:gd name="connsiteY9" fmla="*/ 0 h 3127084"/>
              <a:gd name="connsiteX10" fmla="*/ 6060393 w 6095046"/>
              <a:gd name="connsiteY10" fmla="*/ 1305541 h 3127084"/>
              <a:gd name="connsiteX11" fmla="*/ 5679826 w 6095046"/>
              <a:gd name="connsiteY11" fmla="*/ 2049454 h 3127084"/>
              <a:gd name="connsiteX12" fmla="*/ 5465803 w 6095046"/>
              <a:gd name="connsiteY12" fmla="*/ 1376435 h 3127084"/>
              <a:gd name="connsiteX13" fmla="*/ 5313985 w 6095046"/>
              <a:gd name="connsiteY13" fmla="*/ 1960404 h 3127084"/>
              <a:gd name="connsiteX14" fmla="*/ 4946287 w 6095046"/>
              <a:gd name="connsiteY14" fmla="*/ 1653046 h 3127084"/>
              <a:gd name="connsiteX15" fmla="*/ 4564877 w 6095046"/>
              <a:gd name="connsiteY15" fmla="*/ 2152895 h 3127084"/>
              <a:gd name="connsiteX16" fmla="*/ 4020936 w 6095046"/>
              <a:gd name="connsiteY16" fmla="*/ 2824176 h 3127084"/>
              <a:gd name="connsiteX17" fmla="*/ 0 w 6095046"/>
              <a:gd name="connsiteY17" fmla="*/ 3127084 h 3127084"/>
              <a:gd name="connsiteX18" fmla="*/ 9159 w 6095046"/>
              <a:gd name="connsiteY18" fmla="*/ 2997957 h 3127084"/>
              <a:gd name="connsiteX0" fmla="*/ 9159 w 6095046"/>
              <a:gd name="connsiteY0" fmla="*/ 2997957 h 3127084"/>
              <a:gd name="connsiteX1" fmla="*/ 1130601 w 6095046"/>
              <a:gd name="connsiteY1" fmla="*/ 2813001 h 3127084"/>
              <a:gd name="connsiteX2" fmla="*/ 4035504 w 6095046"/>
              <a:gd name="connsiteY2" fmla="*/ 2432128 h 3127084"/>
              <a:gd name="connsiteX3" fmla="*/ 4883726 w 6095046"/>
              <a:gd name="connsiteY3" fmla="*/ 891322 h 3127084"/>
              <a:gd name="connsiteX4" fmla="*/ 5126602 w 6095046"/>
              <a:gd name="connsiteY4" fmla="*/ 1147777 h 3127084"/>
              <a:gd name="connsiteX5" fmla="*/ 5267656 w 6095046"/>
              <a:gd name="connsiteY5" fmla="*/ 146097 h 3127084"/>
              <a:gd name="connsiteX6" fmla="*/ 5374162 w 6095046"/>
              <a:gd name="connsiteY6" fmla="*/ 536601 h 3127084"/>
              <a:gd name="connsiteX7" fmla="*/ 5521427 w 6095046"/>
              <a:gd name="connsiteY7" fmla="*/ 904546 h 3127084"/>
              <a:gd name="connsiteX8" fmla="*/ 5607699 w 6095046"/>
              <a:gd name="connsiteY8" fmla="*/ 134399 h 3127084"/>
              <a:gd name="connsiteX9" fmla="*/ 6095046 w 6095046"/>
              <a:gd name="connsiteY9" fmla="*/ 0 h 3127084"/>
              <a:gd name="connsiteX10" fmla="*/ 6060393 w 6095046"/>
              <a:gd name="connsiteY10" fmla="*/ 1305541 h 3127084"/>
              <a:gd name="connsiteX11" fmla="*/ 5679826 w 6095046"/>
              <a:gd name="connsiteY11" fmla="*/ 2049454 h 3127084"/>
              <a:gd name="connsiteX12" fmla="*/ 5465803 w 6095046"/>
              <a:gd name="connsiteY12" fmla="*/ 1376435 h 3127084"/>
              <a:gd name="connsiteX13" fmla="*/ 5313985 w 6095046"/>
              <a:gd name="connsiteY13" fmla="*/ 1960404 h 3127084"/>
              <a:gd name="connsiteX14" fmla="*/ 4946287 w 6095046"/>
              <a:gd name="connsiteY14" fmla="*/ 1653046 h 3127084"/>
              <a:gd name="connsiteX15" fmla="*/ 4564877 w 6095046"/>
              <a:gd name="connsiteY15" fmla="*/ 2152895 h 3127084"/>
              <a:gd name="connsiteX16" fmla="*/ 4020936 w 6095046"/>
              <a:gd name="connsiteY16" fmla="*/ 2824176 h 3127084"/>
              <a:gd name="connsiteX17" fmla="*/ 0 w 6095046"/>
              <a:gd name="connsiteY17" fmla="*/ 3127084 h 3127084"/>
              <a:gd name="connsiteX18" fmla="*/ 9159 w 6095046"/>
              <a:gd name="connsiteY18" fmla="*/ 2997957 h 3127084"/>
              <a:gd name="connsiteX0" fmla="*/ 9159 w 6095046"/>
              <a:gd name="connsiteY0" fmla="*/ 2997957 h 3127084"/>
              <a:gd name="connsiteX1" fmla="*/ 1130601 w 6095046"/>
              <a:gd name="connsiteY1" fmla="*/ 2813001 h 3127084"/>
              <a:gd name="connsiteX2" fmla="*/ 4035504 w 6095046"/>
              <a:gd name="connsiteY2" fmla="*/ 2432128 h 3127084"/>
              <a:gd name="connsiteX3" fmla="*/ 4883726 w 6095046"/>
              <a:gd name="connsiteY3" fmla="*/ 891322 h 3127084"/>
              <a:gd name="connsiteX4" fmla="*/ 5126602 w 6095046"/>
              <a:gd name="connsiteY4" fmla="*/ 1147777 h 3127084"/>
              <a:gd name="connsiteX5" fmla="*/ 5267656 w 6095046"/>
              <a:gd name="connsiteY5" fmla="*/ 146097 h 3127084"/>
              <a:gd name="connsiteX6" fmla="*/ 5374162 w 6095046"/>
              <a:gd name="connsiteY6" fmla="*/ 536601 h 3127084"/>
              <a:gd name="connsiteX7" fmla="*/ 5521427 w 6095046"/>
              <a:gd name="connsiteY7" fmla="*/ 904546 h 3127084"/>
              <a:gd name="connsiteX8" fmla="*/ 5607699 w 6095046"/>
              <a:gd name="connsiteY8" fmla="*/ 134399 h 3127084"/>
              <a:gd name="connsiteX9" fmla="*/ 6095046 w 6095046"/>
              <a:gd name="connsiteY9" fmla="*/ 0 h 3127084"/>
              <a:gd name="connsiteX10" fmla="*/ 6060393 w 6095046"/>
              <a:gd name="connsiteY10" fmla="*/ 1305541 h 3127084"/>
              <a:gd name="connsiteX11" fmla="*/ 5679826 w 6095046"/>
              <a:gd name="connsiteY11" fmla="*/ 2049454 h 3127084"/>
              <a:gd name="connsiteX12" fmla="*/ 5465803 w 6095046"/>
              <a:gd name="connsiteY12" fmla="*/ 1376435 h 3127084"/>
              <a:gd name="connsiteX13" fmla="*/ 5313985 w 6095046"/>
              <a:gd name="connsiteY13" fmla="*/ 1960404 h 3127084"/>
              <a:gd name="connsiteX14" fmla="*/ 4946287 w 6095046"/>
              <a:gd name="connsiteY14" fmla="*/ 1653046 h 3127084"/>
              <a:gd name="connsiteX15" fmla="*/ 4564877 w 6095046"/>
              <a:gd name="connsiteY15" fmla="*/ 2152895 h 3127084"/>
              <a:gd name="connsiteX16" fmla="*/ 4020936 w 6095046"/>
              <a:gd name="connsiteY16" fmla="*/ 2824176 h 3127084"/>
              <a:gd name="connsiteX17" fmla="*/ 0 w 6095046"/>
              <a:gd name="connsiteY17" fmla="*/ 3127084 h 3127084"/>
              <a:gd name="connsiteX18" fmla="*/ 9159 w 6095046"/>
              <a:gd name="connsiteY18" fmla="*/ 2997957 h 3127084"/>
              <a:gd name="connsiteX0" fmla="*/ 9159 w 6095046"/>
              <a:gd name="connsiteY0" fmla="*/ 2997957 h 3127084"/>
              <a:gd name="connsiteX1" fmla="*/ 2209278 w 6095046"/>
              <a:gd name="connsiteY1" fmla="*/ 2755763 h 3127084"/>
              <a:gd name="connsiteX2" fmla="*/ 4035504 w 6095046"/>
              <a:gd name="connsiteY2" fmla="*/ 2432128 h 3127084"/>
              <a:gd name="connsiteX3" fmla="*/ 4883726 w 6095046"/>
              <a:gd name="connsiteY3" fmla="*/ 891322 h 3127084"/>
              <a:gd name="connsiteX4" fmla="*/ 5126602 w 6095046"/>
              <a:gd name="connsiteY4" fmla="*/ 1147777 h 3127084"/>
              <a:gd name="connsiteX5" fmla="*/ 5267656 w 6095046"/>
              <a:gd name="connsiteY5" fmla="*/ 146097 h 3127084"/>
              <a:gd name="connsiteX6" fmla="*/ 5374162 w 6095046"/>
              <a:gd name="connsiteY6" fmla="*/ 536601 h 3127084"/>
              <a:gd name="connsiteX7" fmla="*/ 5521427 w 6095046"/>
              <a:gd name="connsiteY7" fmla="*/ 904546 h 3127084"/>
              <a:gd name="connsiteX8" fmla="*/ 5607699 w 6095046"/>
              <a:gd name="connsiteY8" fmla="*/ 134399 h 3127084"/>
              <a:gd name="connsiteX9" fmla="*/ 6095046 w 6095046"/>
              <a:gd name="connsiteY9" fmla="*/ 0 h 3127084"/>
              <a:gd name="connsiteX10" fmla="*/ 6060393 w 6095046"/>
              <a:gd name="connsiteY10" fmla="*/ 1305541 h 3127084"/>
              <a:gd name="connsiteX11" fmla="*/ 5679826 w 6095046"/>
              <a:gd name="connsiteY11" fmla="*/ 2049454 h 3127084"/>
              <a:gd name="connsiteX12" fmla="*/ 5465803 w 6095046"/>
              <a:gd name="connsiteY12" fmla="*/ 1376435 h 3127084"/>
              <a:gd name="connsiteX13" fmla="*/ 5313985 w 6095046"/>
              <a:gd name="connsiteY13" fmla="*/ 1960404 h 3127084"/>
              <a:gd name="connsiteX14" fmla="*/ 4946287 w 6095046"/>
              <a:gd name="connsiteY14" fmla="*/ 1653046 h 3127084"/>
              <a:gd name="connsiteX15" fmla="*/ 4564877 w 6095046"/>
              <a:gd name="connsiteY15" fmla="*/ 2152895 h 3127084"/>
              <a:gd name="connsiteX16" fmla="*/ 4020936 w 6095046"/>
              <a:gd name="connsiteY16" fmla="*/ 2824176 h 3127084"/>
              <a:gd name="connsiteX17" fmla="*/ 0 w 6095046"/>
              <a:gd name="connsiteY17" fmla="*/ 3127084 h 3127084"/>
              <a:gd name="connsiteX18" fmla="*/ 9159 w 6095046"/>
              <a:gd name="connsiteY18" fmla="*/ 2997957 h 3127084"/>
              <a:gd name="connsiteX0" fmla="*/ 9159 w 6095046"/>
              <a:gd name="connsiteY0" fmla="*/ 2997957 h 3127084"/>
              <a:gd name="connsiteX1" fmla="*/ 2209278 w 6095046"/>
              <a:gd name="connsiteY1" fmla="*/ 2755763 h 3127084"/>
              <a:gd name="connsiteX2" fmla="*/ 4035504 w 6095046"/>
              <a:gd name="connsiteY2" fmla="*/ 2432128 h 3127084"/>
              <a:gd name="connsiteX3" fmla="*/ 4883726 w 6095046"/>
              <a:gd name="connsiteY3" fmla="*/ 891322 h 3127084"/>
              <a:gd name="connsiteX4" fmla="*/ 5126602 w 6095046"/>
              <a:gd name="connsiteY4" fmla="*/ 1147777 h 3127084"/>
              <a:gd name="connsiteX5" fmla="*/ 5267656 w 6095046"/>
              <a:gd name="connsiteY5" fmla="*/ 146097 h 3127084"/>
              <a:gd name="connsiteX6" fmla="*/ 5374162 w 6095046"/>
              <a:gd name="connsiteY6" fmla="*/ 536601 h 3127084"/>
              <a:gd name="connsiteX7" fmla="*/ 5521427 w 6095046"/>
              <a:gd name="connsiteY7" fmla="*/ 904546 h 3127084"/>
              <a:gd name="connsiteX8" fmla="*/ 5607699 w 6095046"/>
              <a:gd name="connsiteY8" fmla="*/ 134399 h 3127084"/>
              <a:gd name="connsiteX9" fmla="*/ 6095046 w 6095046"/>
              <a:gd name="connsiteY9" fmla="*/ 0 h 3127084"/>
              <a:gd name="connsiteX10" fmla="*/ 6060393 w 6095046"/>
              <a:gd name="connsiteY10" fmla="*/ 1305541 h 3127084"/>
              <a:gd name="connsiteX11" fmla="*/ 5679826 w 6095046"/>
              <a:gd name="connsiteY11" fmla="*/ 2049454 h 3127084"/>
              <a:gd name="connsiteX12" fmla="*/ 5465803 w 6095046"/>
              <a:gd name="connsiteY12" fmla="*/ 1376435 h 3127084"/>
              <a:gd name="connsiteX13" fmla="*/ 5313985 w 6095046"/>
              <a:gd name="connsiteY13" fmla="*/ 1960404 h 3127084"/>
              <a:gd name="connsiteX14" fmla="*/ 4946287 w 6095046"/>
              <a:gd name="connsiteY14" fmla="*/ 1653046 h 3127084"/>
              <a:gd name="connsiteX15" fmla="*/ 4564877 w 6095046"/>
              <a:gd name="connsiteY15" fmla="*/ 2152895 h 3127084"/>
              <a:gd name="connsiteX16" fmla="*/ 4020936 w 6095046"/>
              <a:gd name="connsiteY16" fmla="*/ 2824176 h 3127084"/>
              <a:gd name="connsiteX17" fmla="*/ 4017700 w 6095046"/>
              <a:gd name="connsiteY17" fmla="*/ 2835123 h 3127084"/>
              <a:gd name="connsiteX18" fmla="*/ 0 w 6095046"/>
              <a:gd name="connsiteY18" fmla="*/ 3127084 h 3127084"/>
              <a:gd name="connsiteX19" fmla="*/ 9159 w 6095046"/>
              <a:gd name="connsiteY19" fmla="*/ 2997957 h 3127084"/>
              <a:gd name="connsiteX0" fmla="*/ 9159 w 6095046"/>
              <a:gd name="connsiteY0" fmla="*/ 2997957 h 3127084"/>
              <a:gd name="connsiteX1" fmla="*/ 2209278 w 6095046"/>
              <a:gd name="connsiteY1" fmla="*/ 2755763 h 3127084"/>
              <a:gd name="connsiteX2" fmla="*/ 4035504 w 6095046"/>
              <a:gd name="connsiteY2" fmla="*/ 2432128 h 3127084"/>
              <a:gd name="connsiteX3" fmla="*/ 4883726 w 6095046"/>
              <a:gd name="connsiteY3" fmla="*/ 891322 h 3127084"/>
              <a:gd name="connsiteX4" fmla="*/ 5126602 w 6095046"/>
              <a:gd name="connsiteY4" fmla="*/ 1147777 h 3127084"/>
              <a:gd name="connsiteX5" fmla="*/ 5267656 w 6095046"/>
              <a:gd name="connsiteY5" fmla="*/ 146097 h 3127084"/>
              <a:gd name="connsiteX6" fmla="*/ 5374162 w 6095046"/>
              <a:gd name="connsiteY6" fmla="*/ 536601 h 3127084"/>
              <a:gd name="connsiteX7" fmla="*/ 5521427 w 6095046"/>
              <a:gd name="connsiteY7" fmla="*/ 904546 h 3127084"/>
              <a:gd name="connsiteX8" fmla="*/ 5607699 w 6095046"/>
              <a:gd name="connsiteY8" fmla="*/ 134399 h 3127084"/>
              <a:gd name="connsiteX9" fmla="*/ 6095046 w 6095046"/>
              <a:gd name="connsiteY9" fmla="*/ 0 h 3127084"/>
              <a:gd name="connsiteX10" fmla="*/ 6060393 w 6095046"/>
              <a:gd name="connsiteY10" fmla="*/ 1305541 h 3127084"/>
              <a:gd name="connsiteX11" fmla="*/ 5679826 w 6095046"/>
              <a:gd name="connsiteY11" fmla="*/ 2049454 h 3127084"/>
              <a:gd name="connsiteX12" fmla="*/ 5465803 w 6095046"/>
              <a:gd name="connsiteY12" fmla="*/ 1376435 h 3127084"/>
              <a:gd name="connsiteX13" fmla="*/ 5313985 w 6095046"/>
              <a:gd name="connsiteY13" fmla="*/ 1960404 h 3127084"/>
              <a:gd name="connsiteX14" fmla="*/ 4946287 w 6095046"/>
              <a:gd name="connsiteY14" fmla="*/ 1653046 h 3127084"/>
              <a:gd name="connsiteX15" fmla="*/ 4564877 w 6095046"/>
              <a:gd name="connsiteY15" fmla="*/ 2152895 h 3127084"/>
              <a:gd name="connsiteX16" fmla="*/ 4020936 w 6095046"/>
              <a:gd name="connsiteY16" fmla="*/ 2824176 h 3127084"/>
              <a:gd name="connsiteX17" fmla="*/ 2585807 w 6095046"/>
              <a:gd name="connsiteY17" fmla="*/ 3036286 h 3127084"/>
              <a:gd name="connsiteX18" fmla="*/ 0 w 6095046"/>
              <a:gd name="connsiteY18" fmla="*/ 3127084 h 3127084"/>
              <a:gd name="connsiteX19" fmla="*/ 9159 w 6095046"/>
              <a:gd name="connsiteY19" fmla="*/ 2997957 h 3127084"/>
              <a:gd name="connsiteX0" fmla="*/ 9159 w 6095046"/>
              <a:gd name="connsiteY0" fmla="*/ 2997957 h 3127084"/>
              <a:gd name="connsiteX1" fmla="*/ 2209278 w 6095046"/>
              <a:gd name="connsiteY1" fmla="*/ 2755763 h 3127084"/>
              <a:gd name="connsiteX2" fmla="*/ 4035504 w 6095046"/>
              <a:gd name="connsiteY2" fmla="*/ 2432128 h 3127084"/>
              <a:gd name="connsiteX3" fmla="*/ 4883726 w 6095046"/>
              <a:gd name="connsiteY3" fmla="*/ 891322 h 3127084"/>
              <a:gd name="connsiteX4" fmla="*/ 5126602 w 6095046"/>
              <a:gd name="connsiteY4" fmla="*/ 1147777 h 3127084"/>
              <a:gd name="connsiteX5" fmla="*/ 5267656 w 6095046"/>
              <a:gd name="connsiteY5" fmla="*/ 146097 h 3127084"/>
              <a:gd name="connsiteX6" fmla="*/ 5374162 w 6095046"/>
              <a:gd name="connsiteY6" fmla="*/ 536601 h 3127084"/>
              <a:gd name="connsiteX7" fmla="*/ 5521427 w 6095046"/>
              <a:gd name="connsiteY7" fmla="*/ 904546 h 3127084"/>
              <a:gd name="connsiteX8" fmla="*/ 5607699 w 6095046"/>
              <a:gd name="connsiteY8" fmla="*/ 134399 h 3127084"/>
              <a:gd name="connsiteX9" fmla="*/ 6095046 w 6095046"/>
              <a:gd name="connsiteY9" fmla="*/ 0 h 3127084"/>
              <a:gd name="connsiteX10" fmla="*/ 6060393 w 6095046"/>
              <a:gd name="connsiteY10" fmla="*/ 1305541 h 3127084"/>
              <a:gd name="connsiteX11" fmla="*/ 5679826 w 6095046"/>
              <a:gd name="connsiteY11" fmla="*/ 2049454 h 3127084"/>
              <a:gd name="connsiteX12" fmla="*/ 5465803 w 6095046"/>
              <a:gd name="connsiteY12" fmla="*/ 1376435 h 3127084"/>
              <a:gd name="connsiteX13" fmla="*/ 5313985 w 6095046"/>
              <a:gd name="connsiteY13" fmla="*/ 1960404 h 3127084"/>
              <a:gd name="connsiteX14" fmla="*/ 4946287 w 6095046"/>
              <a:gd name="connsiteY14" fmla="*/ 1653046 h 3127084"/>
              <a:gd name="connsiteX15" fmla="*/ 4564877 w 6095046"/>
              <a:gd name="connsiteY15" fmla="*/ 2152895 h 3127084"/>
              <a:gd name="connsiteX16" fmla="*/ 4020936 w 6095046"/>
              <a:gd name="connsiteY16" fmla="*/ 2824176 h 3127084"/>
              <a:gd name="connsiteX17" fmla="*/ 2181929 w 6095046"/>
              <a:gd name="connsiteY17" fmla="*/ 3062047 h 3127084"/>
              <a:gd name="connsiteX18" fmla="*/ 0 w 6095046"/>
              <a:gd name="connsiteY18" fmla="*/ 3127084 h 3127084"/>
              <a:gd name="connsiteX19" fmla="*/ 9159 w 6095046"/>
              <a:gd name="connsiteY19" fmla="*/ 2997957 h 3127084"/>
              <a:gd name="connsiteX0" fmla="*/ 9159 w 6095046"/>
              <a:gd name="connsiteY0" fmla="*/ 2997957 h 3127084"/>
              <a:gd name="connsiteX1" fmla="*/ 2209278 w 6095046"/>
              <a:gd name="connsiteY1" fmla="*/ 2755763 h 3127084"/>
              <a:gd name="connsiteX2" fmla="*/ 4035504 w 6095046"/>
              <a:gd name="connsiteY2" fmla="*/ 2432128 h 3127084"/>
              <a:gd name="connsiteX3" fmla="*/ 4883726 w 6095046"/>
              <a:gd name="connsiteY3" fmla="*/ 891322 h 3127084"/>
              <a:gd name="connsiteX4" fmla="*/ 5126602 w 6095046"/>
              <a:gd name="connsiteY4" fmla="*/ 1147777 h 3127084"/>
              <a:gd name="connsiteX5" fmla="*/ 5267656 w 6095046"/>
              <a:gd name="connsiteY5" fmla="*/ 146097 h 3127084"/>
              <a:gd name="connsiteX6" fmla="*/ 5374162 w 6095046"/>
              <a:gd name="connsiteY6" fmla="*/ 536601 h 3127084"/>
              <a:gd name="connsiteX7" fmla="*/ 5521427 w 6095046"/>
              <a:gd name="connsiteY7" fmla="*/ 904546 h 3127084"/>
              <a:gd name="connsiteX8" fmla="*/ 5607699 w 6095046"/>
              <a:gd name="connsiteY8" fmla="*/ 134399 h 3127084"/>
              <a:gd name="connsiteX9" fmla="*/ 6095046 w 6095046"/>
              <a:gd name="connsiteY9" fmla="*/ 0 h 3127084"/>
              <a:gd name="connsiteX10" fmla="*/ 6060393 w 6095046"/>
              <a:gd name="connsiteY10" fmla="*/ 1305541 h 3127084"/>
              <a:gd name="connsiteX11" fmla="*/ 5679826 w 6095046"/>
              <a:gd name="connsiteY11" fmla="*/ 2049454 h 3127084"/>
              <a:gd name="connsiteX12" fmla="*/ 5465803 w 6095046"/>
              <a:gd name="connsiteY12" fmla="*/ 1376435 h 3127084"/>
              <a:gd name="connsiteX13" fmla="*/ 5313985 w 6095046"/>
              <a:gd name="connsiteY13" fmla="*/ 1960404 h 3127084"/>
              <a:gd name="connsiteX14" fmla="*/ 4946287 w 6095046"/>
              <a:gd name="connsiteY14" fmla="*/ 1653046 h 3127084"/>
              <a:gd name="connsiteX15" fmla="*/ 4564877 w 6095046"/>
              <a:gd name="connsiteY15" fmla="*/ 2152895 h 3127084"/>
              <a:gd name="connsiteX16" fmla="*/ 4020936 w 6095046"/>
              <a:gd name="connsiteY16" fmla="*/ 2824176 h 3127084"/>
              <a:gd name="connsiteX17" fmla="*/ 2181929 w 6095046"/>
              <a:gd name="connsiteY17" fmla="*/ 3062047 h 3127084"/>
              <a:gd name="connsiteX18" fmla="*/ 0 w 6095046"/>
              <a:gd name="connsiteY18" fmla="*/ 3127084 h 3127084"/>
              <a:gd name="connsiteX19" fmla="*/ 9159 w 6095046"/>
              <a:gd name="connsiteY19" fmla="*/ 2997957 h 3127084"/>
              <a:gd name="connsiteX0" fmla="*/ 9159 w 6095046"/>
              <a:gd name="connsiteY0" fmla="*/ 2997957 h 3127084"/>
              <a:gd name="connsiteX1" fmla="*/ 2209278 w 6095046"/>
              <a:gd name="connsiteY1" fmla="*/ 2755763 h 3127084"/>
              <a:gd name="connsiteX2" fmla="*/ 4035504 w 6095046"/>
              <a:gd name="connsiteY2" fmla="*/ 2432128 h 3127084"/>
              <a:gd name="connsiteX3" fmla="*/ 4883726 w 6095046"/>
              <a:gd name="connsiteY3" fmla="*/ 891322 h 3127084"/>
              <a:gd name="connsiteX4" fmla="*/ 5126602 w 6095046"/>
              <a:gd name="connsiteY4" fmla="*/ 1147777 h 3127084"/>
              <a:gd name="connsiteX5" fmla="*/ 5267656 w 6095046"/>
              <a:gd name="connsiteY5" fmla="*/ 146097 h 3127084"/>
              <a:gd name="connsiteX6" fmla="*/ 5374162 w 6095046"/>
              <a:gd name="connsiteY6" fmla="*/ 536601 h 3127084"/>
              <a:gd name="connsiteX7" fmla="*/ 5521427 w 6095046"/>
              <a:gd name="connsiteY7" fmla="*/ 904546 h 3127084"/>
              <a:gd name="connsiteX8" fmla="*/ 5607699 w 6095046"/>
              <a:gd name="connsiteY8" fmla="*/ 134399 h 3127084"/>
              <a:gd name="connsiteX9" fmla="*/ 6095046 w 6095046"/>
              <a:gd name="connsiteY9" fmla="*/ 0 h 3127084"/>
              <a:gd name="connsiteX10" fmla="*/ 6060393 w 6095046"/>
              <a:gd name="connsiteY10" fmla="*/ 1305541 h 3127084"/>
              <a:gd name="connsiteX11" fmla="*/ 5679826 w 6095046"/>
              <a:gd name="connsiteY11" fmla="*/ 2049454 h 3127084"/>
              <a:gd name="connsiteX12" fmla="*/ 5465803 w 6095046"/>
              <a:gd name="connsiteY12" fmla="*/ 1376435 h 3127084"/>
              <a:gd name="connsiteX13" fmla="*/ 5313985 w 6095046"/>
              <a:gd name="connsiteY13" fmla="*/ 1960404 h 3127084"/>
              <a:gd name="connsiteX14" fmla="*/ 4946287 w 6095046"/>
              <a:gd name="connsiteY14" fmla="*/ 1653046 h 3127084"/>
              <a:gd name="connsiteX15" fmla="*/ 4564877 w 6095046"/>
              <a:gd name="connsiteY15" fmla="*/ 2152895 h 3127084"/>
              <a:gd name="connsiteX16" fmla="*/ 4020936 w 6095046"/>
              <a:gd name="connsiteY16" fmla="*/ 2824176 h 3127084"/>
              <a:gd name="connsiteX17" fmla="*/ 2181929 w 6095046"/>
              <a:gd name="connsiteY17" fmla="*/ 3062047 h 3127084"/>
              <a:gd name="connsiteX18" fmla="*/ 0 w 6095046"/>
              <a:gd name="connsiteY18" fmla="*/ 3127084 h 3127084"/>
              <a:gd name="connsiteX19" fmla="*/ 9159 w 6095046"/>
              <a:gd name="connsiteY19" fmla="*/ 2997957 h 3127084"/>
              <a:gd name="connsiteX0" fmla="*/ 9159 w 6095046"/>
              <a:gd name="connsiteY0" fmla="*/ 2997957 h 3127084"/>
              <a:gd name="connsiteX1" fmla="*/ 2209278 w 6095046"/>
              <a:gd name="connsiteY1" fmla="*/ 2755763 h 3127084"/>
              <a:gd name="connsiteX2" fmla="*/ 4035504 w 6095046"/>
              <a:gd name="connsiteY2" fmla="*/ 2432128 h 3127084"/>
              <a:gd name="connsiteX3" fmla="*/ 4883726 w 6095046"/>
              <a:gd name="connsiteY3" fmla="*/ 891322 h 3127084"/>
              <a:gd name="connsiteX4" fmla="*/ 5126602 w 6095046"/>
              <a:gd name="connsiteY4" fmla="*/ 1147777 h 3127084"/>
              <a:gd name="connsiteX5" fmla="*/ 5267656 w 6095046"/>
              <a:gd name="connsiteY5" fmla="*/ 146097 h 3127084"/>
              <a:gd name="connsiteX6" fmla="*/ 5374162 w 6095046"/>
              <a:gd name="connsiteY6" fmla="*/ 536601 h 3127084"/>
              <a:gd name="connsiteX7" fmla="*/ 5521427 w 6095046"/>
              <a:gd name="connsiteY7" fmla="*/ 904546 h 3127084"/>
              <a:gd name="connsiteX8" fmla="*/ 5607699 w 6095046"/>
              <a:gd name="connsiteY8" fmla="*/ 134399 h 3127084"/>
              <a:gd name="connsiteX9" fmla="*/ 6095046 w 6095046"/>
              <a:gd name="connsiteY9" fmla="*/ 0 h 3127084"/>
              <a:gd name="connsiteX10" fmla="*/ 6060393 w 6095046"/>
              <a:gd name="connsiteY10" fmla="*/ 1305541 h 3127084"/>
              <a:gd name="connsiteX11" fmla="*/ 5679826 w 6095046"/>
              <a:gd name="connsiteY11" fmla="*/ 2049454 h 3127084"/>
              <a:gd name="connsiteX12" fmla="*/ 5465803 w 6095046"/>
              <a:gd name="connsiteY12" fmla="*/ 1376435 h 3127084"/>
              <a:gd name="connsiteX13" fmla="*/ 5313985 w 6095046"/>
              <a:gd name="connsiteY13" fmla="*/ 1960404 h 3127084"/>
              <a:gd name="connsiteX14" fmla="*/ 4946287 w 6095046"/>
              <a:gd name="connsiteY14" fmla="*/ 1653046 h 3127084"/>
              <a:gd name="connsiteX15" fmla="*/ 4564877 w 6095046"/>
              <a:gd name="connsiteY15" fmla="*/ 2152895 h 3127084"/>
              <a:gd name="connsiteX16" fmla="*/ 4020936 w 6095046"/>
              <a:gd name="connsiteY16" fmla="*/ 2824176 h 3127084"/>
              <a:gd name="connsiteX17" fmla="*/ 2181929 w 6095046"/>
              <a:gd name="connsiteY17" fmla="*/ 3062047 h 3127084"/>
              <a:gd name="connsiteX18" fmla="*/ 0 w 6095046"/>
              <a:gd name="connsiteY18" fmla="*/ 3127084 h 3127084"/>
              <a:gd name="connsiteX19" fmla="*/ 9159 w 6095046"/>
              <a:gd name="connsiteY19" fmla="*/ 2997957 h 3127084"/>
              <a:gd name="connsiteX0" fmla="*/ 9159 w 6095046"/>
              <a:gd name="connsiteY0" fmla="*/ 2997957 h 3127084"/>
              <a:gd name="connsiteX1" fmla="*/ 2209278 w 6095046"/>
              <a:gd name="connsiteY1" fmla="*/ 2755763 h 3127084"/>
              <a:gd name="connsiteX2" fmla="*/ 4035504 w 6095046"/>
              <a:gd name="connsiteY2" fmla="*/ 2432128 h 3127084"/>
              <a:gd name="connsiteX3" fmla="*/ 4883726 w 6095046"/>
              <a:gd name="connsiteY3" fmla="*/ 891322 h 3127084"/>
              <a:gd name="connsiteX4" fmla="*/ 5126602 w 6095046"/>
              <a:gd name="connsiteY4" fmla="*/ 1147777 h 3127084"/>
              <a:gd name="connsiteX5" fmla="*/ 5267656 w 6095046"/>
              <a:gd name="connsiteY5" fmla="*/ 146097 h 3127084"/>
              <a:gd name="connsiteX6" fmla="*/ 5374162 w 6095046"/>
              <a:gd name="connsiteY6" fmla="*/ 536601 h 3127084"/>
              <a:gd name="connsiteX7" fmla="*/ 5521427 w 6095046"/>
              <a:gd name="connsiteY7" fmla="*/ 904546 h 3127084"/>
              <a:gd name="connsiteX8" fmla="*/ 5607699 w 6095046"/>
              <a:gd name="connsiteY8" fmla="*/ 134399 h 3127084"/>
              <a:gd name="connsiteX9" fmla="*/ 6095046 w 6095046"/>
              <a:gd name="connsiteY9" fmla="*/ 0 h 3127084"/>
              <a:gd name="connsiteX10" fmla="*/ 6060393 w 6095046"/>
              <a:gd name="connsiteY10" fmla="*/ 1305541 h 3127084"/>
              <a:gd name="connsiteX11" fmla="*/ 5679826 w 6095046"/>
              <a:gd name="connsiteY11" fmla="*/ 2049454 h 3127084"/>
              <a:gd name="connsiteX12" fmla="*/ 5465803 w 6095046"/>
              <a:gd name="connsiteY12" fmla="*/ 1376435 h 3127084"/>
              <a:gd name="connsiteX13" fmla="*/ 5313985 w 6095046"/>
              <a:gd name="connsiteY13" fmla="*/ 1960404 h 3127084"/>
              <a:gd name="connsiteX14" fmla="*/ 4946287 w 6095046"/>
              <a:gd name="connsiteY14" fmla="*/ 1653046 h 3127084"/>
              <a:gd name="connsiteX15" fmla="*/ 4564877 w 6095046"/>
              <a:gd name="connsiteY15" fmla="*/ 2152895 h 3127084"/>
              <a:gd name="connsiteX16" fmla="*/ 4020936 w 6095046"/>
              <a:gd name="connsiteY16" fmla="*/ 2824176 h 3127084"/>
              <a:gd name="connsiteX17" fmla="*/ 2181929 w 6095046"/>
              <a:gd name="connsiteY17" fmla="*/ 3062047 h 3127084"/>
              <a:gd name="connsiteX18" fmla="*/ 0 w 6095046"/>
              <a:gd name="connsiteY18" fmla="*/ 3127084 h 3127084"/>
              <a:gd name="connsiteX19" fmla="*/ 9159 w 6095046"/>
              <a:gd name="connsiteY19" fmla="*/ 2997957 h 3127084"/>
              <a:gd name="connsiteX0" fmla="*/ 9159 w 6095046"/>
              <a:gd name="connsiteY0" fmla="*/ 2997957 h 3127084"/>
              <a:gd name="connsiteX1" fmla="*/ 2209278 w 6095046"/>
              <a:gd name="connsiteY1" fmla="*/ 2755763 h 3127084"/>
              <a:gd name="connsiteX2" fmla="*/ 4035504 w 6095046"/>
              <a:gd name="connsiteY2" fmla="*/ 2432128 h 3127084"/>
              <a:gd name="connsiteX3" fmla="*/ 4883726 w 6095046"/>
              <a:gd name="connsiteY3" fmla="*/ 891322 h 3127084"/>
              <a:gd name="connsiteX4" fmla="*/ 5126602 w 6095046"/>
              <a:gd name="connsiteY4" fmla="*/ 1147777 h 3127084"/>
              <a:gd name="connsiteX5" fmla="*/ 5267656 w 6095046"/>
              <a:gd name="connsiteY5" fmla="*/ 146097 h 3127084"/>
              <a:gd name="connsiteX6" fmla="*/ 5374162 w 6095046"/>
              <a:gd name="connsiteY6" fmla="*/ 536601 h 3127084"/>
              <a:gd name="connsiteX7" fmla="*/ 5521427 w 6095046"/>
              <a:gd name="connsiteY7" fmla="*/ 904546 h 3127084"/>
              <a:gd name="connsiteX8" fmla="*/ 5607699 w 6095046"/>
              <a:gd name="connsiteY8" fmla="*/ 134399 h 3127084"/>
              <a:gd name="connsiteX9" fmla="*/ 6095046 w 6095046"/>
              <a:gd name="connsiteY9" fmla="*/ 0 h 3127084"/>
              <a:gd name="connsiteX10" fmla="*/ 6060393 w 6095046"/>
              <a:gd name="connsiteY10" fmla="*/ 1305541 h 3127084"/>
              <a:gd name="connsiteX11" fmla="*/ 5679826 w 6095046"/>
              <a:gd name="connsiteY11" fmla="*/ 2049454 h 3127084"/>
              <a:gd name="connsiteX12" fmla="*/ 5465803 w 6095046"/>
              <a:gd name="connsiteY12" fmla="*/ 1376435 h 3127084"/>
              <a:gd name="connsiteX13" fmla="*/ 5313985 w 6095046"/>
              <a:gd name="connsiteY13" fmla="*/ 1960404 h 3127084"/>
              <a:gd name="connsiteX14" fmla="*/ 4946287 w 6095046"/>
              <a:gd name="connsiteY14" fmla="*/ 1653046 h 3127084"/>
              <a:gd name="connsiteX15" fmla="*/ 4564877 w 6095046"/>
              <a:gd name="connsiteY15" fmla="*/ 2152895 h 3127084"/>
              <a:gd name="connsiteX16" fmla="*/ 4020936 w 6095046"/>
              <a:gd name="connsiteY16" fmla="*/ 2824176 h 3127084"/>
              <a:gd name="connsiteX17" fmla="*/ 2181929 w 6095046"/>
              <a:gd name="connsiteY17" fmla="*/ 3062047 h 3127084"/>
              <a:gd name="connsiteX18" fmla="*/ 0 w 6095046"/>
              <a:gd name="connsiteY18" fmla="*/ 3127084 h 3127084"/>
              <a:gd name="connsiteX19" fmla="*/ 9159 w 6095046"/>
              <a:gd name="connsiteY19" fmla="*/ 2997957 h 3127084"/>
              <a:gd name="connsiteX0" fmla="*/ 9159 w 6095046"/>
              <a:gd name="connsiteY0" fmla="*/ 2997957 h 3127084"/>
              <a:gd name="connsiteX1" fmla="*/ 2184886 w 6095046"/>
              <a:gd name="connsiteY1" fmla="*/ 2835895 h 3127084"/>
              <a:gd name="connsiteX2" fmla="*/ 4035504 w 6095046"/>
              <a:gd name="connsiteY2" fmla="*/ 2432128 h 3127084"/>
              <a:gd name="connsiteX3" fmla="*/ 4883726 w 6095046"/>
              <a:gd name="connsiteY3" fmla="*/ 891322 h 3127084"/>
              <a:gd name="connsiteX4" fmla="*/ 5126602 w 6095046"/>
              <a:gd name="connsiteY4" fmla="*/ 1147777 h 3127084"/>
              <a:gd name="connsiteX5" fmla="*/ 5267656 w 6095046"/>
              <a:gd name="connsiteY5" fmla="*/ 146097 h 3127084"/>
              <a:gd name="connsiteX6" fmla="*/ 5374162 w 6095046"/>
              <a:gd name="connsiteY6" fmla="*/ 536601 h 3127084"/>
              <a:gd name="connsiteX7" fmla="*/ 5521427 w 6095046"/>
              <a:gd name="connsiteY7" fmla="*/ 904546 h 3127084"/>
              <a:gd name="connsiteX8" fmla="*/ 5607699 w 6095046"/>
              <a:gd name="connsiteY8" fmla="*/ 134399 h 3127084"/>
              <a:gd name="connsiteX9" fmla="*/ 6095046 w 6095046"/>
              <a:gd name="connsiteY9" fmla="*/ 0 h 3127084"/>
              <a:gd name="connsiteX10" fmla="*/ 6060393 w 6095046"/>
              <a:gd name="connsiteY10" fmla="*/ 1305541 h 3127084"/>
              <a:gd name="connsiteX11" fmla="*/ 5679826 w 6095046"/>
              <a:gd name="connsiteY11" fmla="*/ 2049454 h 3127084"/>
              <a:gd name="connsiteX12" fmla="*/ 5465803 w 6095046"/>
              <a:gd name="connsiteY12" fmla="*/ 1376435 h 3127084"/>
              <a:gd name="connsiteX13" fmla="*/ 5313985 w 6095046"/>
              <a:gd name="connsiteY13" fmla="*/ 1960404 h 3127084"/>
              <a:gd name="connsiteX14" fmla="*/ 4946287 w 6095046"/>
              <a:gd name="connsiteY14" fmla="*/ 1653046 h 3127084"/>
              <a:gd name="connsiteX15" fmla="*/ 4564877 w 6095046"/>
              <a:gd name="connsiteY15" fmla="*/ 2152895 h 3127084"/>
              <a:gd name="connsiteX16" fmla="*/ 4020936 w 6095046"/>
              <a:gd name="connsiteY16" fmla="*/ 2824176 h 3127084"/>
              <a:gd name="connsiteX17" fmla="*/ 2181929 w 6095046"/>
              <a:gd name="connsiteY17" fmla="*/ 3062047 h 3127084"/>
              <a:gd name="connsiteX18" fmla="*/ 0 w 6095046"/>
              <a:gd name="connsiteY18" fmla="*/ 3127084 h 3127084"/>
              <a:gd name="connsiteX19" fmla="*/ 9159 w 6095046"/>
              <a:gd name="connsiteY19" fmla="*/ 2997957 h 3127084"/>
              <a:gd name="connsiteX0" fmla="*/ 9159 w 6095046"/>
              <a:gd name="connsiteY0" fmla="*/ 2997957 h 3127084"/>
              <a:gd name="connsiteX1" fmla="*/ 2184886 w 6095046"/>
              <a:gd name="connsiteY1" fmla="*/ 2835895 h 3127084"/>
              <a:gd name="connsiteX2" fmla="*/ 4035504 w 6095046"/>
              <a:gd name="connsiteY2" fmla="*/ 2432128 h 3127084"/>
              <a:gd name="connsiteX3" fmla="*/ 4883726 w 6095046"/>
              <a:gd name="connsiteY3" fmla="*/ 891322 h 3127084"/>
              <a:gd name="connsiteX4" fmla="*/ 5126602 w 6095046"/>
              <a:gd name="connsiteY4" fmla="*/ 1147777 h 3127084"/>
              <a:gd name="connsiteX5" fmla="*/ 5267656 w 6095046"/>
              <a:gd name="connsiteY5" fmla="*/ 146097 h 3127084"/>
              <a:gd name="connsiteX6" fmla="*/ 5374162 w 6095046"/>
              <a:gd name="connsiteY6" fmla="*/ 536601 h 3127084"/>
              <a:gd name="connsiteX7" fmla="*/ 5521427 w 6095046"/>
              <a:gd name="connsiteY7" fmla="*/ 904546 h 3127084"/>
              <a:gd name="connsiteX8" fmla="*/ 5607699 w 6095046"/>
              <a:gd name="connsiteY8" fmla="*/ 134399 h 3127084"/>
              <a:gd name="connsiteX9" fmla="*/ 6095046 w 6095046"/>
              <a:gd name="connsiteY9" fmla="*/ 0 h 3127084"/>
              <a:gd name="connsiteX10" fmla="*/ 6060393 w 6095046"/>
              <a:gd name="connsiteY10" fmla="*/ 1305541 h 3127084"/>
              <a:gd name="connsiteX11" fmla="*/ 5679826 w 6095046"/>
              <a:gd name="connsiteY11" fmla="*/ 2049454 h 3127084"/>
              <a:gd name="connsiteX12" fmla="*/ 5465803 w 6095046"/>
              <a:gd name="connsiteY12" fmla="*/ 1376435 h 3127084"/>
              <a:gd name="connsiteX13" fmla="*/ 5313985 w 6095046"/>
              <a:gd name="connsiteY13" fmla="*/ 1960404 h 3127084"/>
              <a:gd name="connsiteX14" fmla="*/ 4946287 w 6095046"/>
              <a:gd name="connsiteY14" fmla="*/ 1653046 h 3127084"/>
              <a:gd name="connsiteX15" fmla="*/ 4564877 w 6095046"/>
              <a:gd name="connsiteY15" fmla="*/ 2152895 h 3127084"/>
              <a:gd name="connsiteX16" fmla="*/ 4020936 w 6095046"/>
              <a:gd name="connsiteY16" fmla="*/ 2824176 h 3127084"/>
              <a:gd name="connsiteX17" fmla="*/ 2181929 w 6095046"/>
              <a:gd name="connsiteY17" fmla="*/ 3062047 h 3127084"/>
              <a:gd name="connsiteX18" fmla="*/ 0 w 6095046"/>
              <a:gd name="connsiteY18" fmla="*/ 3127084 h 3127084"/>
              <a:gd name="connsiteX19" fmla="*/ 9159 w 6095046"/>
              <a:gd name="connsiteY19" fmla="*/ 2997957 h 3127084"/>
              <a:gd name="connsiteX0" fmla="*/ 9159 w 6095046"/>
              <a:gd name="connsiteY0" fmla="*/ 2997957 h 3127084"/>
              <a:gd name="connsiteX1" fmla="*/ 2184886 w 6095046"/>
              <a:gd name="connsiteY1" fmla="*/ 2835895 h 3127084"/>
              <a:gd name="connsiteX2" fmla="*/ 4035504 w 6095046"/>
              <a:gd name="connsiteY2" fmla="*/ 2432128 h 3127084"/>
              <a:gd name="connsiteX3" fmla="*/ 4883726 w 6095046"/>
              <a:gd name="connsiteY3" fmla="*/ 891322 h 3127084"/>
              <a:gd name="connsiteX4" fmla="*/ 5126602 w 6095046"/>
              <a:gd name="connsiteY4" fmla="*/ 1147777 h 3127084"/>
              <a:gd name="connsiteX5" fmla="*/ 5267656 w 6095046"/>
              <a:gd name="connsiteY5" fmla="*/ 146097 h 3127084"/>
              <a:gd name="connsiteX6" fmla="*/ 5374162 w 6095046"/>
              <a:gd name="connsiteY6" fmla="*/ 536601 h 3127084"/>
              <a:gd name="connsiteX7" fmla="*/ 5521427 w 6095046"/>
              <a:gd name="connsiteY7" fmla="*/ 904546 h 3127084"/>
              <a:gd name="connsiteX8" fmla="*/ 5607699 w 6095046"/>
              <a:gd name="connsiteY8" fmla="*/ 134399 h 3127084"/>
              <a:gd name="connsiteX9" fmla="*/ 6095046 w 6095046"/>
              <a:gd name="connsiteY9" fmla="*/ 0 h 3127084"/>
              <a:gd name="connsiteX10" fmla="*/ 6060393 w 6095046"/>
              <a:gd name="connsiteY10" fmla="*/ 1305541 h 3127084"/>
              <a:gd name="connsiteX11" fmla="*/ 5679826 w 6095046"/>
              <a:gd name="connsiteY11" fmla="*/ 2049454 h 3127084"/>
              <a:gd name="connsiteX12" fmla="*/ 5465803 w 6095046"/>
              <a:gd name="connsiteY12" fmla="*/ 1376435 h 3127084"/>
              <a:gd name="connsiteX13" fmla="*/ 5313985 w 6095046"/>
              <a:gd name="connsiteY13" fmla="*/ 1960404 h 3127084"/>
              <a:gd name="connsiteX14" fmla="*/ 4946287 w 6095046"/>
              <a:gd name="connsiteY14" fmla="*/ 1653046 h 3127084"/>
              <a:gd name="connsiteX15" fmla="*/ 4564877 w 6095046"/>
              <a:gd name="connsiteY15" fmla="*/ 2152895 h 3127084"/>
              <a:gd name="connsiteX16" fmla="*/ 4020936 w 6095046"/>
              <a:gd name="connsiteY16" fmla="*/ 2824176 h 3127084"/>
              <a:gd name="connsiteX17" fmla="*/ 2181929 w 6095046"/>
              <a:gd name="connsiteY17" fmla="*/ 3062047 h 3127084"/>
              <a:gd name="connsiteX18" fmla="*/ 0 w 6095046"/>
              <a:gd name="connsiteY18" fmla="*/ 3127084 h 3127084"/>
              <a:gd name="connsiteX19" fmla="*/ 9159 w 6095046"/>
              <a:gd name="connsiteY19" fmla="*/ 2997957 h 3127084"/>
              <a:gd name="connsiteX0" fmla="*/ 9159 w 6095046"/>
              <a:gd name="connsiteY0" fmla="*/ 2997957 h 3127084"/>
              <a:gd name="connsiteX1" fmla="*/ 2184886 w 6095046"/>
              <a:gd name="connsiteY1" fmla="*/ 2835895 h 3127084"/>
              <a:gd name="connsiteX2" fmla="*/ 4035504 w 6095046"/>
              <a:gd name="connsiteY2" fmla="*/ 2432128 h 3127084"/>
              <a:gd name="connsiteX3" fmla="*/ 4883726 w 6095046"/>
              <a:gd name="connsiteY3" fmla="*/ 891322 h 3127084"/>
              <a:gd name="connsiteX4" fmla="*/ 5126602 w 6095046"/>
              <a:gd name="connsiteY4" fmla="*/ 1147777 h 3127084"/>
              <a:gd name="connsiteX5" fmla="*/ 5267656 w 6095046"/>
              <a:gd name="connsiteY5" fmla="*/ 146097 h 3127084"/>
              <a:gd name="connsiteX6" fmla="*/ 5374162 w 6095046"/>
              <a:gd name="connsiteY6" fmla="*/ 536601 h 3127084"/>
              <a:gd name="connsiteX7" fmla="*/ 5521427 w 6095046"/>
              <a:gd name="connsiteY7" fmla="*/ 904546 h 3127084"/>
              <a:gd name="connsiteX8" fmla="*/ 5607699 w 6095046"/>
              <a:gd name="connsiteY8" fmla="*/ 134399 h 3127084"/>
              <a:gd name="connsiteX9" fmla="*/ 6095046 w 6095046"/>
              <a:gd name="connsiteY9" fmla="*/ 0 h 3127084"/>
              <a:gd name="connsiteX10" fmla="*/ 6060393 w 6095046"/>
              <a:gd name="connsiteY10" fmla="*/ 1305541 h 3127084"/>
              <a:gd name="connsiteX11" fmla="*/ 5679826 w 6095046"/>
              <a:gd name="connsiteY11" fmla="*/ 2049454 h 3127084"/>
              <a:gd name="connsiteX12" fmla="*/ 5465803 w 6095046"/>
              <a:gd name="connsiteY12" fmla="*/ 1376435 h 3127084"/>
              <a:gd name="connsiteX13" fmla="*/ 5313985 w 6095046"/>
              <a:gd name="connsiteY13" fmla="*/ 1960404 h 3127084"/>
              <a:gd name="connsiteX14" fmla="*/ 4946287 w 6095046"/>
              <a:gd name="connsiteY14" fmla="*/ 1653046 h 3127084"/>
              <a:gd name="connsiteX15" fmla="*/ 4564877 w 6095046"/>
              <a:gd name="connsiteY15" fmla="*/ 2152895 h 3127084"/>
              <a:gd name="connsiteX16" fmla="*/ 4020936 w 6095046"/>
              <a:gd name="connsiteY16" fmla="*/ 2824176 h 3127084"/>
              <a:gd name="connsiteX17" fmla="*/ 2181929 w 6095046"/>
              <a:gd name="connsiteY17" fmla="*/ 3062047 h 3127084"/>
              <a:gd name="connsiteX18" fmla="*/ 0 w 6095046"/>
              <a:gd name="connsiteY18" fmla="*/ 3127084 h 3127084"/>
              <a:gd name="connsiteX19" fmla="*/ 9159 w 6095046"/>
              <a:gd name="connsiteY19" fmla="*/ 2997957 h 3127084"/>
              <a:gd name="connsiteX0" fmla="*/ 9159 w 6095046"/>
              <a:gd name="connsiteY0" fmla="*/ 2997957 h 3127084"/>
              <a:gd name="connsiteX1" fmla="*/ 2184886 w 6095046"/>
              <a:gd name="connsiteY1" fmla="*/ 2835895 h 3127084"/>
              <a:gd name="connsiteX2" fmla="*/ 4035504 w 6095046"/>
              <a:gd name="connsiteY2" fmla="*/ 2432128 h 3127084"/>
              <a:gd name="connsiteX3" fmla="*/ 4883726 w 6095046"/>
              <a:gd name="connsiteY3" fmla="*/ 891322 h 3127084"/>
              <a:gd name="connsiteX4" fmla="*/ 5126602 w 6095046"/>
              <a:gd name="connsiteY4" fmla="*/ 1147777 h 3127084"/>
              <a:gd name="connsiteX5" fmla="*/ 5267656 w 6095046"/>
              <a:gd name="connsiteY5" fmla="*/ 146097 h 3127084"/>
              <a:gd name="connsiteX6" fmla="*/ 5374162 w 6095046"/>
              <a:gd name="connsiteY6" fmla="*/ 536601 h 3127084"/>
              <a:gd name="connsiteX7" fmla="*/ 5521427 w 6095046"/>
              <a:gd name="connsiteY7" fmla="*/ 904546 h 3127084"/>
              <a:gd name="connsiteX8" fmla="*/ 5607699 w 6095046"/>
              <a:gd name="connsiteY8" fmla="*/ 134399 h 3127084"/>
              <a:gd name="connsiteX9" fmla="*/ 6095046 w 6095046"/>
              <a:gd name="connsiteY9" fmla="*/ 0 h 3127084"/>
              <a:gd name="connsiteX10" fmla="*/ 6060393 w 6095046"/>
              <a:gd name="connsiteY10" fmla="*/ 1305541 h 3127084"/>
              <a:gd name="connsiteX11" fmla="*/ 5679826 w 6095046"/>
              <a:gd name="connsiteY11" fmla="*/ 2049454 h 3127084"/>
              <a:gd name="connsiteX12" fmla="*/ 5825345 w 6095046"/>
              <a:gd name="connsiteY12" fmla="*/ 1735517 h 3127084"/>
              <a:gd name="connsiteX13" fmla="*/ 5465803 w 6095046"/>
              <a:gd name="connsiteY13" fmla="*/ 1376435 h 3127084"/>
              <a:gd name="connsiteX14" fmla="*/ 5313985 w 6095046"/>
              <a:gd name="connsiteY14" fmla="*/ 1960404 h 3127084"/>
              <a:gd name="connsiteX15" fmla="*/ 4946287 w 6095046"/>
              <a:gd name="connsiteY15" fmla="*/ 1653046 h 3127084"/>
              <a:gd name="connsiteX16" fmla="*/ 4564877 w 6095046"/>
              <a:gd name="connsiteY16" fmla="*/ 2152895 h 3127084"/>
              <a:gd name="connsiteX17" fmla="*/ 4020936 w 6095046"/>
              <a:gd name="connsiteY17" fmla="*/ 2824176 h 3127084"/>
              <a:gd name="connsiteX18" fmla="*/ 2181929 w 6095046"/>
              <a:gd name="connsiteY18" fmla="*/ 3062047 h 3127084"/>
              <a:gd name="connsiteX19" fmla="*/ 0 w 6095046"/>
              <a:gd name="connsiteY19" fmla="*/ 3127084 h 3127084"/>
              <a:gd name="connsiteX20" fmla="*/ 9159 w 6095046"/>
              <a:gd name="connsiteY20" fmla="*/ 2997957 h 3127084"/>
              <a:gd name="connsiteX0" fmla="*/ 9159 w 6095046"/>
              <a:gd name="connsiteY0" fmla="*/ 2997957 h 3127084"/>
              <a:gd name="connsiteX1" fmla="*/ 2184886 w 6095046"/>
              <a:gd name="connsiteY1" fmla="*/ 2835895 h 3127084"/>
              <a:gd name="connsiteX2" fmla="*/ 4035504 w 6095046"/>
              <a:gd name="connsiteY2" fmla="*/ 2432128 h 3127084"/>
              <a:gd name="connsiteX3" fmla="*/ 4883726 w 6095046"/>
              <a:gd name="connsiteY3" fmla="*/ 891322 h 3127084"/>
              <a:gd name="connsiteX4" fmla="*/ 5126602 w 6095046"/>
              <a:gd name="connsiteY4" fmla="*/ 1147777 h 3127084"/>
              <a:gd name="connsiteX5" fmla="*/ 5267656 w 6095046"/>
              <a:gd name="connsiteY5" fmla="*/ 146097 h 3127084"/>
              <a:gd name="connsiteX6" fmla="*/ 5374162 w 6095046"/>
              <a:gd name="connsiteY6" fmla="*/ 536601 h 3127084"/>
              <a:gd name="connsiteX7" fmla="*/ 5521427 w 6095046"/>
              <a:gd name="connsiteY7" fmla="*/ 904546 h 3127084"/>
              <a:gd name="connsiteX8" fmla="*/ 5607699 w 6095046"/>
              <a:gd name="connsiteY8" fmla="*/ 134399 h 3127084"/>
              <a:gd name="connsiteX9" fmla="*/ 6095046 w 6095046"/>
              <a:gd name="connsiteY9" fmla="*/ 0 h 3127084"/>
              <a:gd name="connsiteX10" fmla="*/ 6060393 w 6095046"/>
              <a:gd name="connsiteY10" fmla="*/ 1305541 h 3127084"/>
              <a:gd name="connsiteX11" fmla="*/ 5679826 w 6095046"/>
              <a:gd name="connsiteY11" fmla="*/ 2049454 h 3127084"/>
              <a:gd name="connsiteX12" fmla="*/ 5618358 w 6095046"/>
              <a:gd name="connsiteY12" fmla="*/ 1775914 h 3127084"/>
              <a:gd name="connsiteX13" fmla="*/ 5465803 w 6095046"/>
              <a:gd name="connsiteY13" fmla="*/ 1376435 h 3127084"/>
              <a:gd name="connsiteX14" fmla="*/ 5313985 w 6095046"/>
              <a:gd name="connsiteY14" fmla="*/ 1960404 h 3127084"/>
              <a:gd name="connsiteX15" fmla="*/ 4946287 w 6095046"/>
              <a:gd name="connsiteY15" fmla="*/ 1653046 h 3127084"/>
              <a:gd name="connsiteX16" fmla="*/ 4564877 w 6095046"/>
              <a:gd name="connsiteY16" fmla="*/ 2152895 h 3127084"/>
              <a:gd name="connsiteX17" fmla="*/ 4020936 w 6095046"/>
              <a:gd name="connsiteY17" fmla="*/ 2824176 h 3127084"/>
              <a:gd name="connsiteX18" fmla="*/ 2181929 w 6095046"/>
              <a:gd name="connsiteY18" fmla="*/ 3062047 h 3127084"/>
              <a:gd name="connsiteX19" fmla="*/ 0 w 6095046"/>
              <a:gd name="connsiteY19" fmla="*/ 3127084 h 3127084"/>
              <a:gd name="connsiteX20" fmla="*/ 9159 w 6095046"/>
              <a:gd name="connsiteY20" fmla="*/ 2997957 h 3127084"/>
              <a:gd name="connsiteX0" fmla="*/ 9159 w 6095046"/>
              <a:gd name="connsiteY0" fmla="*/ 2997957 h 3127084"/>
              <a:gd name="connsiteX1" fmla="*/ 2184886 w 6095046"/>
              <a:gd name="connsiteY1" fmla="*/ 2835895 h 3127084"/>
              <a:gd name="connsiteX2" fmla="*/ 4035504 w 6095046"/>
              <a:gd name="connsiteY2" fmla="*/ 2432128 h 3127084"/>
              <a:gd name="connsiteX3" fmla="*/ 4883726 w 6095046"/>
              <a:gd name="connsiteY3" fmla="*/ 891322 h 3127084"/>
              <a:gd name="connsiteX4" fmla="*/ 5126602 w 6095046"/>
              <a:gd name="connsiteY4" fmla="*/ 1147777 h 3127084"/>
              <a:gd name="connsiteX5" fmla="*/ 5267656 w 6095046"/>
              <a:gd name="connsiteY5" fmla="*/ 146097 h 3127084"/>
              <a:gd name="connsiteX6" fmla="*/ 5374162 w 6095046"/>
              <a:gd name="connsiteY6" fmla="*/ 536601 h 3127084"/>
              <a:gd name="connsiteX7" fmla="*/ 5521427 w 6095046"/>
              <a:gd name="connsiteY7" fmla="*/ 904546 h 3127084"/>
              <a:gd name="connsiteX8" fmla="*/ 5607699 w 6095046"/>
              <a:gd name="connsiteY8" fmla="*/ 134399 h 3127084"/>
              <a:gd name="connsiteX9" fmla="*/ 6095046 w 6095046"/>
              <a:gd name="connsiteY9" fmla="*/ 0 h 3127084"/>
              <a:gd name="connsiteX10" fmla="*/ 6060393 w 6095046"/>
              <a:gd name="connsiteY10" fmla="*/ 1305541 h 3127084"/>
              <a:gd name="connsiteX11" fmla="*/ 5906284 w 6095046"/>
              <a:gd name="connsiteY11" fmla="*/ 1751429 h 3127084"/>
              <a:gd name="connsiteX12" fmla="*/ 5618358 w 6095046"/>
              <a:gd name="connsiteY12" fmla="*/ 1775914 h 3127084"/>
              <a:gd name="connsiteX13" fmla="*/ 5465803 w 6095046"/>
              <a:gd name="connsiteY13" fmla="*/ 1376435 h 3127084"/>
              <a:gd name="connsiteX14" fmla="*/ 5313985 w 6095046"/>
              <a:gd name="connsiteY14" fmla="*/ 1960404 h 3127084"/>
              <a:gd name="connsiteX15" fmla="*/ 4946287 w 6095046"/>
              <a:gd name="connsiteY15" fmla="*/ 1653046 h 3127084"/>
              <a:gd name="connsiteX16" fmla="*/ 4564877 w 6095046"/>
              <a:gd name="connsiteY16" fmla="*/ 2152895 h 3127084"/>
              <a:gd name="connsiteX17" fmla="*/ 4020936 w 6095046"/>
              <a:gd name="connsiteY17" fmla="*/ 2824176 h 3127084"/>
              <a:gd name="connsiteX18" fmla="*/ 2181929 w 6095046"/>
              <a:gd name="connsiteY18" fmla="*/ 3062047 h 3127084"/>
              <a:gd name="connsiteX19" fmla="*/ 0 w 6095046"/>
              <a:gd name="connsiteY19" fmla="*/ 3127084 h 3127084"/>
              <a:gd name="connsiteX20" fmla="*/ 9159 w 6095046"/>
              <a:gd name="connsiteY20" fmla="*/ 2997957 h 3127084"/>
              <a:gd name="connsiteX0" fmla="*/ 9159 w 6095046"/>
              <a:gd name="connsiteY0" fmla="*/ 2997957 h 3127084"/>
              <a:gd name="connsiteX1" fmla="*/ 2184886 w 6095046"/>
              <a:gd name="connsiteY1" fmla="*/ 2835895 h 3127084"/>
              <a:gd name="connsiteX2" fmla="*/ 4035504 w 6095046"/>
              <a:gd name="connsiteY2" fmla="*/ 2432128 h 3127084"/>
              <a:gd name="connsiteX3" fmla="*/ 4883726 w 6095046"/>
              <a:gd name="connsiteY3" fmla="*/ 891322 h 3127084"/>
              <a:gd name="connsiteX4" fmla="*/ 5126602 w 6095046"/>
              <a:gd name="connsiteY4" fmla="*/ 1147777 h 3127084"/>
              <a:gd name="connsiteX5" fmla="*/ 5267656 w 6095046"/>
              <a:gd name="connsiteY5" fmla="*/ 146097 h 3127084"/>
              <a:gd name="connsiteX6" fmla="*/ 5374162 w 6095046"/>
              <a:gd name="connsiteY6" fmla="*/ 536601 h 3127084"/>
              <a:gd name="connsiteX7" fmla="*/ 5521427 w 6095046"/>
              <a:gd name="connsiteY7" fmla="*/ 904546 h 3127084"/>
              <a:gd name="connsiteX8" fmla="*/ 5607699 w 6095046"/>
              <a:gd name="connsiteY8" fmla="*/ 134399 h 3127084"/>
              <a:gd name="connsiteX9" fmla="*/ 6095046 w 6095046"/>
              <a:gd name="connsiteY9" fmla="*/ 0 h 3127084"/>
              <a:gd name="connsiteX10" fmla="*/ 6060393 w 6095046"/>
              <a:gd name="connsiteY10" fmla="*/ 1305541 h 3127084"/>
              <a:gd name="connsiteX11" fmla="*/ 5906284 w 6095046"/>
              <a:gd name="connsiteY11" fmla="*/ 1751429 h 3127084"/>
              <a:gd name="connsiteX12" fmla="*/ 5618358 w 6095046"/>
              <a:gd name="connsiteY12" fmla="*/ 1775914 h 3127084"/>
              <a:gd name="connsiteX13" fmla="*/ 5465803 w 6095046"/>
              <a:gd name="connsiteY13" fmla="*/ 1376435 h 3127084"/>
              <a:gd name="connsiteX14" fmla="*/ 5313985 w 6095046"/>
              <a:gd name="connsiteY14" fmla="*/ 1960404 h 3127084"/>
              <a:gd name="connsiteX15" fmla="*/ 4946287 w 6095046"/>
              <a:gd name="connsiteY15" fmla="*/ 1653046 h 3127084"/>
              <a:gd name="connsiteX16" fmla="*/ 4564877 w 6095046"/>
              <a:gd name="connsiteY16" fmla="*/ 2152895 h 3127084"/>
              <a:gd name="connsiteX17" fmla="*/ 4020936 w 6095046"/>
              <a:gd name="connsiteY17" fmla="*/ 2824176 h 3127084"/>
              <a:gd name="connsiteX18" fmla="*/ 2181929 w 6095046"/>
              <a:gd name="connsiteY18" fmla="*/ 3062047 h 3127084"/>
              <a:gd name="connsiteX19" fmla="*/ 0 w 6095046"/>
              <a:gd name="connsiteY19" fmla="*/ 3127084 h 3127084"/>
              <a:gd name="connsiteX20" fmla="*/ 9159 w 6095046"/>
              <a:gd name="connsiteY20" fmla="*/ 2997957 h 3127084"/>
              <a:gd name="connsiteX0" fmla="*/ 9159 w 6095046"/>
              <a:gd name="connsiteY0" fmla="*/ 2997957 h 3127084"/>
              <a:gd name="connsiteX1" fmla="*/ 2184886 w 6095046"/>
              <a:gd name="connsiteY1" fmla="*/ 2835895 h 3127084"/>
              <a:gd name="connsiteX2" fmla="*/ 4035504 w 6095046"/>
              <a:gd name="connsiteY2" fmla="*/ 2432128 h 3127084"/>
              <a:gd name="connsiteX3" fmla="*/ 4883726 w 6095046"/>
              <a:gd name="connsiteY3" fmla="*/ 891322 h 3127084"/>
              <a:gd name="connsiteX4" fmla="*/ 5126602 w 6095046"/>
              <a:gd name="connsiteY4" fmla="*/ 1147777 h 3127084"/>
              <a:gd name="connsiteX5" fmla="*/ 5267656 w 6095046"/>
              <a:gd name="connsiteY5" fmla="*/ 146097 h 3127084"/>
              <a:gd name="connsiteX6" fmla="*/ 5374162 w 6095046"/>
              <a:gd name="connsiteY6" fmla="*/ 536601 h 3127084"/>
              <a:gd name="connsiteX7" fmla="*/ 5521427 w 6095046"/>
              <a:gd name="connsiteY7" fmla="*/ 904546 h 3127084"/>
              <a:gd name="connsiteX8" fmla="*/ 5607699 w 6095046"/>
              <a:gd name="connsiteY8" fmla="*/ 134399 h 3127084"/>
              <a:gd name="connsiteX9" fmla="*/ 6095046 w 6095046"/>
              <a:gd name="connsiteY9" fmla="*/ 0 h 3127084"/>
              <a:gd name="connsiteX10" fmla="*/ 6060393 w 6095046"/>
              <a:gd name="connsiteY10" fmla="*/ 1305541 h 3127084"/>
              <a:gd name="connsiteX11" fmla="*/ 5906284 w 6095046"/>
              <a:gd name="connsiteY11" fmla="*/ 1751429 h 3127084"/>
              <a:gd name="connsiteX12" fmla="*/ 5618358 w 6095046"/>
              <a:gd name="connsiteY12" fmla="*/ 1775914 h 3127084"/>
              <a:gd name="connsiteX13" fmla="*/ 5465803 w 6095046"/>
              <a:gd name="connsiteY13" fmla="*/ 1376435 h 3127084"/>
              <a:gd name="connsiteX14" fmla="*/ 5313985 w 6095046"/>
              <a:gd name="connsiteY14" fmla="*/ 1960404 h 3127084"/>
              <a:gd name="connsiteX15" fmla="*/ 4946287 w 6095046"/>
              <a:gd name="connsiteY15" fmla="*/ 1653046 h 3127084"/>
              <a:gd name="connsiteX16" fmla="*/ 4564877 w 6095046"/>
              <a:gd name="connsiteY16" fmla="*/ 2152895 h 3127084"/>
              <a:gd name="connsiteX17" fmla="*/ 4020936 w 6095046"/>
              <a:gd name="connsiteY17" fmla="*/ 2824176 h 3127084"/>
              <a:gd name="connsiteX18" fmla="*/ 2181929 w 6095046"/>
              <a:gd name="connsiteY18" fmla="*/ 3062047 h 3127084"/>
              <a:gd name="connsiteX19" fmla="*/ 0 w 6095046"/>
              <a:gd name="connsiteY19" fmla="*/ 3127084 h 3127084"/>
              <a:gd name="connsiteX20" fmla="*/ 9159 w 6095046"/>
              <a:gd name="connsiteY20" fmla="*/ 2997957 h 3127084"/>
              <a:gd name="connsiteX0" fmla="*/ 9159 w 6095046"/>
              <a:gd name="connsiteY0" fmla="*/ 2997957 h 3127084"/>
              <a:gd name="connsiteX1" fmla="*/ 2184886 w 6095046"/>
              <a:gd name="connsiteY1" fmla="*/ 2835895 h 3127084"/>
              <a:gd name="connsiteX2" fmla="*/ 4035504 w 6095046"/>
              <a:gd name="connsiteY2" fmla="*/ 2432128 h 3127084"/>
              <a:gd name="connsiteX3" fmla="*/ 4883726 w 6095046"/>
              <a:gd name="connsiteY3" fmla="*/ 891322 h 3127084"/>
              <a:gd name="connsiteX4" fmla="*/ 5126602 w 6095046"/>
              <a:gd name="connsiteY4" fmla="*/ 1147777 h 3127084"/>
              <a:gd name="connsiteX5" fmla="*/ 5267656 w 6095046"/>
              <a:gd name="connsiteY5" fmla="*/ 146097 h 3127084"/>
              <a:gd name="connsiteX6" fmla="*/ 5374162 w 6095046"/>
              <a:gd name="connsiteY6" fmla="*/ 536601 h 3127084"/>
              <a:gd name="connsiteX7" fmla="*/ 5521427 w 6095046"/>
              <a:gd name="connsiteY7" fmla="*/ 904546 h 3127084"/>
              <a:gd name="connsiteX8" fmla="*/ 5607699 w 6095046"/>
              <a:gd name="connsiteY8" fmla="*/ 134399 h 3127084"/>
              <a:gd name="connsiteX9" fmla="*/ 6095046 w 6095046"/>
              <a:gd name="connsiteY9" fmla="*/ 0 h 3127084"/>
              <a:gd name="connsiteX10" fmla="*/ 6060393 w 6095046"/>
              <a:gd name="connsiteY10" fmla="*/ 1305541 h 3127084"/>
              <a:gd name="connsiteX11" fmla="*/ 5906284 w 6095046"/>
              <a:gd name="connsiteY11" fmla="*/ 1751429 h 3127084"/>
              <a:gd name="connsiteX12" fmla="*/ 5618358 w 6095046"/>
              <a:gd name="connsiteY12" fmla="*/ 1775914 h 3127084"/>
              <a:gd name="connsiteX13" fmla="*/ 5465803 w 6095046"/>
              <a:gd name="connsiteY13" fmla="*/ 1376435 h 3127084"/>
              <a:gd name="connsiteX14" fmla="*/ 5313985 w 6095046"/>
              <a:gd name="connsiteY14" fmla="*/ 1960404 h 3127084"/>
              <a:gd name="connsiteX15" fmla="*/ 4946287 w 6095046"/>
              <a:gd name="connsiteY15" fmla="*/ 1653046 h 3127084"/>
              <a:gd name="connsiteX16" fmla="*/ 4564877 w 6095046"/>
              <a:gd name="connsiteY16" fmla="*/ 2152895 h 3127084"/>
              <a:gd name="connsiteX17" fmla="*/ 4020936 w 6095046"/>
              <a:gd name="connsiteY17" fmla="*/ 2824176 h 3127084"/>
              <a:gd name="connsiteX18" fmla="*/ 2181929 w 6095046"/>
              <a:gd name="connsiteY18" fmla="*/ 3062047 h 3127084"/>
              <a:gd name="connsiteX19" fmla="*/ 0 w 6095046"/>
              <a:gd name="connsiteY19" fmla="*/ 3127084 h 3127084"/>
              <a:gd name="connsiteX20" fmla="*/ 9159 w 6095046"/>
              <a:gd name="connsiteY20" fmla="*/ 2997957 h 3127084"/>
              <a:gd name="connsiteX0" fmla="*/ 9159 w 6095046"/>
              <a:gd name="connsiteY0" fmla="*/ 2997957 h 3127084"/>
              <a:gd name="connsiteX1" fmla="*/ 2184886 w 6095046"/>
              <a:gd name="connsiteY1" fmla="*/ 2835895 h 3127084"/>
              <a:gd name="connsiteX2" fmla="*/ 4035504 w 6095046"/>
              <a:gd name="connsiteY2" fmla="*/ 2432128 h 3127084"/>
              <a:gd name="connsiteX3" fmla="*/ 4883726 w 6095046"/>
              <a:gd name="connsiteY3" fmla="*/ 891322 h 3127084"/>
              <a:gd name="connsiteX4" fmla="*/ 5126602 w 6095046"/>
              <a:gd name="connsiteY4" fmla="*/ 1147777 h 3127084"/>
              <a:gd name="connsiteX5" fmla="*/ 5267656 w 6095046"/>
              <a:gd name="connsiteY5" fmla="*/ 146097 h 3127084"/>
              <a:gd name="connsiteX6" fmla="*/ 5374162 w 6095046"/>
              <a:gd name="connsiteY6" fmla="*/ 536601 h 3127084"/>
              <a:gd name="connsiteX7" fmla="*/ 5521427 w 6095046"/>
              <a:gd name="connsiteY7" fmla="*/ 904546 h 3127084"/>
              <a:gd name="connsiteX8" fmla="*/ 5607699 w 6095046"/>
              <a:gd name="connsiteY8" fmla="*/ 134399 h 3127084"/>
              <a:gd name="connsiteX9" fmla="*/ 6095046 w 6095046"/>
              <a:gd name="connsiteY9" fmla="*/ 0 h 3127084"/>
              <a:gd name="connsiteX10" fmla="*/ 6060393 w 6095046"/>
              <a:gd name="connsiteY10" fmla="*/ 1305541 h 3127084"/>
              <a:gd name="connsiteX11" fmla="*/ 5866319 w 6095046"/>
              <a:gd name="connsiteY11" fmla="*/ 1894007 h 3127084"/>
              <a:gd name="connsiteX12" fmla="*/ 5618358 w 6095046"/>
              <a:gd name="connsiteY12" fmla="*/ 1775914 h 3127084"/>
              <a:gd name="connsiteX13" fmla="*/ 5465803 w 6095046"/>
              <a:gd name="connsiteY13" fmla="*/ 1376435 h 3127084"/>
              <a:gd name="connsiteX14" fmla="*/ 5313985 w 6095046"/>
              <a:gd name="connsiteY14" fmla="*/ 1960404 h 3127084"/>
              <a:gd name="connsiteX15" fmla="*/ 4946287 w 6095046"/>
              <a:gd name="connsiteY15" fmla="*/ 1653046 h 3127084"/>
              <a:gd name="connsiteX16" fmla="*/ 4564877 w 6095046"/>
              <a:gd name="connsiteY16" fmla="*/ 2152895 h 3127084"/>
              <a:gd name="connsiteX17" fmla="*/ 4020936 w 6095046"/>
              <a:gd name="connsiteY17" fmla="*/ 2824176 h 3127084"/>
              <a:gd name="connsiteX18" fmla="*/ 2181929 w 6095046"/>
              <a:gd name="connsiteY18" fmla="*/ 3062047 h 3127084"/>
              <a:gd name="connsiteX19" fmla="*/ 0 w 6095046"/>
              <a:gd name="connsiteY19" fmla="*/ 3127084 h 3127084"/>
              <a:gd name="connsiteX20" fmla="*/ 9159 w 6095046"/>
              <a:gd name="connsiteY20" fmla="*/ 2997957 h 3127084"/>
              <a:gd name="connsiteX0" fmla="*/ 9159 w 6095046"/>
              <a:gd name="connsiteY0" fmla="*/ 2997957 h 3127084"/>
              <a:gd name="connsiteX1" fmla="*/ 2184886 w 6095046"/>
              <a:gd name="connsiteY1" fmla="*/ 2835895 h 3127084"/>
              <a:gd name="connsiteX2" fmla="*/ 4035504 w 6095046"/>
              <a:gd name="connsiteY2" fmla="*/ 2432128 h 3127084"/>
              <a:gd name="connsiteX3" fmla="*/ 4883726 w 6095046"/>
              <a:gd name="connsiteY3" fmla="*/ 891322 h 3127084"/>
              <a:gd name="connsiteX4" fmla="*/ 5126602 w 6095046"/>
              <a:gd name="connsiteY4" fmla="*/ 1147777 h 3127084"/>
              <a:gd name="connsiteX5" fmla="*/ 5267656 w 6095046"/>
              <a:gd name="connsiteY5" fmla="*/ 146097 h 3127084"/>
              <a:gd name="connsiteX6" fmla="*/ 5374162 w 6095046"/>
              <a:gd name="connsiteY6" fmla="*/ 536601 h 3127084"/>
              <a:gd name="connsiteX7" fmla="*/ 5521427 w 6095046"/>
              <a:gd name="connsiteY7" fmla="*/ 904546 h 3127084"/>
              <a:gd name="connsiteX8" fmla="*/ 5607699 w 6095046"/>
              <a:gd name="connsiteY8" fmla="*/ 134399 h 3127084"/>
              <a:gd name="connsiteX9" fmla="*/ 6095046 w 6095046"/>
              <a:gd name="connsiteY9" fmla="*/ 0 h 3127084"/>
              <a:gd name="connsiteX10" fmla="*/ 6060393 w 6095046"/>
              <a:gd name="connsiteY10" fmla="*/ 1305541 h 3127084"/>
              <a:gd name="connsiteX11" fmla="*/ 5866319 w 6095046"/>
              <a:gd name="connsiteY11" fmla="*/ 1894007 h 3127084"/>
              <a:gd name="connsiteX12" fmla="*/ 5618358 w 6095046"/>
              <a:gd name="connsiteY12" fmla="*/ 1775914 h 3127084"/>
              <a:gd name="connsiteX13" fmla="*/ 5465803 w 6095046"/>
              <a:gd name="connsiteY13" fmla="*/ 1376435 h 3127084"/>
              <a:gd name="connsiteX14" fmla="*/ 5313985 w 6095046"/>
              <a:gd name="connsiteY14" fmla="*/ 1960404 h 3127084"/>
              <a:gd name="connsiteX15" fmla="*/ 4946287 w 6095046"/>
              <a:gd name="connsiteY15" fmla="*/ 1653046 h 3127084"/>
              <a:gd name="connsiteX16" fmla="*/ 4564877 w 6095046"/>
              <a:gd name="connsiteY16" fmla="*/ 2152895 h 3127084"/>
              <a:gd name="connsiteX17" fmla="*/ 4020936 w 6095046"/>
              <a:gd name="connsiteY17" fmla="*/ 2824176 h 3127084"/>
              <a:gd name="connsiteX18" fmla="*/ 2181929 w 6095046"/>
              <a:gd name="connsiteY18" fmla="*/ 3062047 h 3127084"/>
              <a:gd name="connsiteX19" fmla="*/ 0 w 6095046"/>
              <a:gd name="connsiteY19" fmla="*/ 3127084 h 3127084"/>
              <a:gd name="connsiteX20" fmla="*/ 9159 w 6095046"/>
              <a:gd name="connsiteY20" fmla="*/ 2997957 h 3127084"/>
              <a:gd name="connsiteX0" fmla="*/ 9159 w 6095046"/>
              <a:gd name="connsiteY0" fmla="*/ 2997957 h 3127084"/>
              <a:gd name="connsiteX1" fmla="*/ 2184886 w 6095046"/>
              <a:gd name="connsiteY1" fmla="*/ 2835895 h 3127084"/>
              <a:gd name="connsiteX2" fmla="*/ 4035504 w 6095046"/>
              <a:gd name="connsiteY2" fmla="*/ 2432128 h 3127084"/>
              <a:gd name="connsiteX3" fmla="*/ 4883726 w 6095046"/>
              <a:gd name="connsiteY3" fmla="*/ 891322 h 3127084"/>
              <a:gd name="connsiteX4" fmla="*/ 5126602 w 6095046"/>
              <a:gd name="connsiteY4" fmla="*/ 1147777 h 3127084"/>
              <a:gd name="connsiteX5" fmla="*/ 5267656 w 6095046"/>
              <a:gd name="connsiteY5" fmla="*/ 146097 h 3127084"/>
              <a:gd name="connsiteX6" fmla="*/ 5374162 w 6095046"/>
              <a:gd name="connsiteY6" fmla="*/ 536601 h 3127084"/>
              <a:gd name="connsiteX7" fmla="*/ 5521427 w 6095046"/>
              <a:gd name="connsiteY7" fmla="*/ 904546 h 3127084"/>
              <a:gd name="connsiteX8" fmla="*/ 5607699 w 6095046"/>
              <a:gd name="connsiteY8" fmla="*/ 134399 h 3127084"/>
              <a:gd name="connsiteX9" fmla="*/ 6095046 w 6095046"/>
              <a:gd name="connsiteY9" fmla="*/ 0 h 3127084"/>
              <a:gd name="connsiteX10" fmla="*/ 6060393 w 6095046"/>
              <a:gd name="connsiteY10" fmla="*/ 1305541 h 3127084"/>
              <a:gd name="connsiteX11" fmla="*/ 5866319 w 6095046"/>
              <a:gd name="connsiteY11" fmla="*/ 1894007 h 3127084"/>
              <a:gd name="connsiteX12" fmla="*/ 5618358 w 6095046"/>
              <a:gd name="connsiteY12" fmla="*/ 1775914 h 3127084"/>
              <a:gd name="connsiteX13" fmla="*/ 5465803 w 6095046"/>
              <a:gd name="connsiteY13" fmla="*/ 1376435 h 3127084"/>
              <a:gd name="connsiteX14" fmla="*/ 5313985 w 6095046"/>
              <a:gd name="connsiteY14" fmla="*/ 1960404 h 3127084"/>
              <a:gd name="connsiteX15" fmla="*/ 4946287 w 6095046"/>
              <a:gd name="connsiteY15" fmla="*/ 1653046 h 3127084"/>
              <a:gd name="connsiteX16" fmla="*/ 4564877 w 6095046"/>
              <a:gd name="connsiteY16" fmla="*/ 2152895 h 3127084"/>
              <a:gd name="connsiteX17" fmla="*/ 4020936 w 6095046"/>
              <a:gd name="connsiteY17" fmla="*/ 2824176 h 3127084"/>
              <a:gd name="connsiteX18" fmla="*/ 2181929 w 6095046"/>
              <a:gd name="connsiteY18" fmla="*/ 3062047 h 3127084"/>
              <a:gd name="connsiteX19" fmla="*/ 0 w 6095046"/>
              <a:gd name="connsiteY19" fmla="*/ 3127084 h 3127084"/>
              <a:gd name="connsiteX20" fmla="*/ 9159 w 6095046"/>
              <a:gd name="connsiteY20" fmla="*/ 2997957 h 3127084"/>
              <a:gd name="connsiteX0" fmla="*/ 9159 w 6095046"/>
              <a:gd name="connsiteY0" fmla="*/ 2997957 h 3127084"/>
              <a:gd name="connsiteX1" fmla="*/ 2184886 w 6095046"/>
              <a:gd name="connsiteY1" fmla="*/ 2835895 h 3127084"/>
              <a:gd name="connsiteX2" fmla="*/ 4035504 w 6095046"/>
              <a:gd name="connsiteY2" fmla="*/ 2432128 h 3127084"/>
              <a:gd name="connsiteX3" fmla="*/ 4883726 w 6095046"/>
              <a:gd name="connsiteY3" fmla="*/ 891322 h 3127084"/>
              <a:gd name="connsiteX4" fmla="*/ 5126602 w 6095046"/>
              <a:gd name="connsiteY4" fmla="*/ 1147777 h 3127084"/>
              <a:gd name="connsiteX5" fmla="*/ 5267656 w 6095046"/>
              <a:gd name="connsiteY5" fmla="*/ 146097 h 3127084"/>
              <a:gd name="connsiteX6" fmla="*/ 5374162 w 6095046"/>
              <a:gd name="connsiteY6" fmla="*/ 536601 h 3127084"/>
              <a:gd name="connsiteX7" fmla="*/ 5521427 w 6095046"/>
              <a:gd name="connsiteY7" fmla="*/ 904546 h 3127084"/>
              <a:gd name="connsiteX8" fmla="*/ 5607699 w 6095046"/>
              <a:gd name="connsiteY8" fmla="*/ 134399 h 3127084"/>
              <a:gd name="connsiteX9" fmla="*/ 6095046 w 6095046"/>
              <a:gd name="connsiteY9" fmla="*/ 0 h 3127084"/>
              <a:gd name="connsiteX10" fmla="*/ 6060393 w 6095046"/>
              <a:gd name="connsiteY10" fmla="*/ 1305541 h 3127084"/>
              <a:gd name="connsiteX11" fmla="*/ 5857563 w 6095046"/>
              <a:gd name="connsiteY11" fmla="*/ 1887444 h 3127084"/>
              <a:gd name="connsiteX12" fmla="*/ 5618358 w 6095046"/>
              <a:gd name="connsiteY12" fmla="*/ 1775914 h 3127084"/>
              <a:gd name="connsiteX13" fmla="*/ 5465803 w 6095046"/>
              <a:gd name="connsiteY13" fmla="*/ 1376435 h 3127084"/>
              <a:gd name="connsiteX14" fmla="*/ 5313985 w 6095046"/>
              <a:gd name="connsiteY14" fmla="*/ 1960404 h 3127084"/>
              <a:gd name="connsiteX15" fmla="*/ 4946287 w 6095046"/>
              <a:gd name="connsiteY15" fmla="*/ 1653046 h 3127084"/>
              <a:gd name="connsiteX16" fmla="*/ 4564877 w 6095046"/>
              <a:gd name="connsiteY16" fmla="*/ 2152895 h 3127084"/>
              <a:gd name="connsiteX17" fmla="*/ 4020936 w 6095046"/>
              <a:gd name="connsiteY17" fmla="*/ 2824176 h 3127084"/>
              <a:gd name="connsiteX18" fmla="*/ 2181929 w 6095046"/>
              <a:gd name="connsiteY18" fmla="*/ 3062047 h 3127084"/>
              <a:gd name="connsiteX19" fmla="*/ 0 w 6095046"/>
              <a:gd name="connsiteY19" fmla="*/ 3127084 h 3127084"/>
              <a:gd name="connsiteX20" fmla="*/ 9159 w 6095046"/>
              <a:gd name="connsiteY20" fmla="*/ 2997957 h 3127084"/>
              <a:gd name="connsiteX0" fmla="*/ 9159 w 6095046"/>
              <a:gd name="connsiteY0" fmla="*/ 2997957 h 3127084"/>
              <a:gd name="connsiteX1" fmla="*/ 2184886 w 6095046"/>
              <a:gd name="connsiteY1" fmla="*/ 2835895 h 3127084"/>
              <a:gd name="connsiteX2" fmla="*/ 4035504 w 6095046"/>
              <a:gd name="connsiteY2" fmla="*/ 2432128 h 3127084"/>
              <a:gd name="connsiteX3" fmla="*/ 4883726 w 6095046"/>
              <a:gd name="connsiteY3" fmla="*/ 891322 h 3127084"/>
              <a:gd name="connsiteX4" fmla="*/ 5126602 w 6095046"/>
              <a:gd name="connsiteY4" fmla="*/ 1147777 h 3127084"/>
              <a:gd name="connsiteX5" fmla="*/ 5267656 w 6095046"/>
              <a:gd name="connsiteY5" fmla="*/ 146097 h 3127084"/>
              <a:gd name="connsiteX6" fmla="*/ 5374162 w 6095046"/>
              <a:gd name="connsiteY6" fmla="*/ 536601 h 3127084"/>
              <a:gd name="connsiteX7" fmla="*/ 5521427 w 6095046"/>
              <a:gd name="connsiteY7" fmla="*/ 904546 h 3127084"/>
              <a:gd name="connsiteX8" fmla="*/ 5607699 w 6095046"/>
              <a:gd name="connsiteY8" fmla="*/ 134399 h 3127084"/>
              <a:gd name="connsiteX9" fmla="*/ 6095046 w 6095046"/>
              <a:gd name="connsiteY9" fmla="*/ 0 h 3127084"/>
              <a:gd name="connsiteX10" fmla="*/ 6060393 w 6095046"/>
              <a:gd name="connsiteY10" fmla="*/ 1305541 h 3127084"/>
              <a:gd name="connsiteX11" fmla="*/ 5857563 w 6095046"/>
              <a:gd name="connsiteY11" fmla="*/ 1887444 h 3127084"/>
              <a:gd name="connsiteX12" fmla="*/ 5618358 w 6095046"/>
              <a:gd name="connsiteY12" fmla="*/ 1775914 h 3127084"/>
              <a:gd name="connsiteX13" fmla="*/ 5465803 w 6095046"/>
              <a:gd name="connsiteY13" fmla="*/ 1376435 h 3127084"/>
              <a:gd name="connsiteX14" fmla="*/ 5313985 w 6095046"/>
              <a:gd name="connsiteY14" fmla="*/ 1960404 h 3127084"/>
              <a:gd name="connsiteX15" fmla="*/ 4946287 w 6095046"/>
              <a:gd name="connsiteY15" fmla="*/ 1653046 h 3127084"/>
              <a:gd name="connsiteX16" fmla="*/ 4564877 w 6095046"/>
              <a:gd name="connsiteY16" fmla="*/ 2152895 h 3127084"/>
              <a:gd name="connsiteX17" fmla="*/ 4020936 w 6095046"/>
              <a:gd name="connsiteY17" fmla="*/ 2824176 h 3127084"/>
              <a:gd name="connsiteX18" fmla="*/ 2181929 w 6095046"/>
              <a:gd name="connsiteY18" fmla="*/ 3062047 h 3127084"/>
              <a:gd name="connsiteX19" fmla="*/ 0 w 6095046"/>
              <a:gd name="connsiteY19" fmla="*/ 3127084 h 3127084"/>
              <a:gd name="connsiteX20" fmla="*/ 9159 w 6095046"/>
              <a:gd name="connsiteY20" fmla="*/ 2997957 h 3127084"/>
              <a:gd name="connsiteX0" fmla="*/ 9159 w 6095046"/>
              <a:gd name="connsiteY0" fmla="*/ 2997957 h 3127084"/>
              <a:gd name="connsiteX1" fmla="*/ 2184886 w 6095046"/>
              <a:gd name="connsiteY1" fmla="*/ 2835895 h 3127084"/>
              <a:gd name="connsiteX2" fmla="*/ 4035504 w 6095046"/>
              <a:gd name="connsiteY2" fmla="*/ 2432128 h 3127084"/>
              <a:gd name="connsiteX3" fmla="*/ 4883726 w 6095046"/>
              <a:gd name="connsiteY3" fmla="*/ 891322 h 3127084"/>
              <a:gd name="connsiteX4" fmla="*/ 5126602 w 6095046"/>
              <a:gd name="connsiteY4" fmla="*/ 1147777 h 3127084"/>
              <a:gd name="connsiteX5" fmla="*/ 5267656 w 6095046"/>
              <a:gd name="connsiteY5" fmla="*/ 146097 h 3127084"/>
              <a:gd name="connsiteX6" fmla="*/ 5374162 w 6095046"/>
              <a:gd name="connsiteY6" fmla="*/ 536601 h 3127084"/>
              <a:gd name="connsiteX7" fmla="*/ 5521427 w 6095046"/>
              <a:gd name="connsiteY7" fmla="*/ 904546 h 3127084"/>
              <a:gd name="connsiteX8" fmla="*/ 5607699 w 6095046"/>
              <a:gd name="connsiteY8" fmla="*/ 134399 h 3127084"/>
              <a:gd name="connsiteX9" fmla="*/ 6095046 w 6095046"/>
              <a:gd name="connsiteY9" fmla="*/ 0 h 3127084"/>
              <a:gd name="connsiteX10" fmla="*/ 6060393 w 6095046"/>
              <a:gd name="connsiteY10" fmla="*/ 1305541 h 3127084"/>
              <a:gd name="connsiteX11" fmla="*/ 5857563 w 6095046"/>
              <a:gd name="connsiteY11" fmla="*/ 1887444 h 3127084"/>
              <a:gd name="connsiteX12" fmla="*/ 5618358 w 6095046"/>
              <a:gd name="connsiteY12" fmla="*/ 1775914 h 3127084"/>
              <a:gd name="connsiteX13" fmla="*/ 5465803 w 6095046"/>
              <a:gd name="connsiteY13" fmla="*/ 1376435 h 3127084"/>
              <a:gd name="connsiteX14" fmla="*/ 5313985 w 6095046"/>
              <a:gd name="connsiteY14" fmla="*/ 1960404 h 3127084"/>
              <a:gd name="connsiteX15" fmla="*/ 4946287 w 6095046"/>
              <a:gd name="connsiteY15" fmla="*/ 1653046 h 3127084"/>
              <a:gd name="connsiteX16" fmla="*/ 4564877 w 6095046"/>
              <a:gd name="connsiteY16" fmla="*/ 2152895 h 3127084"/>
              <a:gd name="connsiteX17" fmla="*/ 4020936 w 6095046"/>
              <a:gd name="connsiteY17" fmla="*/ 2824176 h 3127084"/>
              <a:gd name="connsiteX18" fmla="*/ 2181929 w 6095046"/>
              <a:gd name="connsiteY18" fmla="*/ 3062047 h 3127084"/>
              <a:gd name="connsiteX19" fmla="*/ 0 w 6095046"/>
              <a:gd name="connsiteY19" fmla="*/ 3127084 h 3127084"/>
              <a:gd name="connsiteX20" fmla="*/ 9159 w 6095046"/>
              <a:gd name="connsiteY20" fmla="*/ 2997957 h 3127084"/>
              <a:gd name="connsiteX0" fmla="*/ 9159 w 6095046"/>
              <a:gd name="connsiteY0" fmla="*/ 2997957 h 3127084"/>
              <a:gd name="connsiteX1" fmla="*/ 2184886 w 6095046"/>
              <a:gd name="connsiteY1" fmla="*/ 2835895 h 3127084"/>
              <a:gd name="connsiteX2" fmla="*/ 4035504 w 6095046"/>
              <a:gd name="connsiteY2" fmla="*/ 2432128 h 3127084"/>
              <a:gd name="connsiteX3" fmla="*/ 4883726 w 6095046"/>
              <a:gd name="connsiteY3" fmla="*/ 891322 h 3127084"/>
              <a:gd name="connsiteX4" fmla="*/ 5126602 w 6095046"/>
              <a:gd name="connsiteY4" fmla="*/ 1147777 h 3127084"/>
              <a:gd name="connsiteX5" fmla="*/ 5267656 w 6095046"/>
              <a:gd name="connsiteY5" fmla="*/ 146097 h 3127084"/>
              <a:gd name="connsiteX6" fmla="*/ 5374162 w 6095046"/>
              <a:gd name="connsiteY6" fmla="*/ 536601 h 3127084"/>
              <a:gd name="connsiteX7" fmla="*/ 5521427 w 6095046"/>
              <a:gd name="connsiteY7" fmla="*/ 904546 h 3127084"/>
              <a:gd name="connsiteX8" fmla="*/ 5607699 w 6095046"/>
              <a:gd name="connsiteY8" fmla="*/ 134399 h 3127084"/>
              <a:gd name="connsiteX9" fmla="*/ 6095046 w 6095046"/>
              <a:gd name="connsiteY9" fmla="*/ 0 h 3127084"/>
              <a:gd name="connsiteX10" fmla="*/ 6060393 w 6095046"/>
              <a:gd name="connsiteY10" fmla="*/ 1305541 h 3127084"/>
              <a:gd name="connsiteX11" fmla="*/ 5857563 w 6095046"/>
              <a:gd name="connsiteY11" fmla="*/ 1887444 h 3127084"/>
              <a:gd name="connsiteX12" fmla="*/ 5618358 w 6095046"/>
              <a:gd name="connsiteY12" fmla="*/ 1775914 h 3127084"/>
              <a:gd name="connsiteX13" fmla="*/ 5465803 w 6095046"/>
              <a:gd name="connsiteY13" fmla="*/ 1376435 h 3127084"/>
              <a:gd name="connsiteX14" fmla="*/ 5313985 w 6095046"/>
              <a:gd name="connsiteY14" fmla="*/ 1960404 h 3127084"/>
              <a:gd name="connsiteX15" fmla="*/ 4946287 w 6095046"/>
              <a:gd name="connsiteY15" fmla="*/ 1653046 h 3127084"/>
              <a:gd name="connsiteX16" fmla="*/ 4564877 w 6095046"/>
              <a:gd name="connsiteY16" fmla="*/ 2152895 h 3127084"/>
              <a:gd name="connsiteX17" fmla="*/ 4020936 w 6095046"/>
              <a:gd name="connsiteY17" fmla="*/ 2824176 h 3127084"/>
              <a:gd name="connsiteX18" fmla="*/ 2181929 w 6095046"/>
              <a:gd name="connsiteY18" fmla="*/ 3062047 h 3127084"/>
              <a:gd name="connsiteX19" fmla="*/ 0 w 6095046"/>
              <a:gd name="connsiteY19" fmla="*/ 3127084 h 3127084"/>
              <a:gd name="connsiteX20" fmla="*/ 9159 w 6095046"/>
              <a:gd name="connsiteY20" fmla="*/ 2997957 h 3127084"/>
              <a:gd name="connsiteX0" fmla="*/ 9159 w 6095046"/>
              <a:gd name="connsiteY0" fmla="*/ 2997957 h 3127084"/>
              <a:gd name="connsiteX1" fmla="*/ 2184886 w 6095046"/>
              <a:gd name="connsiteY1" fmla="*/ 2835895 h 3127084"/>
              <a:gd name="connsiteX2" fmla="*/ 4035504 w 6095046"/>
              <a:gd name="connsiteY2" fmla="*/ 2432128 h 3127084"/>
              <a:gd name="connsiteX3" fmla="*/ 4883726 w 6095046"/>
              <a:gd name="connsiteY3" fmla="*/ 891322 h 3127084"/>
              <a:gd name="connsiteX4" fmla="*/ 5126602 w 6095046"/>
              <a:gd name="connsiteY4" fmla="*/ 1147777 h 3127084"/>
              <a:gd name="connsiteX5" fmla="*/ 5267656 w 6095046"/>
              <a:gd name="connsiteY5" fmla="*/ 146097 h 3127084"/>
              <a:gd name="connsiteX6" fmla="*/ 5374162 w 6095046"/>
              <a:gd name="connsiteY6" fmla="*/ 536601 h 3127084"/>
              <a:gd name="connsiteX7" fmla="*/ 5521427 w 6095046"/>
              <a:gd name="connsiteY7" fmla="*/ 904546 h 3127084"/>
              <a:gd name="connsiteX8" fmla="*/ 5607699 w 6095046"/>
              <a:gd name="connsiteY8" fmla="*/ 134399 h 3127084"/>
              <a:gd name="connsiteX9" fmla="*/ 6095046 w 6095046"/>
              <a:gd name="connsiteY9" fmla="*/ 0 h 3127084"/>
              <a:gd name="connsiteX10" fmla="*/ 5997925 w 6095046"/>
              <a:gd name="connsiteY10" fmla="*/ 2930385 h 3127084"/>
              <a:gd name="connsiteX11" fmla="*/ 5857563 w 6095046"/>
              <a:gd name="connsiteY11" fmla="*/ 1887444 h 3127084"/>
              <a:gd name="connsiteX12" fmla="*/ 5618358 w 6095046"/>
              <a:gd name="connsiteY12" fmla="*/ 1775914 h 3127084"/>
              <a:gd name="connsiteX13" fmla="*/ 5465803 w 6095046"/>
              <a:gd name="connsiteY13" fmla="*/ 1376435 h 3127084"/>
              <a:gd name="connsiteX14" fmla="*/ 5313985 w 6095046"/>
              <a:gd name="connsiteY14" fmla="*/ 1960404 h 3127084"/>
              <a:gd name="connsiteX15" fmla="*/ 4946287 w 6095046"/>
              <a:gd name="connsiteY15" fmla="*/ 1653046 h 3127084"/>
              <a:gd name="connsiteX16" fmla="*/ 4564877 w 6095046"/>
              <a:gd name="connsiteY16" fmla="*/ 2152895 h 3127084"/>
              <a:gd name="connsiteX17" fmla="*/ 4020936 w 6095046"/>
              <a:gd name="connsiteY17" fmla="*/ 2824176 h 3127084"/>
              <a:gd name="connsiteX18" fmla="*/ 2181929 w 6095046"/>
              <a:gd name="connsiteY18" fmla="*/ 3062047 h 3127084"/>
              <a:gd name="connsiteX19" fmla="*/ 0 w 6095046"/>
              <a:gd name="connsiteY19" fmla="*/ 3127084 h 3127084"/>
              <a:gd name="connsiteX20" fmla="*/ 9159 w 6095046"/>
              <a:gd name="connsiteY20" fmla="*/ 2997957 h 3127084"/>
              <a:gd name="connsiteX0" fmla="*/ 9159 w 6095046"/>
              <a:gd name="connsiteY0" fmla="*/ 2997957 h 3127084"/>
              <a:gd name="connsiteX1" fmla="*/ 2184886 w 6095046"/>
              <a:gd name="connsiteY1" fmla="*/ 2835895 h 3127084"/>
              <a:gd name="connsiteX2" fmla="*/ 4035504 w 6095046"/>
              <a:gd name="connsiteY2" fmla="*/ 2432128 h 3127084"/>
              <a:gd name="connsiteX3" fmla="*/ 4883726 w 6095046"/>
              <a:gd name="connsiteY3" fmla="*/ 891322 h 3127084"/>
              <a:gd name="connsiteX4" fmla="*/ 5126602 w 6095046"/>
              <a:gd name="connsiteY4" fmla="*/ 1147777 h 3127084"/>
              <a:gd name="connsiteX5" fmla="*/ 5267656 w 6095046"/>
              <a:gd name="connsiteY5" fmla="*/ 146097 h 3127084"/>
              <a:gd name="connsiteX6" fmla="*/ 5374162 w 6095046"/>
              <a:gd name="connsiteY6" fmla="*/ 536601 h 3127084"/>
              <a:gd name="connsiteX7" fmla="*/ 5521427 w 6095046"/>
              <a:gd name="connsiteY7" fmla="*/ 904546 h 3127084"/>
              <a:gd name="connsiteX8" fmla="*/ 5607699 w 6095046"/>
              <a:gd name="connsiteY8" fmla="*/ 134399 h 3127084"/>
              <a:gd name="connsiteX9" fmla="*/ 6095046 w 6095046"/>
              <a:gd name="connsiteY9" fmla="*/ 0 h 3127084"/>
              <a:gd name="connsiteX10" fmla="*/ 5997925 w 6095046"/>
              <a:gd name="connsiteY10" fmla="*/ 2930385 h 3127084"/>
              <a:gd name="connsiteX11" fmla="*/ 5857563 w 6095046"/>
              <a:gd name="connsiteY11" fmla="*/ 1887444 h 3127084"/>
              <a:gd name="connsiteX12" fmla="*/ 5618358 w 6095046"/>
              <a:gd name="connsiteY12" fmla="*/ 1775914 h 3127084"/>
              <a:gd name="connsiteX13" fmla="*/ 5465803 w 6095046"/>
              <a:gd name="connsiteY13" fmla="*/ 1376435 h 3127084"/>
              <a:gd name="connsiteX14" fmla="*/ 5313985 w 6095046"/>
              <a:gd name="connsiteY14" fmla="*/ 1960404 h 3127084"/>
              <a:gd name="connsiteX15" fmla="*/ 4946287 w 6095046"/>
              <a:gd name="connsiteY15" fmla="*/ 1653046 h 3127084"/>
              <a:gd name="connsiteX16" fmla="*/ 4564877 w 6095046"/>
              <a:gd name="connsiteY16" fmla="*/ 2152895 h 3127084"/>
              <a:gd name="connsiteX17" fmla="*/ 4020936 w 6095046"/>
              <a:gd name="connsiteY17" fmla="*/ 2824176 h 3127084"/>
              <a:gd name="connsiteX18" fmla="*/ 2181929 w 6095046"/>
              <a:gd name="connsiteY18" fmla="*/ 3062047 h 3127084"/>
              <a:gd name="connsiteX19" fmla="*/ 0 w 6095046"/>
              <a:gd name="connsiteY19" fmla="*/ 3127084 h 3127084"/>
              <a:gd name="connsiteX20" fmla="*/ 9159 w 6095046"/>
              <a:gd name="connsiteY20" fmla="*/ 2997957 h 3127084"/>
              <a:gd name="connsiteX0" fmla="*/ 9159 w 6095046"/>
              <a:gd name="connsiteY0" fmla="*/ 2997957 h 3127084"/>
              <a:gd name="connsiteX1" fmla="*/ 2184886 w 6095046"/>
              <a:gd name="connsiteY1" fmla="*/ 2835895 h 3127084"/>
              <a:gd name="connsiteX2" fmla="*/ 4035504 w 6095046"/>
              <a:gd name="connsiteY2" fmla="*/ 2432128 h 3127084"/>
              <a:gd name="connsiteX3" fmla="*/ 4883726 w 6095046"/>
              <a:gd name="connsiteY3" fmla="*/ 891322 h 3127084"/>
              <a:gd name="connsiteX4" fmla="*/ 5126602 w 6095046"/>
              <a:gd name="connsiteY4" fmla="*/ 1147777 h 3127084"/>
              <a:gd name="connsiteX5" fmla="*/ 5267656 w 6095046"/>
              <a:gd name="connsiteY5" fmla="*/ 146097 h 3127084"/>
              <a:gd name="connsiteX6" fmla="*/ 5374162 w 6095046"/>
              <a:gd name="connsiteY6" fmla="*/ 536601 h 3127084"/>
              <a:gd name="connsiteX7" fmla="*/ 5521427 w 6095046"/>
              <a:gd name="connsiteY7" fmla="*/ 904546 h 3127084"/>
              <a:gd name="connsiteX8" fmla="*/ 5607699 w 6095046"/>
              <a:gd name="connsiteY8" fmla="*/ 134399 h 3127084"/>
              <a:gd name="connsiteX9" fmla="*/ 6095046 w 6095046"/>
              <a:gd name="connsiteY9" fmla="*/ 0 h 3127084"/>
              <a:gd name="connsiteX10" fmla="*/ 5980586 w 6095046"/>
              <a:gd name="connsiteY10" fmla="*/ 3013242 h 3127084"/>
              <a:gd name="connsiteX11" fmla="*/ 5857563 w 6095046"/>
              <a:gd name="connsiteY11" fmla="*/ 1887444 h 3127084"/>
              <a:gd name="connsiteX12" fmla="*/ 5618358 w 6095046"/>
              <a:gd name="connsiteY12" fmla="*/ 1775914 h 3127084"/>
              <a:gd name="connsiteX13" fmla="*/ 5465803 w 6095046"/>
              <a:gd name="connsiteY13" fmla="*/ 1376435 h 3127084"/>
              <a:gd name="connsiteX14" fmla="*/ 5313985 w 6095046"/>
              <a:gd name="connsiteY14" fmla="*/ 1960404 h 3127084"/>
              <a:gd name="connsiteX15" fmla="*/ 4946287 w 6095046"/>
              <a:gd name="connsiteY15" fmla="*/ 1653046 h 3127084"/>
              <a:gd name="connsiteX16" fmla="*/ 4564877 w 6095046"/>
              <a:gd name="connsiteY16" fmla="*/ 2152895 h 3127084"/>
              <a:gd name="connsiteX17" fmla="*/ 4020936 w 6095046"/>
              <a:gd name="connsiteY17" fmla="*/ 2824176 h 3127084"/>
              <a:gd name="connsiteX18" fmla="*/ 2181929 w 6095046"/>
              <a:gd name="connsiteY18" fmla="*/ 3062047 h 3127084"/>
              <a:gd name="connsiteX19" fmla="*/ 0 w 6095046"/>
              <a:gd name="connsiteY19" fmla="*/ 3127084 h 3127084"/>
              <a:gd name="connsiteX20" fmla="*/ 9159 w 6095046"/>
              <a:gd name="connsiteY20" fmla="*/ 2997957 h 3127084"/>
              <a:gd name="connsiteX0" fmla="*/ 9159 w 6095046"/>
              <a:gd name="connsiteY0" fmla="*/ 2997957 h 3127084"/>
              <a:gd name="connsiteX1" fmla="*/ 2184886 w 6095046"/>
              <a:gd name="connsiteY1" fmla="*/ 2835895 h 3127084"/>
              <a:gd name="connsiteX2" fmla="*/ 4035504 w 6095046"/>
              <a:gd name="connsiteY2" fmla="*/ 2432128 h 3127084"/>
              <a:gd name="connsiteX3" fmla="*/ 4883726 w 6095046"/>
              <a:gd name="connsiteY3" fmla="*/ 891322 h 3127084"/>
              <a:gd name="connsiteX4" fmla="*/ 5126602 w 6095046"/>
              <a:gd name="connsiteY4" fmla="*/ 1147777 h 3127084"/>
              <a:gd name="connsiteX5" fmla="*/ 5267656 w 6095046"/>
              <a:gd name="connsiteY5" fmla="*/ 146097 h 3127084"/>
              <a:gd name="connsiteX6" fmla="*/ 5374162 w 6095046"/>
              <a:gd name="connsiteY6" fmla="*/ 536601 h 3127084"/>
              <a:gd name="connsiteX7" fmla="*/ 5521427 w 6095046"/>
              <a:gd name="connsiteY7" fmla="*/ 904546 h 3127084"/>
              <a:gd name="connsiteX8" fmla="*/ 5607699 w 6095046"/>
              <a:gd name="connsiteY8" fmla="*/ 134399 h 3127084"/>
              <a:gd name="connsiteX9" fmla="*/ 6095046 w 6095046"/>
              <a:gd name="connsiteY9" fmla="*/ 0 h 3127084"/>
              <a:gd name="connsiteX10" fmla="*/ 5980924 w 6095046"/>
              <a:gd name="connsiteY10" fmla="*/ 3103598 h 3127084"/>
              <a:gd name="connsiteX11" fmla="*/ 5857563 w 6095046"/>
              <a:gd name="connsiteY11" fmla="*/ 1887444 h 3127084"/>
              <a:gd name="connsiteX12" fmla="*/ 5618358 w 6095046"/>
              <a:gd name="connsiteY12" fmla="*/ 1775914 h 3127084"/>
              <a:gd name="connsiteX13" fmla="*/ 5465803 w 6095046"/>
              <a:gd name="connsiteY13" fmla="*/ 1376435 h 3127084"/>
              <a:gd name="connsiteX14" fmla="*/ 5313985 w 6095046"/>
              <a:gd name="connsiteY14" fmla="*/ 1960404 h 3127084"/>
              <a:gd name="connsiteX15" fmla="*/ 4946287 w 6095046"/>
              <a:gd name="connsiteY15" fmla="*/ 1653046 h 3127084"/>
              <a:gd name="connsiteX16" fmla="*/ 4564877 w 6095046"/>
              <a:gd name="connsiteY16" fmla="*/ 2152895 h 3127084"/>
              <a:gd name="connsiteX17" fmla="*/ 4020936 w 6095046"/>
              <a:gd name="connsiteY17" fmla="*/ 2824176 h 3127084"/>
              <a:gd name="connsiteX18" fmla="*/ 2181929 w 6095046"/>
              <a:gd name="connsiteY18" fmla="*/ 3062047 h 3127084"/>
              <a:gd name="connsiteX19" fmla="*/ 0 w 6095046"/>
              <a:gd name="connsiteY19" fmla="*/ 3127084 h 3127084"/>
              <a:gd name="connsiteX20" fmla="*/ 9159 w 6095046"/>
              <a:gd name="connsiteY20" fmla="*/ 2997957 h 3127084"/>
              <a:gd name="connsiteX0" fmla="*/ 9159 w 6095046"/>
              <a:gd name="connsiteY0" fmla="*/ 2997957 h 3127084"/>
              <a:gd name="connsiteX1" fmla="*/ 2184886 w 6095046"/>
              <a:gd name="connsiteY1" fmla="*/ 2835895 h 3127084"/>
              <a:gd name="connsiteX2" fmla="*/ 4035504 w 6095046"/>
              <a:gd name="connsiteY2" fmla="*/ 2432128 h 3127084"/>
              <a:gd name="connsiteX3" fmla="*/ 4883726 w 6095046"/>
              <a:gd name="connsiteY3" fmla="*/ 891322 h 3127084"/>
              <a:gd name="connsiteX4" fmla="*/ 5126602 w 6095046"/>
              <a:gd name="connsiteY4" fmla="*/ 1147777 h 3127084"/>
              <a:gd name="connsiteX5" fmla="*/ 5267656 w 6095046"/>
              <a:gd name="connsiteY5" fmla="*/ 146097 h 3127084"/>
              <a:gd name="connsiteX6" fmla="*/ 5374162 w 6095046"/>
              <a:gd name="connsiteY6" fmla="*/ 536601 h 3127084"/>
              <a:gd name="connsiteX7" fmla="*/ 5521427 w 6095046"/>
              <a:gd name="connsiteY7" fmla="*/ 904546 h 3127084"/>
              <a:gd name="connsiteX8" fmla="*/ 5607699 w 6095046"/>
              <a:gd name="connsiteY8" fmla="*/ 134399 h 3127084"/>
              <a:gd name="connsiteX9" fmla="*/ 6095046 w 6095046"/>
              <a:gd name="connsiteY9" fmla="*/ 0 h 3127084"/>
              <a:gd name="connsiteX10" fmla="*/ 5991813 w 6095046"/>
              <a:gd name="connsiteY10" fmla="*/ 2935391 h 3127084"/>
              <a:gd name="connsiteX11" fmla="*/ 5857563 w 6095046"/>
              <a:gd name="connsiteY11" fmla="*/ 1887444 h 3127084"/>
              <a:gd name="connsiteX12" fmla="*/ 5618358 w 6095046"/>
              <a:gd name="connsiteY12" fmla="*/ 1775914 h 3127084"/>
              <a:gd name="connsiteX13" fmla="*/ 5465803 w 6095046"/>
              <a:gd name="connsiteY13" fmla="*/ 1376435 h 3127084"/>
              <a:gd name="connsiteX14" fmla="*/ 5313985 w 6095046"/>
              <a:gd name="connsiteY14" fmla="*/ 1960404 h 3127084"/>
              <a:gd name="connsiteX15" fmla="*/ 4946287 w 6095046"/>
              <a:gd name="connsiteY15" fmla="*/ 1653046 h 3127084"/>
              <a:gd name="connsiteX16" fmla="*/ 4564877 w 6095046"/>
              <a:gd name="connsiteY16" fmla="*/ 2152895 h 3127084"/>
              <a:gd name="connsiteX17" fmla="*/ 4020936 w 6095046"/>
              <a:gd name="connsiteY17" fmla="*/ 2824176 h 3127084"/>
              <a:gd name="connsiteX18" fmla="*/ 2181929 w 6095046"/>
              <a:gd name="connsiteY18" fmla="*/ 3062047 h 3127084"/>
              <a:gd name="connsiteX19" fmla="*/ 0 w 6095046"/>
              <a:gd name="connsiteY19" fmla="*/ 3127084 h 3127084"/>
              <a:gd name="connsiteX20" fmla="*/ 9159 w 6095046"/>
              <a:gd name="connsiteY20" fmla="*/ 2997957 h 3127084"/>
              <a:gd name="connsiteX0" fmla="*/ 9159 w 6112350"/>
              <a:gd name="connsiteY0" fmla="*/ 2997957 h 3127084"/>
              <a:gd name="connsiteX1" fmla="*/ 2184886 w 6112350"/>
              <a:gd name="connsiteY1" fmla="*/ 2835895 h 3127084"/>
              <a:gd name="connsiteX2" fmla="*/ 4035504 w 6112350"/>
              <a:gd name="connsiteY2" fmla="*/ 2432128 h 3127084"/>
              <a:gd name="connsiteX3" fmla="*/ 4883726 w 6112350"/>
              <a:gd name="connsiteY3" fmla="*/ 891322 h 3127084"/>
              <a:gd name="connsiteX4" fmla="*/ 5126602 w 6112350"/>
              <a:gd name="connsiteY4" fmla="*/ 1147777 h 3127084"/>
              <a:gd name="connsiteX5" fmla="*/ 5267656 w 6112350"/>
              <a:gd name="connsiteY5" fmla="*/ 146097 h 3127084"/>
              <a:gd name="connsiteX6" fmla="*/ 5374162 w 6112350"/>
              <a:gd name="connsiteY6" fmla="*/ 536601 h 3127084"/>
              <a:gd name="connsiteX7" fmla="*/ 5521427 w 6112350"/>
              <a:gd name="connsiteY7" fmla="*/ 904546 h 3127084"/>
              <a:gd name="connsiteX8" fmla="*/ 5607699 w 6112350"/>
              <a:gd name="connsiteY8" fmla="*/ 134399 h 3127084"/>
              <a:gd name="connsiteX9" fmla="*/ 6095046 w 6112350"/>
              <a:gd name="connsiteY9" fmla="*/ 0 h 3127084"/>
              <a:gd name="connsiteX10" fmla="*/ 5991813 w 6112350"/>
              <a:gd name="connsiteY10" fmla="*/ 2935391 h 3127084"/>
              <a:gd name="connsiteX11" fmla="*/ 5857563 w 6112350"/>
              <a:gd name="connsiteY11" fmla="*/ 1887444 h 3127084"/>
              <a:gd name="connsiteX12" fmla="*/ 5618358 w 6112350"/>
              <a:gd name="connsiteY12" fmla="*/ 1775914 h 3127084"/>
              <a:gd name="connsiteX13" fmla="*/ 5465803 w 6112350"/>
              <a:gd name="connsiteY13" fmla="*/ 1376435 h 3127084"/>
              <a:gd name="connsiteX14" fmla="*/ 5313985 w 6112350"/>
              <a:gd name="connsiteY14" fmla="*/ 1960404 h 3127084"/>
              <a:gd name="connsiteX15" fmla="*/ 4946287 w 6112350"/>
              <a:gd name="connsiteY15" fmla="*/ 1653046 h 3127084"/>
              <a:gd name="connsiteX16" fmla="*/ 4564877 w 6112350"/>
              <a:gd name="connsiteY16" fmla="*/ 2152895 h 3127084"/>
              <a:gd name="connsiteX17" fmla="*/ 4020936 w 6112350"/>
              <a:gd name="connsiteY17" fmla="*/ 2824176 h 3127084"/>
              <a:gd name="connsiteX18" fmla="*/ 2181929 w 6112350"/>
              <a:gd name="connsiteY18" fmla="*/ 3062047 h 3127084"/>
              <a:gd name="connsiteX19" fmla="*/ 0 w 6112350"/>
              <a:gd name="connsiteY19" fmla="*/ 3127084 h 3127084"/>
              <a:gd name="connsiteX20" fmla="*/ 9159 w 6112350"/>
              <a:gd name="connsiteY20" fmla="*/ 2997957 h 3127084"/>
              <a:gd name="connsiteX0" fmla="*/ 9159 w 6113869"/>
              <a:gd name="connsiteY0" fmla="*/ 2997957 h 3127084"/>
              <a:gd name="connsiteX1" fmla="*/ 2184886 w 6113869"/>
              <a:gd name="connsiteY1" fmla="*/ 2835895 h 3127084"/>
              <a:gd name="connsiteX2" fmla="*/ 4035504 w 6113869"/>
              <a:gd name="connsiteY2" fmla="*/ 2432128 h 3127084"/>
              <a:gd name="connsiteX3" fmla="*/ 4883726 w 6113869"/>
              <a:gd name="connsiteY3" fmla="*/ 891322 h 3127084"/>
              <a:gd name="connsiteX4" fmla="*/ 5126602 w 6113869"/>
              <a:gd name="connsiteY4" fmla="*/ 1147777 h 3127084"/>
              <a:gd name="connsiteX5" fmla="*/ 5267656 w 6113869"/>
              <a:gd name="connsiteY5" fmla="*/ 146097 h 3127084"/>
              <a:gd name="connsiteX6" fmla="*/ 5374162 w 6113869"/>
              <a:gd name="connsiteY6" fmla="*/ 536601 h 3127084"/>
              <a:gd name="connsiteX7" fmla="*/ 5521427 w 6113869"/>
              <a:gd name="connsiteY7" fmla="*/ 904546 h 3127084"/>
              <a:gd name="connsiteX8" fmla="*/ 5607699 w 6113869"/>
              <a:gd name="connsiteY8" fmla="*/ 134399 h 3127084"/>
              <a:gd name="connsiteX9" fmla="*/ 6095046 w 6113869"/>
              <a:gd name="connsiteY9" fmla="*/ 0 h 3127084"/>
              <a:gd name="connsiteX10" fmla="*/ 5991813 w 6113869"/>
              <a:gd name="connsiteY10" fmla="*/ 2935391 h 3127084"/>
              <a:gd name="connsiteX11" fmla="*/ 5857563 w 6113869"/>
              <a:gd name="connsiteY11" fmla="*/ 1887444 h 3127084"/>
              <a:gd name="connsiteX12" fmla="*/ 5618358 w 6113869"/>
              <a:gd name="connsiteY12" fmla="*/ 1775914 h 3127084"/>
              <a:gd name="connsiteX13" fmla="*/ 5465803 w 6113869"/>
              <a:gd name="connsiteY13" fmla="*/ 1376435 h 3127084"/>
              <a:gd name="connsiteX14" fmla="*/ 5313985 w 6113869"/>
              <a:gd name="connsiteY14" fmla="*/ 1960404 h 3127084"/>
              <a:gd name="connsiteX15" fmla="*/ 4946287 w 6113869"/>
              <a:gd name="connsiteY15" fmla="*/ 1653046 h 3127084"/>
              <a:gd name="connsiteX16" fmla="*/ 4564877 w 6113869"/>
              <a:gd name="connsiteY16" fmla="*/ 2152895 h 3127084"/>
              <a:gd name="connsiteX17" fmla="*/ 4020936 w 6113869"/>
              <a:gd name="connsiteY17" fmla="*/ 2824176 h 3127084"/>
              <a:gd name="connsiteX18" fmla="*/ 2181929 w 6113869"/>
              <a:gd name="connsiteY18" fmla="*/ 3062047 h 3127084"/>
              <a:gd name="connsiteX19" fmla="*/ 0 w 6113869"/>
              <a:gd name="connsiteY19" fmla="*/ 3127084 h 3127084"/>
              <a:gd name="connsiteX20" fmla="*/ 9159 w 6113869"/>
              <a:gd name="connsiteY20" fmla="*/ 2997957 h 3127084"/>
              <a:gd name="connsiteX0" fmla="*/ 9159 w 6118097"/>
              <a:gd name="connsiteY0" fmla="*/ 2997957 h 3127084"/>
              <a:gd name="connsiteX1" fmla="*/ 2184886 w 6118097"/>
              <a:gd name="connsiteY1" fmla="*/ 2835895 h 3127084"/>
              <a:gd name="connsiteX2" fmla="*/ 4035504 w 6118097"/>
              <a:gd name="connsiteY2" fmla="*/ 2432128 h 3127084"/>
              <a:gd name="connsiteX3" fmla="*/ 4883726 w 6118097"/>
              <a:gd name="connsiteY3" fmla="*/ 891322 h 3127084"/>
              <a:gd name="connsiteX4" fmla="*/ 5126602 w 6118097"/>
              <a:gd name="connsiteY4" fmla="*/ 1147777 h 3127084"/>
              <a:gd name="connsiteX5" fmla="*/ 5267656 w 6118097"/>
              <a:gd name="connsiteY5" fmla="*/ 146097 h 3127084"/>
              <a:gd name="connsiteX6" fmla="*/ 5374162 w 6118097"/>
              <a:gd name="connsiteY6" fmla="*/ 536601 h 3127084"/>
              <a:gd name="connsiteX7" fmla="*/ 5521427 w 6118097"/>
              <a:gd name="connsiteY7" fmla="*/ 904546 h 3127084"/>
              <a:gd name="connsiteX8" fmla="*/ 5607699 w 6118097"/>
              <a:gd name="connsiteY8" fmla="*/ 134399 h 3127084"/>
              <a:gd name="connsiteX9" fmla="*/ 6095046 w 6118097"/>
              <a:gd name="connsiteY9" fmla="*/ 0 h 3127084"/>
              <a:gd name="connsiteX10" fmla="*/ 6023204 w 6118097"/>
              <a:gd name="connsiteY10" fmla="*/ 2983842 h 3127084"/>
              <a:gd name="connsiteX11" fmla="*/ 5857563 w 6118097"/>
              <a:gd name="connsiteY11" fmla="*/ 1887444 h 3127084"/>
              <a:gd name="connsiteX12" fmla="*/ 5618358 w 6118097"/>
              <a:gd name="connsiteY12" fmla="*/ 1775914 h 3127084"/>
              <a:gd name="connsiteX13" fmla="*/ 5465803 w 6118097"/>
              <a:gd name="connsiteY13" fmla="*/ 1376435 h 3127084"/>
              <a:gd name="connsiteX14" fmla="*/ 5313985 w 6118097"/>
              <a:gd name="connsiteY14" fmla="*/ 1960404 h 3127084"/>
              <a:gd name="connsiteX15" fmla="*/ 4946287 w 6118097"/>
              <a:gd name="connsiteY15" fmla="*/ 1653046 h 3127084"/>
              <a:gd name="connsiteX16" fmla="*/ 4564877 w 6118097"/>
              <a:gd name="connsiteY16" fmla="*/ 2152895 h 3127084"/>
              <a:gd name="connsiteX17" fmla="*/ 4020936 w 6118097"/>
              <a:gd name="connsiteY17" fmla="*/ 2824176 h 3127084"/>
              <a:gd name="connsiteX18" fmla="*/ 2181929 w 6118097"/>
              <a:gd name="connsiteY18" fmla="*/ 3062047 h 3127084"/>
              <a:gd name="connsiteX19" fmla="*/ 0 w 6118097"/>
              <a:gd name="connsiteY19" fmla="*/ 3127084 h 3127084"/>
              <a:gd name="connsiteX20" fmla="*/ 9159 w 6118097"/>
              <a:gd name="connsiteY20" fmla="*/ 2997957 h 3127084"/>
              <a:gd name="connsiteX0" fmla="*/ 9159 w 6114338"/>
              <a:gd name="connsiteY0" fmla="*/ 2997957 h 3127084"/>
              <a:gd name="connsiteX1" fmla="*/ 2184886 w 6114338"/>
              <a:gd name="connsiteY1" fmla="*/ 2835895 h 3127084"/>
              <a:gd name="connsiteX2" fmla="*/ 4035504 w 6114338"/>
              <a:gd name="connsiteY2" fmla="*/ 2432128 h 3127084"/>
              <a:gd name="connsiteX3" fmla="*/ 4883726 w 6114338"/>
              <a:gd name="connsiteY3" fmla="*/ 891322 h 3127084"/>
              <a:gd name="connsiteX4" fmla="*/ 5126602 w 6114338"/>
              <a:gd name="connsiteY4" fmla="*/ 1147777 h 3127084"/>
              <a:gd name="connsiteX5" fmla="*/ 5267656 w 6114338"/>
              <a:gd name="connsiteY5" fmla="*/ 146097 h 3127084"/>
              <a:gd name="connsiteX6" fmla="*/ 5374162 w 6114338"/>
              <a:gd name="connsiteY6" fmla="*/ 536601 h 3127084"/>
              <a:gd name="connsiteX7" fmla="*/ 5521427 w 6114338"/>
              <a:gd name="connsiteY7" fmla="*/ 904546 h 3127084"/>
              <a:gd name="connsiteX8" fmla="*/ 5607699 w 6114338"/>
              <a:gd name="connsiteY8" fmla="*/ 134399 h 3127084"/>
              <a:gd name="connsiteX9" fmla="*/ 6095046 w 6114338"/>
              <a:gd name="connsiteY9" fmla="*/ 0 h 3127084"/>
              <a:gd name="connsiteX10" fmla="*/ 6023204 w 6114338"/>
              <a:gd name="connsiteY10" fmla="*/ 2983842 h 3127084"/>
              <a:gd name="connsiteX11" fmla="*/ 5857563 w 6114338"/>
              <a:gd name="connsiteY11" fmla="*/ 1887444 h 3127084"/>
              <a:gd name="connsiteX12" fmla="*/ 5618358 w 6114338"/>
              <a:gd name="connsiteY12" fmla="*/ 1775914 h 3127084"/>
              <a:gd name="connsiteX13" fmla="*/ 5465803 w 6114338"/>
              <a:gd name="connsiteY13" fmla="*/ 1376435 h 3127084"/>
              <a:gd name="connsiteX14" fmla="*/ 5313985 w 6114338"/>
              <a:gd name="connsiteY14" fmla="*/ 1960404 h 3127084"/>
              <a:gd name="connsiteX15" fmla="*/ 4946287 w 6114338"/>
              <a:gd name="connsiteY15" fmla="*/ 1653046 h 3127084"/>
              <a:gd name="connsiteX16" fmla="*/ 4564877 w 6114338"/>
              <a:gd name="connsiteY16" fmla="*/ 2152895 h 3127084"/>
              <a:gd name="connsiteX17" fmla="*/ 4020936 w 6114338"/>
              <a:gd name="connsiteY17" fmla="*/ 2824176 h 3127084"/>
              <a:gd name="connsiteX18" fmla="*/ 2181929 w 6114338"/>
              <a:gd name="connsiteY18" fmla="*/ 3062047 h 3127084"/>
              <a:gd name="connsiteX19" fmla="*/ 0 w 6114338"/>
              <a:gd name="connsiteY19" fmla="*/ 3127084 h 3127084"/>
              <a:gd name="connsiteX20" fmla="*/ 9159 w 6114338"/>
              <a:gd name="connsiteY20" fmla="*/ 2997957 h 3127084"/>
              <a:gd name="connsiteX0" fmla="*/ 9159 w 6112735"/>
              <a:gd name="connsiteY0" fmla="*/ 2997957 h 3127084"/>
              <a:gd name="connsiteX1" fmla="*/ 2184886 w 6112735"/>
              <a:gd name="connsiteY1" fmla="*/ 2835895 h 3127084"/>
              <a:gd name="connsiteX2" fmla="*/ 4035504 w 6112735"/>
              <a:gd name="connsiteY2" fmla="*/ 2432128 h 3127084"/>
              <a:gd name="connsiteX3" fmla="*/ 4883726 w 6112735"/>
              <a:gd name="connsiteY3" fmla="*/ 891322 h 3127084"/>
              <a:gd name="connsiteX4" fmla="*/ 5126602 w 6112735"/>
              <a:gd name="connsiteY4" fmla="*/ 1147777 h 3127084"/>
              <a:gd name="connsiteX5" fmla="*/ 5267656 w 6112735"/>
              <a:gd name="connsiteY5" fmla="*/ 146097 h 3127084"/>
              <a:gd name="connsiteX6" fmla="*/ 5374162 w 6112735"/>
              <a:gd name="connsiteY6" fmla="*/ 536601 h 3127084"/>
              <a:gd name="connsiteX7" fmla="*/ 5521427 w 6112735"/>
              <a:gd name="connsiteY7" fmla="*/ 904546 h 3127084"/>
              <a:gd name="connsiteX8" fmla="*/ 5607699 w 6112735"/>
              <a:gd name="connsiteY8" fmla="*/ 134399 h 3127084"/>
              <a:gd name="connsiteX9" fmla="*/ 6095046 w 6112735"/>
              <a:gd name="connsiteY9" fmla="*/ 0 h 3127084"/>
              <a:gd name="connsiteX10" fmla="*/ 6008501 w 6112735"/>
              <a:gd name="connsiteY10" fmla="*/ 2976656 h 3127084"/>
              <a:gd name="connsiteX11" fmla="*/ 5857563 w 6112735"/>
              <a:gd name="connsiteY11" fmla="*/ 1887444 h 3127084"/>
              <a:gd name="connsiteX12" fmla="*/ 5618358 w 6112735"/>
              <a:gd name="connsiteY12" fmla="*/ 1775914 h 3127084"/>
              <a:gd name="connsiteX13" fmla="*/ 5465803 w 6112735"/>
              <a:gd name="connsiteY13" fmla="*/ 1376435 h 3127084"/>
              <a:gd name="connsiteX14" fmla="*/ 5313985 w 6112735"/>
              <a:gd name="connsiteY14" fmla="*/ 1960404 h 3127084"/>
              <a:gd name="connsiteX15" fmla="*/ 4946287 w 6112735"/>
              <a:gd name="connsiteY15" fmla="*/ 1653046 h 3127084"/>
              <a:gd name="connsiteX16" fmla="*/ 4564877 w 6112735"/>
              <a:gd name="connsiteY16" fmla="*/ 2152895 h 3127084"/>
              <a:gd name="connsiteX17" fmla="*/ 4020936 w 6112735"/>
              <a:gd name="connsiteY17" fmla="*/ 2824176 h 3127084"/>
              <a:gd name="connsiteX18" fmla="*/ 2181929 w 6112735"/>
              <a:gd name="connsiteY18" fmla="*/ 3062047 h 3127084"/>
              <a:gd name="connsiteX19" fmla="*/ 0 w 6112735"/>
              <a:gd name="connsiteY19" fmla="*/ 3127084 h 3127084"/>
              <a:gd name="connsiteX20" fmla="*/ 9159 w 6112735"/>
              <a:gd name="connsiteY20" fmla="*/ 2997957 h 3127084"/>
              <a:gd name="connsiteX0" fmla="*/ 9159 w 6120459"/>
              <a:gd name="connsiteY0" fmla="*/ 2997957 h 3127084"/>
              <a:gd name="connsiteX1" fmla="*/ 2184886 w 6120459"/>
              <a:gd name="connsiteY1" fmla="*/ 2835895 h 3127084"/>
              <a:gd name="connsiteX2" fmla="*/ 4035504 w 6120459"/>
              <a:gd name="connsiteY2" fmla="*/ 2432128 h 3127084"/>
              <a:gd name="connsiteX3" fmla="*/ 4883726 w 6120459"/>
              <a:gd name="connsiteY3" fmla="*/ 891322 h 3127084"/>
              <a:gd name="connsiteX4" fmla="*/ 5126602 w 6120459"/>
              <a:gd name="connsiteY4" fmla="*/ 1147777 h 3127084"/>
              <a:gd name="connsiteX5" fmla="*/ 5267656 w 6120459"/>
              <a:gd name="connsiteY5" fmla="*/ 146097 h 3127084"/>
              <a:gd name="connsiteX6" fmla="*/ 5374162 w 6120459"/>
              <a:gd name="connsiteY6" fmla="*/ 536601 h 3127084"/>
              <a:gd name="connsiteX7" fmla="*/ 5521427 w 6120459"/>
              <a:gd name="connsiteY7" fmla="*/ 904546 h 3127084"/>
              <a:gd name="connsiteX8" fmla="*/ 5607699 w 6120459"/>
              <a:gd name="connsiteY8" fmla="*/ 134399 h 3127084"/>
              <a:gd name="connsiteX9" fmla="*/ 6095046 w 6120459"/>
              <a:gd name="connsiteY9" fmla="*/ 0 h 3127084"/>
              <a:gd name="connsiteX10" fmla="*/ 6008501 w 6120459"/>
              <a:gd name="connsiteY10" fmla="*/ 2976656 h 3127084"/>
              <a:gd name="connsiteX11" fmla="*/ 5857563 w 6120459"/>
              <a:gd name="connsiteY11" fmla="*/ 1887444 h 3127084"/>
              <a:gd name="connsiteX12" fmla="*/ 5618358 w 6120459"/>
              <a:gd name="connsiteY12" fmla="*/ 1775914 h 3127084"/>
              <a:gd name="connsiteX13" fmla="*/ 5465803 w 6120459"/>
              <a:gd name="connsiteY13" fmla="*/ 1376435 h 3127084"/>
              <a:gd name="connsiteX14" fmla="*/ 5313985 w 6120459"/>
              <a:gd name="connsiteY14" fmla="*/ 1960404 h 3127084"/>
              <a:gd name="connsiteX15" fmla="*/ 4946287 w 6120459"/>
              <a:gd name="connsiteY15" fmla="*/ 1653046 h 3127084"/>
              <a:gd name="connsiteX16" fmla="*/ 4564877 w 6120459"/>
              <a:gd name="connsiteY16" fmla="*/ 2152895 h 3127084"/>
              <a:gd name="connsiteX17" fmla="*/ 4020936 w 6120459"/>
              <a:gd name="connsiteY17" fmla="*/ 2824176 h 3127084"/>
              <a:gd name="connsiteX18" fmla="*/ 2181929 w 6120459"/>
              <a:gd name="connsiteY18" fmla="*/ 3062047 h 3127084"/>
              <a:gd name="connsiteX19" fmla="*/ 0 w 6120459"/>
              <a:gd name="connsiteY19" fmla="*/ 3127084 h 3127084"/>
              <a:gd name="connsiteX20" fmla="*/ 9159 w 6120459"/>
              <a:gd name="connsiteY20" fmla="*/ 2997957 h 3127084"/>
              <a:gd name="connsiteX0" fmla="*/ 9159 w 6095046"/>
              <a:gd name="connsiteY0" fmla="*/ 2997957 h 3127084"/>
              <a:gd name="connsiteX1" fmla="*/ 2184886 w 6095046"/>
              <a:gd name="connsiteY1" fmla="*/ 2835895 h 3127084"/>
              <a:gd name="connsiteX2" fmla="*/ 4035504 w 6095046"/>
              <a:gd name="connsiteY2" fmla="*/ 2432128 h 3127084"/>
              <a:gd name="connsiteX3" fmla="*/ 4883726 w 6095046"/>
              <a:gd name="connsiteY3" fmla="*/ 891322 h 3127084"/>
              <a:gd name="connsiteX4" fmla="*/ 5126602 w 6095046"/>
              <a:gd name="connsiteY4" fmla="*/ 1147777 h 3127084"/>
              <a:gd name="connsiteX5" fmla="*/ 5267656 w 6095046"/>
              <a:gd name="connsiteY5" fmla="*/ 146097 h 3127084"/>
              <a:gd name="connsiteX6" fmla="*/ 5374162 w 6095046"/>
              <a:gd name="connsiteY6" fmla="*/ 536601 h 3127084"/>
              <a:gd name="connsiteX7" fmla="*/ 5521427 w 6095046"/>
              <a:gd name="connsiteY7" fmla="*/ 904546 h 3127084"/>
              <a:gd name="connsiteX8" fmla="*/ 5607699 w 6095046"/>
              <a:gd name="connsiteY8" fmla="*/ 134399 h 3127084"/>
              <a:gd name="connsiteX9" fmla="*/ 6095046 w 6095046"/>
              <a:gd name="connsiteY9" fmla="*/ 0 h 3127084"/>
              <a:gd name="connsiteX10" fmla="*/ 6008501 w 6095046"/>
              <a:gd name="connsiteY10" fmla="*/ 2976656 h 3127084"/>
              <a:gd name="connsiteX11" fmla="*/ 5857563 w 6095046"/>
              <a:gd name="connsiteY11" fmla="*/ 1887444 h 3127084"/>
              <a:gd name="connsiteX12" fmla="*/ 5618358 w 6095046"/>
              <a:gd name="connsiteY12" fmla="*/ 1775914 h 3127084"/>
              <a:gd name="connsiteX13" fmla="*/ 5465803 w 6095046"/>
              <a:gd name="connsiteY13" fmla="*/ 1376435 h 3127084"/>
              <a:gd name="connsiteX14" fmla="*/ 5313985 w 6095046"/>
              <a:gd name="connsiteY14" fmla="*/ 1960404 h 3127084"/>
              <a:gd name="connsiteX15" fmla="*/ 4946287 w 6095046"/>
              <a:gd name="connsiteY15" fmla="*/ 1653046 h 3127084"/>
              <a:gd name="connsiteX16" fmla="*/ 4564877 w 6095046"/>
              <a:gd name="connsiteY16" fmla="*/ 2152895 h 3127084"/>
              <a:gd name="connsiteX17" fmla="*/ 4020936 w 6095046"/>
              <a:gd name="connsiteY17" fmla="*/ 2824176 h 3127084"/>
              <a:gd name="connsiteX18" fmla="*/ 2181929 w 6095046"/>
              <a:gd name="connsiteY18" fmla="*/ 3062047 h 3127084"/>
              <a:gd name="connsiteX19" fmla="*/ 0 w 6095046"/>
              <a:gd name="connsiteY19" fmla="*/ 3127084 h 3127084"/>
              <a:gd name="connsiteX20" fmla="*/ 9159 w 6095046"/>
              <a:gd name="connsiteY20" fmla="*/ 2997957 h 3127084"/>
              <a:gd name="connsiteX0" fmla="*/ 9159 w 6103455"/>
              <a:gd name="connsiteY0" fmla="*/ 3183359 h 3312486"/>
              <a:gd name="connsiteX1" fmla="*/ 2184886 w 6103455"/>
              <a:gd name="connsiteY1" fmla="*/ 3021297 h 3312486"/>
              <a:gd name="connsiteX2" fmla="*/ 4035504 w 6103455"/>
              <a:gd name="connsiteY2" fmla="*/ 2617530 h 3312486"/>
              <a:gd name="connsiteX3" fmla="*/ 4883726 w 6103455"/>
              <a:gd name="connsiteY3" fmla="*/ 1076724 h 3312486"/>
              <a:gd name="connsiteX4" fmla="*/ 5126602 w 6103455"/>
              <a:gd name="connsiteY4" fmla="*/ 1333179 h 3312486"/>
              <a:gd name="connsiteX5" fmla="*/ 5267656 w 6103455"/>
              <a:gd name="connsiteY5" fmla="*/ 331499 h 3312486"/>
              <a:gd name="connsiteX6" fmla="*/ 5374162 w 6103455"/>
              <a:gd name="connsiteY6" fmla="*/ 722003 h 3312486"/>
              <a:gd name="connsiteX7" fmla="*/ 5521427 w 6103455"/>
              <a:gd name="connsiteY7" fmla="*/ 1089948 h 3312486"/>
              <a:gd name="connsiteX8" fmla="*/ 5607699 w 6103455"/>
              <a:gd name="connsiteY8" fmla="*/ 319801 h 3312486"/>
              <a:gd name="connsiteX9" fmla="*/ 6103455 w 6103455"/>
              <a:gd name="connsiteY9" fmla="*/ 0 h 3312486"/>
              <a:gd name="connsiteX10" fmla="*/ 6008501 w 6103455"/>
              <a:gd name="connsiteY10" fmla="*/ 3162058 h 3312486"/>
              <a:gd name="connsiteX11" fmla="*/ 5857563 w 6103455"/>
              <a:gd name="connsiteY11" fmla="*/ 2072846 h 3312486"/>
              <a:gd name="connsiteX12" fmla="*/ 5618358 w 6103455"/>
              <a:gd name="connsiteY12" fmla="*/ 1961316 h 3312486"/>
              <a:gd name="connsiteX13" fmla="*/ 5465803 w 6103455"/>
              <a:gd name="connsiteY13" fmla="*/ 1561837 h 3312486"/>
              <a:gd name="connsiteX14" fmla="*/ 5313985 w 6103455"/>
              <a:gd name="connsiteY14" fmla="*/ 2145806 h 3312486"/>
              <a:gd name="connsiteX15" fmla="*/ 4946287 w 6103455"/>
              <a:gd name="connsiteY15" fmla="*/ 1838448 h 3312486"/>
              <a:gd name="connsiteX16" fmla="*/ 4564877 w 6103455"/>
              <a:gd name="connsiteY16" fmla="*/ 2338297 h 3312486"/>
              <a:gd name="connsiteX17" fmla="*/ 4020936 w 6103455"/>
              <a:gd name="connsiteY17" fmla="*/ 3009578 h 3312486"/>
              <a:gd name="connsiteX18" fmla="*/ 2181929 w 6103455"/>
              <a:gd name="connsiteY18" fmla="*/ 3247449 h 3312486"/>
              <a:gd name="connsiteX19" fmla="*/ 0 w 6103455"/>
              <a:gd name="connsiteY19" fmla="*/ 3312486 h 3312486"/>
              <a:gd name="connsiteX20" fmla="*/ 9159 w 6103455"/>
              <a:gd name="connsiteY20" fmla="*/ 3183359 h 3312486"/>
              <a:gd name="connsiteX0" fmla="*/ 9159 w 6103455"/>
              <a:gd name="connsiteY0" fmla="*/ 3183359 h 3312486"/>
              <a:gd name="connsiteX1" fmla="*/ 2184886 w 6103455"/>
              <a:gd name="connsiteY1" fmla="*/ 3021297 h 3312486"/>
              <a:gd name="connsiteX2" fmla="*/ 4035504 w 6103455"/>
              <a:gd name="connsiteY2" fmla="*/ 2617530 h 3312486"/>
              <a:gd name="connsiteX3" fmla="*/ 4883726 w 6103455"/>
              <a:gd name="connsiteY3" fmla="*/ 1076724 h 3312486"/>
              <a:gd name="connsiteX4" fmla="*/ 5126602 w 6103455"/>
              <a:gd name="connsiteY4" fmla="*/ 1333179 h 3312486"/>
              <a:gd name="connsiteX5" fmla="*/ 5267656 w 6103455"/>
              <a:gd name="connsiteY5" fmla="*/ 331499 h 3312486"/>
              <a:gd name="connsiteX6" fmla="*/ 5374162 w 6103455"/>
              <a:gd name="connsiteY6" fmla="*/ 722003 h 3312486"/>
              <a:gd name="connsiteX7" fmla="*/ 5521427 w 6103455"/>
              <a:gd name="connsiteY7" fmla="*/ 1089948 h 3312486"/>
              <a:gd name="connsiteX8" fmla="*/ 5607699 w 6103455"/>
              <a:gd name="connsiteY8" fmla="*/ 319801 h 3312486"/>
              <a:gd name="connsiteX9" fmla="*/ 6103455 w 6103455"/>
              <a:gd name="connsiteY9" fmla="*/ 0 h 3312486"/>
              <a:gd name="connsiteX10" fmla="*/ 6008501 w 6103455"/>
              <a:gd name="connsiteY10" fmla="*/ 3162058 h 3312486"/>
              <a:gd name="connsiteX11" fmla="*/ 5857563 w 6103455"/>
              <a:gd name="connsiteY11" fmla="*/ 2072846 h 3312486"/>
              <a:gd name="connsiteX12" fmla="*/ 5618358 w 6103455"/>
              <a:gd name="connsiteY12" fmla="*/ 1961316 h 3312486"/>
              <a:gd name="connsiteX13" fmla="*/ 5408976 w 6103455"/>
              <a:gd name="connsiteY13" fmla="*/ 1567170 h 3312486"/>
              <a:gd name="connsiteX14" fmla="*/ 5313985 w 6103455"/>
              <a:gd name="connsiteY14" fmla="*/ 2145806 h 3312486"/>
              <a:gd name="connsiteX15" fmla="*/ 4946287 w 6103455"/>
              <a:gd name="connsiteY15" fmla="*/ 1838448 h 3312486"/>
              <a:gd name="connsiteX16" fmla="*/ 4564877 w 6103455"/>
              <a:gd name="connsiteY16" fmla="*/ 2338297 h 3312486"/>
              <a:gd name="connsiteX17" fmla="*/ 4020936 w 6103455"/>
              <a:gd name="connsiteY17" fmla="*/ 3009578 h 3312486"/>
              <a:gd name="connsiteX18" fmla="*/ 2181929 w 6103455"/>
              <a:gd name="connsiteY18" fmla="*/ 3247449 h 3312486"/>
              <a:gd name="connsiteX19" fmla="*/ 0 w 6103455"/>
              <a:gd name="connsiteY19" fmla="*/ 3312486 h 3312486"/>
              <a:gd name="connsiteX20" fmla="*/ 9159 w 6103455"/>
              <a:gd name="connsiteY20" fmla="*/ 3183359 h 3312486"/>
              <a:gd name="connsiteX0" fmla="*/ 9159 w 6103455"/>
              <a:gd name="connsiteY0" fmla="*/ 3183359 h 3312486"/>
              <a:gd name="connsiteX1" fmla="*/ 2184886 w 6103455"/>
              <a:gd name="connsiteY1" fmla="*/ 3021297 h 3312486"/>
              <a:gd name="connsiteX2" fmla="*/ 4035504 w 6103455"/>
              <a:gd name="connsiteY2" fmla="*/ 2617530 h 3312486"/>
              <a:gd name="connsiteX3" fmla="*/ 4883726 w 6103455"/>
              <a:gd name="connsiteY3" fmla="*/ 1076724 h 3312486"/>
              <a:gd name="connsiteX4" fmla="*/ 5126602 w 6103455"/>
              <a:gd name="connsiteY4" fmla="*/ 1333179 h 3312486"/>
              <a:gd name="connsiteX5" fmla="*/ 5267656 w 6103455"/>
              <a:gd name="connsiteY5" fmla="*/ 331499 h 3312486"/>
              <a:gd name="connsiteX6" fmla="*/ 5374162 w 6103455"/>
              <a:gd name="connsiteY6" fmla="*/ 722003 h 3312486"/>
              <a:gd name="connsiteX7" fmla="*/ 5521427 w 6103455"/>
              <a:gd name="connsiteY7" fmla="*/ 1089948 h 3312486"/>
              <a:gd name="connsiteX8" fmla="*/ 5607699 w 6103455"/>
              <a:gd name="connsiteY8" fmla="*/ 319801 h 3312486"/>
              <a:gd name="connsiteX9" fmla="*/ 6103455 w 6103455"/>
              <a:gd name="connsiteY9" fmla="*/ 0 h 3312486"/>
              <a:gd name="connsiteX10" fmla="*/ 6008501 w 6103455"/>
              <a:gd name="connsiteY10" fmla="*/ 3162058 h 3312486"/>
              <a:gd name="connsiteX11" fmla="*/ 5857563 w 6103455"/>
              <a:gd name="connsiteY11" fmla="*/ 2072846 h 3312486"/>
              <a:gd name="connsiteX12" fmla="*/ 5618358 w 6103455"/>
              <a:gd name="connsiteY12" fmla="*/ 1961316 h 3312486"/>
              <a:gd name="connsiteX13" fmla="*/ 5408976 w 6103455"/>
              <a:gd name="connsiteY13" fmla="*/ 1567170 h 3312486"/>
              <a:gd name="connsiteX14" fmla="*/ 5313985 w 6103455"/>
              <a:gd name="connsiteY14" fmla="*/ 2145806 h 3312486"/>
              <a:gd name="connsiteX15" fmla="*/ 4946287 w 6103455"/>
              <a:gd name="connsiteY15" fmla="*/ 1838448 h 3312486"/>
              <a:gd name="connsiteX16" fmla="*/ 4564877 w 6103455"/>
              <a:gd name="connsiteY16" fmla="*/ 2338297 h 3312486"/>
              <a:gd name="connsiteX17" fmla="*/ 4020936 w 6103455"/>
              <a:gd name="connsiteY17" fmla="*/ 3009578 h 3312486"/>
              <a:gd name="connsiteX18" fmla="*/ 2181929 w 6103455"/>
              <a:gd name="connsiteY18" fmla="*/ 3247449 h 3312486"/>
              <a:gd name="connsiteX19" fmla="*/ 0 w 6103455"/>
              <a:gd name="connsiteY19" fmla="*/ 3312486 h 3312486"/>
              <a:gd name="connsiteX20" fmla="*/ 9159 w 6103455"/>
              <a:gd name="connsiteY20" fmla="*/ 3183359 h 3312486"/>
              <a:gd name="connsiteX0" fmla="*/ 9159 w 6103455"/>
              <a:gd name="connsiteY0" fmla="*/ 3183359 h 3312486"/>
              <a:gd name="connsiteX1" fmla="*/ 2184886 w 6103455"/>
              <a:gd name="connsiteY1" fmla="*/ 3021297 h 3312486"/>
              <a:gd name="connsiteX2" fmla="*/ 4035504 w 6103455"/>
              <a:gd name="connsiteY2" fmla="*/ 2617530 h 3312486"/>
              <a:gd name="connsiteX3" fmla="*/ 4883726 w 6103455"/>
              <a:gd name="connsiteY3" fmla="*/ 1076724 h 3312486"/>
              <a:gd name="connsiteX4" fmla="*/ 5126602 w 6103455"/>
              <a:gd name="connsiteY4" fmla="*/ 1333179 h 3312486"/>
              <a:gd name="connsiteX5" fmla="*/ 5267656 w 6103455"/>
              <a:gd name="connsiteY5" fmla="*/ 331499 h 3312486"/>
              <a:gd name="connsiteX6" fmla="*/ 5374162 w 6103455"/>
              <a:gd name="connsiteY6" fmla="*/ 722003 h 3312486"/>
              <a:gd name="connsiteX7" fmla="*/ 5521427 w 6103455"/>
              <a:gd name="connsiteY7" fmla="*/ 1089948 h 3312486"/>
              <a:gd name="connsiteX8" fmla="*/ 5607699 w 6103455"/>
              <a:gd name="connsiteY8" fmla="*/ 319801 h 3312486"/>
              <a:gd name="connsiteX9" fmla="*/ 6103455 w 6103455"/>
              <a:gd name="connsiteY9" fmla="*/ 0 h 3312486"/>
              <a:gd name="connsiteX10" fmla="*/ 6008501 w 6103455"/>
              <a:gd name="connsiteY10" fmla="*/ 3162058 h 3312486"/>
              <a:gd name="connsiteX11" fmla="*/ 5857563 w 6103455"/>
              <a:gd name="connsiteY11" fmla="*/ 2072846 h 3312486"/>
              <a:gd name="connsiteX12" fmla="*/ 5618358 w 6103455"/>
              <a:gd name="connsiteY12" fmla="*/ 1961316 h 3312486"/>
              <a:gd name="connsiteX13" fmla="*/ 5408976 w 6103455"/>
              <a:gd name="connsiteY13" fmla="*/ 1567170 h 3312486"/>
              <a:gd name="connsiteX14" fmla="*/ 5313985 w 6103455"/>
              <a:gd name="connsiteY14" fmla="*/ 2145806 h 3312486"/>
              <a:gd name="connsiteX15" fmla="*/ 4946287 w 6103455"/>
              <a:gd name="connsiteY15" fmla="*/ 1838448 h 3312486"/>
              <a:gd name="connsiteX16" fmla="*/ 4564877 w 6103455"/>
              <a:gd name="connsiteY16" fmla="*/ 2338297 h 3312486"/>
              <a:gd name="connsiteX17" fmla="*/ 4020936 w 6103455"/>
              <a:gd name="connsiteY17" fmla="*/ 3009578 h 3312486"/>
              <a:gd name="connsiteX18" fmla="*/ 2181929 w 6103455"/>
              <a:gd name="connsiteY18" fmla="*/ 3247449 h 3312486"/>
              <a:gd name="connsiteX19" fmla="*/ 0 w 6103455"/>
              <a:gd name="connsiteY19" fmla="*/ 3312486 h 3312486"/>
              <a:gd name="connsiteX20" fmla="*/ 9159 w 6103455"/>
              <a:gd name="connsiteY20" fmla="*/ 3183359 h 3312486"/>
              <a:gd name="connsiteX0" fmla="*/ 9159 w 6103455"/>
              <a:gd name="connsiteY0" fmla="*/ 3183359 h 3312486"/>
              <a:gd name="connsiteX1" fmla="*/ 2184886 w 6103455"/>
              <a:gd name="connsiteY1" fmla="*/ 3021297 h 3312486"/>
              <a:gd name="connsiteX2" fmla="*/ 4035504 w 6103455"/>
              <a:gd name="connsiteY2" fmla="*/ 2617530 h 3312486"/>
              <a:gd name="connsiteX3" fmla="*/ 4883726 w 6103455"/>
              <a:gd name="connsiteY3" fmla="*/ 1076724 h 3312486"/>
              <a:gd name="connsiteX4" fmla="*/ 5126602 w 6103455"/>
              <a:gd name="connsiteY4" fmla="*/ 1333179 h 3312486"/>
              <a:gd name="connsiteX5" fmla="*/ 5267656 w 6103455"/>
              <a:gd name="connsiteY5" fmla="*/ 331499 h 3312486"/>
              <a:gd name="connsiteX6" fmla="*/ 5374162 w 6103455"/>
              <a:gd name="connsiteY6" fmla="*/ 722003 h 3312486"/>
              <a:gd name="connsiteX7" fmla="*/ 5521427 w 6103455"/>
              <a:gd name="connsiteY7" fmla="*/ 1089948 h 3312486"/>
              <a:gd name="connsiteX8" fmla="*/ 5607699 w 6103455"/>
              <a:gd name="connsiteY8" fmla="*/ 319801 h 3312486"/>
              <a:gd name="connsiteX9" fmla="*/ 6103455 w 6103455"/>
              <a:gd name="connsiteY9" fmla="*/ 0 h 3312486"/>
              <a:gd name="connsiteX10" fmla="*/ 6008501 w 6103455"/>
              <a:gd name="connsiteY10" fmla="*/ 3162058 h 3312486"/>
              <a:gd name="connsiteX11" fmla="*/ 5857563 w 6103455"/>
              <a:gd name="connsiteY11" fmla="*/ 2072846 h 3312486"/>
              <a:gd name="connsiteX12" fmla="*/ 5618358 w 6103455"/>
              <a:gd name="connsiteY12" fmla="*/ 1961316 h 3312486"/>
              <a:gd name="connsiteX13" fmla="*/ 5408976 w 6103455"/>
              <a:gd name="connsiteY13" fmla="*/ 1567170 h 3312486"/>
              <a:gd name="connsiteX14" fmla="*/ 5313985 w 6103455"/>
              <a:gd name="connsiteY14" fmla="*/ 2145806 h 3312486"/>
              <a:gd name="connsiteX15" fmla="*/ 4946287 w 6103455"/>
              <a:gd name="connsiteY15" fmla="*/ 1838448 h 3312486"/>
              <a:gd name="connsiteX16" fmla="*/ 4564877 w 6103455"/>
              <a:gd name="connsiteY16" fmla="*/ 2338297 h 3312486"/>
              <a:gd name="connsiteX17" fmla="*/ 4020936 w 6103455"/>
              <a:gd name="connsiteY17" fmla="*/ 3009578 h 3312486"/>
              <a:gd name="connsiteX18" fmla="*/ 2181929 w 6103455"/>
              <a:gd name="connsiteY18" fmla="*/ 3247449 h 3312486"/>
              <a:gd name="connsiteX19" fmla="*/ 0 w 6103455"/>
              <a:gd name="connsiteY19" fmla="*/ 3312486 h 3312486"/>
              <a:gd name="connsiteX20" fmla="*/ 9159 w 6103455"/>
              <a:gd name="connsiteY20" fmla="*/ 3183359 h 3312486"/>
              <a:gd name="connsiteX0" fmla="*/ 9159 w 6103455"/>
              <a:gd name="connsiteY0" fmla="*/ 3183359 h 3312486"/>
              <a:gd name="connsiteX1" fmla="*/ 2184886 w 6103455"/>
              <a:gd name="connsiteY1" fmla="*/ 3021297 h 3312486"/>
              <a:gd name="connsiteX2" fmla="*/ 4035504 w 6103455"/>
              <a:gd name="connsiteY2" fmla="*/ 2617530 h 3312486"/>
              <a:gd name="connsiteX3" fmla="*/ 4883726 w 6103455"/>
              <a:gd name="connsiteY3" fmla="*/ 1076724 h 3312486"/>
              <a:gd name="connsiteX4" fmla="*/ 5126602 w 6103455"/>
              <a:gd name="connsiteY4" fmla="*/ 1333179 h 3312486"/>
              <a:gd name="connsiteX5" fmla="*/ 5267656 w 6103455"/>
              <a:gd name="connsiteY5" fmla="*/ 331499 h 3312486"/>
              <a:gd name="connsiteX6" fmla="*/ 5374162 w 6103455"/>
              <a:gd name="connsiteY6" fmla="*/ 722003 h 3312486"/>
              <a:gd name="connsiteX7" fmla="*/ 5521427 w 6103455"/>
              <a:gd name="connsiteY7" fmla="*/ 1089948 h 3312486"/>
              <a:gd name="connsiteX8" fmla="*/ 5607699 w 6103455"/>
              <a:gd name="connsiteY8" fmla="*/ 319801 h 3312486"/>
              <a:gd name="connsiteX9" fmla="*/ 6103455 w 6103455"/>
              <a:gd name="connsiteY9" fmla="*/ 0 h 3312486"/>
              <a:gd name="connsiteX10" fmla="*/ 6008501 w 6103455"/>
              <a:gd name="connsiteY10" fmla="*/ 3162058 h 3312486"/>
              <a:gd name="connsiteX11" fmla="*/ 5857563 w 6103455"/>
              <a:gd name="connsiteY11" fmla="*/ 2072846 h 3312486"/>
              <a:gd name="connsiteX12" fmla="*/ 5569960 w 6103455"/>
              <a:gd name="connsiteY12" fmla="*/ 1984466 h 3312486"/>
              <a:gd name="connsiteX13" fmla="*/ 5408976 w 6103455"/>
              <a:gd name="connsiteY13" fmla="*/ 1567170 h 3312486"/>
              <a:gd name="connsiteX14" fmla="*/ 5313985 w 6103455"/>
              <a:gd name="connsiteY14" fmla="*/ 2145806 h 3312486"/>
              <a:gd name="connsiteX15" fmla="*/ 4946287 w 6103455"/>
              <a:gd name="connsiteY15" fmla="*/ 1838448 h 3312486"/>
              <a:gd name="connsiteX16" fmla="*/ 4564877 w 6103455"/>
              <a:gd name="connsiteY16" fmla="*/ 2338297 h 3312486"/>
              <a:gd name="connsiteX17" fmla="*/ 4020936 w 6103455"/>
              <a:gd name="connsiteY17" fmla="*/ 3009578 h 3312486"/>
              <a:gd name="connsiteX18" fmla="*/ 2181929 w 6103455"/>
              <a:gd name="connsiteY18" fmla="*/ 3247449 h 3312486"/>
              <a:gd name="connsiteX19" fmla="*/ 0 w 6103455"/>
              <a:gd name="connsiteY19" fmla="*/ 3312486 h 3312486"/>
              <a:gd name="connsiteX20" fmla="*/ 9159 w 6103455"/>
              <a:gd name="connsiteY20" fmla="*/ 3183359 h 3312486"/>
              <a:gd name="connsiteX0" fmla="*/ 9159 w 6103455"/>
              <a:gd name="connsiteY0" fmla="*/ 3183359 h 3312486"/>
              <a:gd name="connsiteX1" fmla="*/ 2184886 w 6103455"/>
              <a:gd name="connsiteY1" fmla="*/ 3021297 h 3312486"/>
              <a:gd name="connsiteX2" fmla="*/ 4035504 w 6103455"/>
              <a:gd name="connsiteY2" fmla="*/ 2617530 h 3312486"/>
              <a:gd name="connsiteX3" fmla="*/ 4883726 w 6103455"/>
              <a:gd name="connsiteY3" fmla="*/ 1076724 h 3312486"/>
              <a:gd name="connsiteX4" fmla="*/ 5126602 w 6103455"/>
              <a:gd name="connsiteY4" fmla="*/ 1333179 h 3312486"/>
              <a:gd name="connsiteX5" fmla="*/ 5267656 w 6103455"/>
              <a:gd name="connsiteY5" fmla="*/ 331499 h 3312486"/>
              <a:gd name="connsiteX6" fmla="*/ 5374162 w 6103455"/>
              <a:gd name="connsiteY6" fmla="*/ 722003 h 3312486"/>
              <a:gd name="connsiteX7" fmla="*/ 5521427 w 6103455"/>
              <a:gd name="connsiteY7" fmla="*/ 1089948 h 3312486"/>
              <a:gd name="connsiteX8" fmla="*/ 5607699 w 6103455"/>
              <a:gd name="connsiteY8" fmla="*/ 319801 h 3312486"/>
              <a:gd name="connsiteX9" fmla="*/ 6103455 w 6103455"/>
              <a:gd name="connsiteY9" fmla="*/ 0 h 3312486"/>
              <a:gd name="connsiteX10" fmla="*/ 6008501 w 6103455"/>
              <a:gd name="connsiteY10" fmla="*/ 3162058 h 3312486"/>
              <a:gd name="connsiteX11" fmla="*/ 5857563 w 6103455"/>
              <a:gd name="connsiteY11" fmla="*/ 2072846 h 3312486"/>
              <a:gd name="connsiteX12" fmla="*/ 5569960 w 6103455"/>
              <a:gd name="connsiteY12" fmla="*/ 1984466 h 3312486"/>
              <a:gd name="connsiteX13" fmla="*/ 5408976 w 6103455"/>
              <a:gd name="connsiteY13" fmla="*/ 1567170 h 3312486"/>
              <a:gd name="connsiteX14" fmla="*/ 5313985 w 6103455"/>
              <a:gd name="connsiteY14" fmla="*/ 2145806 h 3312486"/>
              <a:gd name="connsiteX15" fmla="*/ 4946287 w 6103455"/>
              <a:gd name="connsiteY15" fmla="*/ 1838448 h 3312486"/>
              <a:gd name="connsiteX16" fmla="*/ 4564877 w 6103455"/>
              <a:gd name="connsiteY16" fmla="*/ 2338297 h 3312486"/>
              <a:gd name="connsiteX17" fmla="*/ 4020936 w 6103455"/>
              <a:gd name="connsiteY17" fmla="*/ 3009578 h 3312486"/>
              <a:gd name="connsiteX18" fmla="*/ 2181929 w 6103455"/>
              <a:gd name="connsiteY18" fmla="*/ 3247449 h 3312486"/>
              <a:gd name="connsiteX19" fmla="*/ 0 w 6103455"/>
              <a:gd name="connsiteY19" fmla="*/ 3312486 h 3312486"/>
              <a:gd name="connsiteX20" fmla="*/ 9159 w 6103455"/>
              <a:gd name="connsiteY20" fmla="*/ 3183359 h 3312486"/>
              <a:gd name="connsiteX0" fmla="*/ 9159 w 6103455"/>
              <a:gd name="connsiteY0" fmla="*/ 3183359 h 3312486"/>
              <a:gd name="connsiteX1" fmla="*/ 2184886 w 6103455"/>
              <a:gd name="connsiteY1" fmla="*/ 3021297 h 3312486"/>
              <a:gd name="connsiteX2" fmla="*/ 4035504 w 6103455"/>
              <a:gd name="connsiteY2" fmla="*/ 2617530 h 3312486"/>
              <a:gd name="connsiteX3" fmla="*/ 4883726 w 6103455"/>
              <a:gd name="connsiteY3" fmla="*/ 1076724 h 3312486"/>
              <a:gd name="connsiteX4" fmla="*/ 5126602 w 6103455"/>
              <a:gd name="connsiteY4" fmla="*/ 1333179 h 3312486"/>
              <a:gd name="connsiteX5" fmla="*/ 5267656 w 6103455"/>
              <a:gd name="connsiteY5" fmla="*/ 331499 h 3312486"/>
              <a:gd name="connsiteX6" fmla="*/ 5374162 w 6103455"/>
              <a:gd name="connsiteY6" fmla="*/ 722003 h 3312486"/>
              <a:gd name="connsiteX7" fmla="*/ 5521427 w 6103455"/>
              <a:gd name="connsiteY7" fmla="*/ 1089948 h 3312486"/>
              <a:gd name="connsiteX8" fmla="*/ 5607699 w 6103455"/>
              <a:gd name="connsiteY8" fmla="*/ 319801 h 3312486"/>
              <a:gd name="connsiteX9" fmla="*/ 6103455 w 6103455"/>
              <a:gd name="connsiteY9" fmla="*/ 0 h 3312486"/>
              <a:gd name="connsiteX10" fmla="*/ 6008501 w 6103455"/>
              <a:gd name="connsiteY10" fmla="*/ 3162058 h 3312486"/>
              <a:gd name="connsiteX11" fmla="*/ 5857563 w 6103455"/>
              <a:gd name="connsiteY11" fmla="*/ 2072846 h 3312486"/>
              <a:gd name="connsiteX12" fmla="*/ 5569960 w 6103455"/>
              <a:gd name="connsiteY12" fmla="*/ 1984466 h 3312486"/>
              <a:gd name="connsiteX13" fmla="*/ 5408976 w 6103455"/>
              <a:gd name="connsiteY13" fmla="*/ 1567170 h 3312486"/>
              <a:gd name="connsiteX14" fmla="*/ 5313985 w 6103455"/>
              <a:gd name="connsiteY14" fmla="*/ 2145806 h 3312486"/>
              <a:gd name="connsiteX15" fmla="*/ 4946287 w 6103455"/>
              <a:gd name="connsiteY15" fmla="*/ 1838448 h 3312486"/>
              <a:gd name="connsiteX16" fmla="*/ 4564877 w 6103455"/>
              <a:gd name="connsiteY16" fmla="*/ 2338297 h 3312486"/>
              <a:gd name="connsiteX17" fmla="*/ 4020936 w 6103455"/>
              <a:gd name="connsiteY17" fmla="*/ 3009578 h 3312486"/>
              <a:gd name="connsiteX18" fmla="*/ 2181929 w 6103455"/>
              <a:gd name="connsiteY18" fmla="*/ 3247449 h 3312486"/>
              <a:gd name="connsiteX19" fmla="*/ 0 w 6103455"/>
              <a:gd name="connsiteY19" fmla="*/ 3312486 h 3312486"/>
              <a:gd name="connsiteX20" fmla="*/ 9159 w 6103455"/>
              <a:gd name="connsiteY20" fmla="*/ 3183359 h 3312486"/>
              <a:gd name="connsiteX0" fmla="*/ 9159 w 6103455"/>
              <a:gd name="connsiteY0" fmla="*/ 3183359 h 3312486"/>
              <a:gd name="connsiteX1" fmla="*/ 2184886 w 6103455"/>
              <a:gd name="connsiteY1" fmla="*/ 3021297 h 3312486"/>
              <a:gd name="connsiteX2" fmla="*/ 4035504 w 6103455"/>
              <a:gd name="connsiteY2" fmla="*/ 2617530 h 3312486"/>
              <a:gd name="connsiteX3" fmla="*/ 4883726 w 6103455"/>
              <a:gd name="connsiteY3" fmla="*/ 1076724 h 3312486"/>
              <a:gd name="connsiteX4" fmla="*/ 5126602 w 6103455"/>
              <a:gd name="connsiteY4" fmla="*/ 1333179 h 3312486"/>
              <a:gd name="connsiteX5" fmla="*/ 5267656 w 6103455"/>
              <a:gd name="connsiteY5" fmla="*/ 331499 h 3312486"/>
              <a:gd name="connsiteX6" fmla="*/ 5374162 w 6103455"/>
              <a:gd name="connsiteY6" fmla="*/ 722003 h 3312486"/>
              <a:gd name="connsiteX7" fmla="*/ 5521427 w 6103455"/>
              <a:gd name="connsiteY7" fmla="*/ 1089948 h 3312486"/>
              <a:gd name="connsiteX8" fmla="*/ 5607699 w 6103455"/>
              <a:gd name="connsiteY8" fmla="*/ 319801 h 3312486"/>
              <a:gd name="connsiteX9" fmla="*/ 6103455 w 6103455"/>
              <a:gd name="connsiteY9" fmla="*/ 0 h 3312486"/>
              <a:gd name="connsiteX10" fmla="*/ 6008501 w 6103455"/>
              <a:gd name="connsiteY10" fmla="*/ 3162058 h 3312486"/>
              <a:gd name="connsiteX11" fmla="*/ 5857563 w 6103455"/>
              <a:gd name="connsiteY11" fmla="*/ 2072846 h 3312486"/>
              <a:gd name="connsiteX12" fmla="*/ 5569960 w 6103455"/>
              <a:gd name="connsiteY12" fmla="*/ 1984466 h 3312486"/>
              <a:gd name="connsiteX13" fmla="*/ 5408976 w 6103455"/>
              <a:gd name="connsiteY13" fmla="*/ 1567170 h 3312486"/>
              <a:gd name="connsiteX14" fmla="*/ 5313985 w 6103455"/>
              <a:gd name="connsiteY14" fmla="*/ 2145806 h 3312486"/>
              <a:gd name="connsiteX15" fmla="*/ 4946287 w 6103455"/>
              <a:gd name="connsiteY15" fmla="*/ 1838448 h 3312486"/>
              <a:gd name="connsiteX16" fmla="*/ 4564877 w 6103455"/>
              <a:gd name="connsiteY16" fmla="*/ 2338297 h 3312486"/>
              <a:gd name="connsiteX17" fmla="*/ 4020936 w 6103455"/>
              <a:gd name="connsiteY17" fmla="*/ 3009578 h 3312486"/>
              <a:gd name="connsiteX18" fmla="*/ 2181929 w 6103455"/>
              <a:gd name="connsiteY18" fmla="*/ 3247449 h 3312486"/>
              <a:gd name="connsiteX19" fmla="*/ 0 w 6103455"/>
              <a:gd name="connsiteY19" fmla="*/ 3312486 h 3312486"/>
              <a:gd name="connsiteX20" fmla="*/ 9159 w 6103455"/>
              <a:gd name="connsiteY20" fmla="*/ 3183359 h 3312486"/>
              <a:gd name="connsiteX0" fmla="*/ 9159 w 6103455"/>
              <a:gd name="connsiteY0" fmla="*/ 3183359 h 3312486"/>
              <a:gd name="connsiteX1" fmla="*/ 2184886 w 6103455"/>
              <a:gd name="connsiteY1" fmla="*/ 3021297 h 3312486"/>
              <a:gd name="connsiteX2" fmla="*/ 4035504 w 6103455"/>
              <a:gd name="connsiteY2" fmla="*/ 2617530 h 3312486"/>
              <a:gd name="connsiteX3" fmla="*/ 4883726 w 6103455"/>
              <a:gd name="connsiteY3" fmla="*/ 1076724 h 3312486"/>
              <a:gd name="connsiteX4" fmla="*/ 5126602 w 6103455"/>
              <a:gd name="connsiteY4" fmla="*/ 1333179 h 3312486"/>
              <a:gd name="connsiteX5" fmla="*/ 5267656 w 6103455"/>
              <a:gd name="connsiteY5" fmla="*/ 331499 h 3312486"/>
              <a:gd name="connsiteX6" fmla="*/ 5374162 w 6103455"/>
              <a:gd name="connsiteY6" fmla="*/ 722003 h 3312486"/>
              <a:gd name="connsiteX7" fmla="*/ 5521427 w 6103455"/>
              <a:gd name="connsiteY7" fmla="*/ 1089948 h 3312486"/>
              <a:gd name="connsiteX8" fmla="*/ 5607699 w 6103455"/>
              <a:gd name="connsiteY8" fmla="*/ 319801 h 3312486"/>
              <a:gd name="connsiteX9" fmla="*/ 6103455 w 6103455"/>
              <a:gd name="connsiteY9" fmla="*/ 0 h 3312486"/>
              <a:gd name="connsiteX10" fmla="*/ 6017724 w 6103455"/>
              <a:gd name="connsiteY10" fmla="*/ 2846907 h 3312486"/>
              <a:gd name="connsiteX11" fmla="*/ 5857563 w 6103455"/>
              <a:gd name="connsiteY11" fmla="*/ 2072846 h 3312486"/>
              <a:gd name="connsiteX12" fmla="*/ 5569960 w 6103455"/>
              <a:gd name="connsiteY12" fmla="*/ 1984466 h 3312486"/>
              <a:gd name="connsiteX13" fmla="*/ 5408976 w 6103455"/>
              <a:gd name="connsiteY13" fmla="*/ 1567170 h 3312486"/>
              <a:gd name="connsiteX14" fmla="*/ 5313985 w 6103455"/>
              <a:gd name="connsiteY14" fmla="*/ 2145806 h 3312486"/>
              <a:gd name="connsiteX15" fmla="*/ 4946287 w 6103455"/>
              <a:gd name="connsiteY15" fmla="*/ 1838448 h 3312486"/>
              <a:gd name="connsiteX16" fmla="*/ 4564877 w 6103455"/>
              <a:gd name="connsiteY16" fmla="*/ 2338297 h 3312486"/>
              <a:gd name="connsiteX17" fmla="*/ 4020936 w 6103455"/>
              <a:gd name="connsiteY17" fmla="*/ 3009578 h 3312486"/>
              <a:gd name="connsiteX18" fmla="*/ 2181929 w 6103455"/>
              <a:gd name="connsiteY18" fmla="*/ 3247449 h 3312486"/>
              <a:gd name="connsiteX19" fmla="*/ 0 w 6103455"/>
              <a:gd name="connsiteY19" fmla="*/ 3312486 h 3312486"/>
              <a:gd name="connsiteX20" fmla="*/ 9159 w 6103455"/>
              <a:gd name="connsiteY20" fmla="*/ 3183359 h 3312486"/>
              <a:gd name="connsiteX0" fmla="*/ 9159 w 6103455"/>
              <a:gd name="connsiteY0" fmla="*/ 3183359 h 3312486"/>
              <a:gd name="connsiteX1" fmla="*/ 2184886 w 6103455"/>
              <a:gd name="connsiteY1" fmla="*/ 3021297 h 3312486"/>
              <a:gd name="connsiteX2" fmla="*/ 4035504 w 6103455"/>
              <a:gd name="connsiteY2" fmla="*/ 2617530 h 3312486"/>
              <a:gd name="connsiteX3" fmla="*/ 4883726 w 6103455"/>
              <a:gd name="connsiteY3" fmla="*/ 1076724 h 3312486"/>
              <a:gd name="connsiteX4" fmla="*/ 5126602 w 6103455"/>
              <a:gd name="connsiteY4" fmla="*/ 1333179 h 3312486"/>
              <a:gd name="connsiteX5" fmla="*/ 5267656 w 6103455"/>
              <a:gd name="connsiteY5" fmla="*/ 331499 h 3312486"/>
              <a:gd name="connsiteX6" fmla="*/ 5374162 w 6103455"/>
              <a:gd name="connsiteY6" fmla="*/ 722003 h 3312486"/>
              <a:gd name="connsiteX7" fmla="*/ 5521427 w 6103455"/>
              <a:gd name="connsiteY7" fmla="*/ 1089948 h 3312486"/>
              <a:gd name="connsiteX8" fmla="*/ 5607699 w 6103455"/>
              <a:gd name="connsiteY8" fmla="*/ 319801 h 3312486"/>
              <a:gd name="connsiteX9" fmla="*/ 6103455 w 6103455"/>
              <a:gd name="connsiteY9" fmla="*/ 0 h 3312486"/>
              <a:gd name="connsiteX10" fmla="*/ 6017724 w 6103455"/>
              <a:gd name="connsiteY10" fmla="*/ 2846907 h 3312486"/>
              <a:gd name="connsiteX11" fmla="*/ 5857563 w 6103455"/>
              <a:gd name="connsiteY11" fmla="*/ 2072846 h 3312486"/>
              <a:gd name="connsiteX12" fmla="*/ 5569960 w 6103455"/>
              <a:gd name="connsiteY12" fmla="*/ 1984466 h 3312486"/>
              <a:gd name="connsiteX13" fmla="*/ 5408976 w 6103455"/>
              <a:gd name="connsiteY13" fmla="*/ 1567170 h 3312486"/>
              <a:gd name="connsiteX14" fmla="*/ 5313985 w 6103455"/>
              <a:gd name="connsiteY14" fmla="*/ 2145806 h 3312486"/>
              <a:gd name="connsiteX15" fmla="*/ 4946287 w 6103455"/>
              <a:gd name="connsiteY15" fmla="*/ 1838448 h 3312486"/>
              <a:gd name="connsiteX16" fmla="*/ 4564877 w 6103455"/>
              <a:gd name="connsiteY16" fmla="*/ 2338297 h 3312486"/>
              <a:gd name="connsiteX17" fmla="*/ 4020936 w 6103455"/>
              <a:gd name="connsiteY17" fmla="*/ 3009578 h 3312486"/>
              <a:gd name="connsiteX18" fmla="*/ 2181929 w 6103455"/>
              <a:gd name="connsiteY18" fmla="*/ 3247449 h 3312486"/>
              <a:gd name="connsiteX19" fmla="*/ 0 w 6103455"/>
              <a:gd name="connsiteY19" fmla="*/ 3312486 h 3312486"/>
              <a:gd name="connsiteX20" fmla="*/ 9159 w 6103455"/>
              <a:gd name="connsiteY20" fmla="*/ 3183359 h 3312486"/>
              <a:gd name="connsiteX0" fmla="*/ 9159 w 6103455"/>
              <a:gd name="connsiteY0" fmla="*/ 3183359 h 3312486"/>
              <a:gd name="connsiteX1" fmla="*/ 2184886 w 6103455"/>
              <a:gd name="connsiteY1" fmla="*/ 3021297 h 3312486"/>
              <a:gd name="connsiteX2" fmla="*/ 4035504 w 6103455"/>
              <a:gd name="connsiteY2" fmla="*/ 2617530 h 3312486"/>
              <a:gd name="connsiteX3" fmla="*/ 4883726 w 6103455"/>
              <a:gd name="connsiteY3" fmla="*/ 1076724 h 3312486"/>
              <a:gd name="connsiteX4" fmla="*/ 5126602 w 6103455"/>
              <a:gd name="connsiteY4" fmla="*/ 1333179 h 3312486"/>
              <a:gd name="connsiteX5" fmla="*/ 5267656 w 6103455"/>
              <a:gd name="connsiteY5" fmla="*/ 331499 h 3312486"/>
              <a:gd name="connsiteX6" fmla="*/ 5374162 w 6103455"/>
              <a:gd name="connsiteY6" fmla="*/ 722003 h 3312486"/>
              <a:gd name="connsiteX7" fmla="*/ 5521427 w 6103455"/>
              <a:gd name="connsiteY7" fmla="*/ 1089948 h 3312486"/>
              <a:gd name="connsiteX8" fmla="*/ 5607699 w 6103455"/>
              <a:gd name="connsiteY8" fmla="*/ 319801 h 3312486"/>
              <a:gd name="connsiteX9" fmla="*/ 6103455 w 6103455"/>
              <a:gd name="connsiteY9" fmla="*/ 0 h 3312486"/>
              <a:gd name="connsiteX10" fmla="*/ 6017724 w 6103455"/>
              <a:gd name="connsiteY10" fmla="*/ 2846907 h 3312486"/>
              <a:gd name="connsiteX11" fmla="*/ 5857563 w 6103455"/>
              <a:gd name="connsiteY11" fmla="*/ 2072846 h 3312486"/>
              <a:gd name="connsiteX12" fmla="*/ 5569960 w 6103455"/>
              <a:gd name="connsiteY12" fmla="*/ 1984466 h 3312486"/>
              <a:gd name="connsiteX13" fmla="*/ 5408976 w 6103455"/>
              <a:gd name="connsiteY13" fmla="*/ 1567170 h 3312486"/>
              <a:gd name="connsiteX14" fmla="*/ 5313985 w 6103455"/>
              <a:gd name="connsiteY14" fmla="*/ 2145806 h 3312486"/>
              <a:gd name="connsiteX15" fmla="*/ 4946287 w 6103455"/>
              <a:gd name="connsiteY15" fmla="*/ 1838448 h 3312486"/>
              <a:gd name="connsiteX16" fmla="*/ 4564877 w 6103455"/>
              <a:gd name="connsiteY16" fmla="*/ 2338297 h 3312486"/>
              <a:gd name="connsiteX17" fmla="*/ 4020936 w 6103455"/>
              <a:gd name="connsiteY17" fmla="*/ 3009578 h 3312486"/>
              <a:gd name="connsiteX18" fmla="*/ 2181929 w 6103455"/>
              <a:gd name="connsiteY18" fmla="*/ 3247449 h 3312486"/>
              <a:gd name="connsiteX19" fmla="*/ 0 w 6103455"/>
              <a:gd name="connsiteY19" fmla="*/ 3312486 h 3312486"/>
              <a:gd name="connsiteX20" fmla="*/ 9159 w 6103455"/>
              <a:gd name="connsiteY20" fmla="*/ 3183359 h 3312486"/>
              <a:gd name="connsiteX0" fmla="*/ 9159 w 6103455"/>
              <a:gd name="connsiteY0" fmla="*/ 3183359 h 3312486"/>
              <a:gd name="connsiteX1" fmla="*/ 2184886 w 6103455"/>
              <a:gd name="connsiteY1" fmla="*/ 3021297 h 3312486"/>
              <a:gd name="connsiteX2" fmla="*/ 4035504 w 6103455"/>
              <a:gd name="connsiteY2" fmla="*/ 2617530 h 3312486"/>
              <a:gd name="connsiteX3" fmla="*/ 4883726 w 6103455"/>
              <a:gd name="connsiteY3" fmla="*/ 1076724 h 3312486"/>
              <a:gd name="connsiteX4" fmla="*/ 5126602 w 6103455"/>
              <a:gd name="connsiteY4" fmla="*/ 1333179 h 3312486"/>
              <a:gd name="connsiteX5" fmla="*/ 5267656 w 6103455"/>
              <a:gd name="connsiteY5" fmla="*/ 331499 h 3312486"/>
              <a:gd name="connsiteX6" fmla="*/ 5401747 w 6103455"/>
              <a:gd name="connsiteY6" fmla="*/ 696672 h 3312486"/>
              <a:gd name="connsiteX7" fmla="*/ 5521427 w 6103455"/>
              <a:gd name="connsiteY7" fmla="*/ 1089948 h 3312486"/>
              <a:gd name="connsiteX8" fmla="*/ 5607699 w 6103455"/>
              <a:gd name="connsiteY8" fmla="*/ 319801 h 3312486"/>
              <a:gd name="connsiteX9" fmla="*/ 6103455 w 6103455"/>
              <a:gd name="connsiteY9" fmla="*/ 0 h 3312486"/>
              <a:gd name="connsiteX10" fmla="*/ 6017724 w 6103455"/>
              <a:gd name="connsiteY10" fmla="*/ 2846907 h 3312486"/>
              <a:gd name="connsiteX11" fmla="*/ 5857563 w 6103455"/>
              <a:gd name="connsiteY11" fmla="*/ 2072846 h 3312486"/>
              <a:gd name="connsiteX12" fmla="*/ 5569960 w 6103455"/>
              <a:gd name="connsiteY12" fmla="*/ 1984466 h 3312486"/>
              <a:gd name="connsiteX13" fmla="*/ 5408976 w 6103455"/>
              <a:gd name="connsiteY13" fmla="*/ 1567170 h 3312486"/>
              <a:gd name="connsiteX14" fmla="*/ 5313985 w 6103455"/>
              <a:gd name="connsiteY14" fmla="*/ 2145806 h 3312486"/>
              <a:gd name="connsiteX15" fmla="*/ 4946287 w 6103455"/>
              <a:gd name="connsiteY15" fmla="*/ 1838448 h 3312486"/>
              <a:gd name="connsiteX16" fmla="*/ 4564877 w 6103455"/>
              <a:gd name="connsiteY16" fmla="*/ 2338297 h 3312486"/>
              <a:gd name="connsiteX17" fmla="*/ 4020936 w 6103455"/>
              <a:gd name="connsiteY17" fmla="*/ 3009578 h 3312486"/>
              <a:gd name="connsiteX18" fmla="*/ 2181929 w 6103455"/>
              <a:gd name="connsiteY18" fmla="*/ 3247449 h 3312486"/>
              <a:gd name="connsiteX19" fmla="*/ 0 w 6103455"/>
              <a:gd name="connsiteY19" fmla="*/ 3312486 h 3312486"/>
              <a:gd name="connsiteX20" fmla="*/ 9159 w 6103455"/>
              <a:gd name="connsiteY20" fmla="*/ 3183359 h 3312486"/>
              <a:gd name="connsiteX0" fmla="*/ 9159 w 6103455"/>
              <a:gd name="connsiteY0" fmla="*/ 3183359 h 3312486"/>
              <a:gd name="connsiteX1" fmla="*/ 2184886 w 6103455"/>
              <a:gd name="connsiteY1" fmla="*/ 3021297 h 3312486"/>
              <a:gd name="connsiteX2" fmla="*/ 4035504 w 6103455"/>
              <a:gd name="connsiteY2" fmla="*/ 2617530 h 3312486"/>
              <a:gd name="connsiteX3" fmla="*/ 4883726 w 6103455"/>
              <a:gd name="connsiteY3" fmla="*/ 1076724 h 3312486"/>
              <a:gd name="connsiteX4" fmla="*/ 5126602 w 6103455"/>
              <a:gd name="connsiteY4" fmla="*/ 1333179 h 3312486"/>
              <a:gd name="connsiteX5" fmla="*/ 5267656 w 6103455"/>
              <a:gd name="connsiteY5" fmla="*/ 331499 h 3312486"/>
              <a:gd name="connsiteX6" fmla="*/ 5414631 w 6103455"/>
              <a:gd name="connsiteY6" fmla="*/ 664153 h 3312486"/>
              <a:gd name="connsiteX7" fmla="*/ 5521427 w 6103455"/>
              <a:gd name="connsiteY7" fmla="*/ 1089948 h 3312486"/>
              <a:gd name="connsiteX8" fmla="*/ 5607699 w 6103455"/>
              <a:gd name="connsiteY8" fmla="*/ 319801 h 3312486"/>
              <a:gd name="connsiteX9" fmla="*/ 6103455 w 6103455"/>
              <a:gd name="connsiteY9" fmla="*/ 0 h 3312486"/>
              <a:gd name="connsiteX10" fmla="*/ 6017724 w 6103455"/>
              <a:gd name="connsiteY10" fmla="*/ 2846907 h 3312486"/>
              <a:gd name="connsiteX11" fmla="*/ 5857563 w 6103455"/>
              <a:gd name="connsiteY11" fmla="*/ 2072846 h 3312486"/>
              <a:gd name="connsiteX12" fmla="*/ 5569960 w 6103455"/>
              <a:gd name="connsiteY12" fmla="*/ 1984466 h 3312486"/>
              <a:gd name="connsiteX13" fmla="*/ 5408976 w 6103455"/>
              <a:gd name="connsiteY13" fmla="*/ 1567170 h 3312486"/>
              <a:gd name="connsiteX14" fmla="*/ 5313985 w 6103455"/>
              <a:gd name="connsiteY14" fmla="*/ 2145806 h 3312486"/>
              <a:gd name="connsiteX15" fmla="*/ 4946287 w 6103455"/>
              <a:gd name="connsiteY15" fmla="*/ 1838448 h 3312486"/>
              <a:gd name="connsiteX16" fmla="*/ 4564877 w 6103455"/>
              <a:gd name="connsiteY16" fmla="*/ 2338297 h 3312486"/>
              <a:gd name="connsiteX17" fmla="*/ 4020936 w 6103455"/>
              <a:gd name="connsiteY17" fmla="*/ 3009578 h 3312486"/>
              <a:gd name="connsiteX18" fmla="*/ 2181929 w 6103455"/>
              <a:gd name="connsiteY18" fmla="*/ 3247449 h 3312486"/>
              <a:gd name="connsiteX19" fmla="*/ 0 w 6103455"/>
              <a:gd name="connsiteY19" fmla="*/ 3312486 h 3312486"/>
              <a:gd name="connsiteX20" fmla="*/ 9159 w 6103455"/>
              <a:gd name="connsiteY20" fmla="*/ 3183359 h 3312486"/>
              <a:gd name="connsiteX0" fmla="*/ 9159 w 6103455"/>
              <a:gd name="connsiteY0" fmla="*/ 3183359 h 3312486"/>
              <a:gd name="connsiteX1" fmla="*/ 2184886 w 6103455"/>
              <a:gd name="connsiteY1" fmla="*/ 3021297 h 3312486"/>
              <a:gd name="connsiteX2" fmla="*/ 4035504 w 6103455"/>
              <a:gd name="connsiteY2" fmla="*/ 2617530 h 3312486"/>
              <a:gd name="connsiteX3" fmla="*/ 4883726 w 6103455"/>
              <a:gd name="connsiteY3" fmla="*/ 1076724 h 3312486"/>
              <a:gd name="connsiteX4" fmla="*/ 5091084 w 6103455"/>
              <a:gd name="connsiteY4" fmla="*/ 1323811 h 3312486"/>
              <a:gd name="connsiteX5" fmla="*/ 5267656 w 6103455"/>
              <a:gd name="connsiteY5" fmla="*/ 331499 h 3312486"/>
              <a:gd name="connsiteX6" fmla="*/ 5414631 w 6103455"/>
              <a:gd name="connsiteY6" fmla="*/ 664153 h 3312486"/>
              <a:gd name="connsiteX7" fmla="*/ 5521427 w 6103455"/>
              <a:gd name="connsiteY7" fmla="*/ 1089948 h 3312486"/>
              <a:gd name="connsiteX8" fmla="*/ 5607699 w 6103455"/>
              <a:gd name="connsiteY8" fmla="*/ 319801 h 3312486"/>
              <a:gd name="connsiteX9" fmla="*/ 6103455 w 6103455"/>
              <a:gd name="connsiteY9" fmla="*/ 0 h 3312486"/>
              <a:gd name="connsiteX10" fmla="*/ 6017724 w 6103455"/>
              <a:gd name="connsiteY10" fmla="*/ 2846907 h 3312486"/>
              <a:gd name="connsiteX11" fmla="*/ 5857563 w 6103455"/>
              <a:gd name="connsiteY11" fmla="*/ 2072846 h 3312486"/>
              <a:gd name="connsiteX12" fmla="*/ 5569960 w 6103455"/>
              <a:gd name="connsiteY12" fmla="*/ 1984466 h 3312486"/>
              <a:gd name="connsiteX13" fmla="*/ 5408976 w 6103455"/>
              <a:gd name="connsiteY13" fmla="*/ 1567170 h 3312486"/>
              <a:gd name="connsiteX14" fmla="*/ 5313985 w 6103455"/>
              <a:gd name="connsiteY14" fmla="*/ 2145806 h 3312486"/>
              <a:gd name="connsiteX15" fmla="*/ 4946287 w 6103455"/>
              <a:gd name="connsiteY15" fmla="*/ 1838448 h 3312486"/>
              <a:gd name="connsiteX16" fmla="*/ 4564877 w 6103455"/>
              <a:gd name="connsiteY16" fmla="*/ 2338297 h 3312486"/>
              <a:gd name="connsiteX17" fmla="*/ 4020936 w 6103455"/>
              <a:gd name="connsiteY17" fmla="*/ 3009578 h 3312486"/>
              <a:gd name="connsiteX18" fmla="*/ 2181929 w 6103455"/>
              <a:gd name="connsiteY18" fmla="*/ 3247449 h 3312486"/>
              <a:gd name="connsiteX19" fmla="*/ 0 w 6103455"/>
              <a:gd name="connsiteY19" fmla="*/ 3312486 h 3312486"/>
              <a:gd name="connsiteX20" fmla="*/ 9159 w 6103455"/>
              <a:gd name="connsiteY20" fmla="*/ 3183359 h 3312486"/>
              <a:gd name="connsiteX0" fmla="*/ 9159 w 6103455"/>
              <a:gd name="connsiteY0" fmla="*/ 3183359 h 3312486"/>
              <a:gd name="connsiteX1" fmla="*/ 2184886 w 6103455"/>
              <a:gd name="connsiteY1" fmla="*/ 3021297 h 3312486"/>
              <a:gd name="connsiteX2" fmla="*/ 4035504 w 6103455"/>
              <a:gd name="connsiteY2" fmla="*/ 2617530 h 3312486"/>
              <a:gd name="connsiteX3" fmla="*/ 4883726 w 6103455"/>
              <a:gd name="connsiteY3" fmla="*/ 1076724 h 3312486"/>
              <a:gd name="connsiteX4" fmla="*/ 5091084 w 6103455"/>
              <a:gd name="connsiteY4" fmla="*/ 1323811 h 3312486"/>
              <a:gd name="connsiteX5" fmla="*/ 5267656 w 6103455"/>
              <a:gd name="connsiteY5" fmla="*/ 331499 h 3312486"/>
              <a:gd name="connsiteX6" fmla="*/ 5414631 w 6103455"/>
              <a:gd name="connsiteY6" fmla="*/ 664153 h 3312486"/>
              <a:gd name="connsiteX7" fmla="*/ 5521427 w 6103455"/>
              <a:gd name="connsiteY7" fmla="*/ 1089948 h 3312486"/>
              <a:gd name="connsiteX8" fmla="*/ 5607699 w 6103455"/>
              <a:gd name="connsiteY8" fmla="*/ 319801 h 3312486"/>
              <a:gd name="connsiteX9" fmla="*/ 6103455 w 6103455"/>
              <a:gd name="connsiteY9" fmla="*/ 0 h 3312486"/>
              <a:gd name="connsiteX10" fmla="*/ 6017724 w 6103455"/>
              <a:gd name="connsiteY10" fmla="*/ 2846907 h 3312486"/>
              <a:gd name="connsiteX11" fmla="*/ 5857563 w 6103455"/>
              <a:gd name="connsiteY11" fmla="*/ 2072846 h 3312486"/>
              <a:gd name="connsiteX12" fmla="*/ 5569960 w 6103455"/>
              <a:gd name="connsiteY12" fmla="*/ 1984466 h 3312486"/>
              <a:gd name="connsiteX13" fmla="*/ 5408976 w 6103455"/>
              <a:gd name="connsiteY13" fmla="*/ 1567170 h 3312486"/>
              <a:gd name="connsiteX14" fmla="*/ 5313985 w 6103455"/>
              <a:gd name="connsiteY14" fmla="*/ 2145806 h 3312486"/>
              <a:gd name="connsiteX15" fmla="*/ 4946287 w 6103455"/>
              <a:gd name="connsiteY15" fmla="*/ 1838448 h 3312486"/>
              <a:gd name="connsiteX16" fmla="*/ 4564877 w 6103455"/>
              <a:gd name="connsiteY16" fmla="*/ 2338297 h 3312486"/>
              <a:gd name="connsiteX17" fmla="*/ 4020936 w 6103455"/>
              <a:gd name="connsiteY17" fmla="*/ 3009578 h 3312486"/>
              <a:gd name="connsiteX18" fmla="*/ 2181929 w 6103455"/>
              <a:gd name="connsiteY18" fmla="*/ 3247449 h 3312486"/>
              <a:gd name="connsiteX19" fmla="*/ 0 w 6103455"/>
              <a:gd name="connsiteY19" fmla="*/ 3312486 h 3312486"/>
              <a:gd name="connsiteX20" fmla="*/ 9159 w 6103455"/>
              <a:gd name="connsiteY20" fmla="*/ 3183359 h 3312486"/>
              <a:gd name="connsiteX0" fmla="*/ 9159 w 6103455"/>
              <a:gd name="connsiteY0" fmla="*/ 3183359 h 3312486"/>
              <a:gd name="connsiteX1" fmla="*/ 2184886 w 6103455"/>
              <a:gd name="connsiteY1" fmla="*/ 3021297 h 3312486"/>
              <a:gd name="connsiteX2" fmla="*/ 4035504 w 6103455"/>
              <a:gd name="connsiteY2" fmla="*/ 2617530 h 3312486"/>
              <a:gd name="connsiteX3" fmla="*/ 4883726 w 6103455"/>
              <a:gd name="connsiteY3" fmla="*/ 1076724 h 3312486"/>
              <a:gd name="connsiteX4" fmla="*/ 5091084 w 6103455"/>
              <a:gd name="connsiteY4" fmla="*/ 1323811 h 3312486"/>
              <a:gd name="connsiteX5" fmla="*/ 5267656 w 6103455"/>
              <a:gd name="connsiteY5" fmla="*/ 331499 h 3312486"/>
              <a:gd name="connsiteX6" fmla="*/ 5414631 w 6103455"/>
              <a:gd name="connsiteY6" fmla="*/ 664153 h 3312486"/>
              <a:gd name="connsiteX7" fmla="*/ 5521427 w 6103455"/>
              <a:gd name="connsiteY7" fmla="*/ 1089948 h 3312486"/>
              <a:gd name="connsiteX8" fmla="*/ 5607699 w 6103455"/>
              <a:gd name="connsiteY8" fmla="*/ 319801 h 3312486"/>
              <a:gd name="connsiteX9" fmla="*/ 6103455 w 6103455"/>
              <a:gd name="connsiteY9" fmla="*/ 0 h 3312486"/>
              <a:gd name="connsiteX10" fmla="*/ 6017724 w 6103455"/>
              <a:gd name="connsiteY10" fmla="*/ 2846907 h 3312486"/>
              <a:gd name="connsiteX11" fmla="*/ 5857563 w 6103455"/>
              <a:gd name="connsiteY11" fmla="*/ 2072846 h 3312486"/>
              <a:gd name="connsiteX12" fmla="*/ 5569960 w 6103455"/>
              <a:gd name="connsiteY12" fmla="*/ 1984466 h 3312486"/>
              <a:gd name="connsiteX13" fmla="*/ 5408976 w 6103455"/>
              <a:gd name="connsiteY13" fmla="*/ 1567170 h 3312486"/>
              <a:gd name="connsiteX14" fmla="*/ 5313985 w 6103455"/>
              <a:gd name="connsiteY14" fmla="*/ 2145806 h 3312486"/>
              <a:gd name="connsiteX15" fmla="*/ 4946287 w 6103455"/>
              <a:gd name="connsiteY15" fmla="*/ 1838448 h 3312486"/>
              <a:gd name="connsiteX16" fmla="*/ 4564877 w 6103455"/>
              <a:gd name="connsiteY16" fmla="*/ 2338297 h 3312486"/>
              <a:gd name="connsiteX17" fmla="*/ 4020936 w 6103455"/>
              <a:gd name="connsiteY17" fmla="*/ 3009578 h 3312486"/>
              <a:gd name="connsiteX18" fmla="*/ 2181929 w 6103455"/>
              <a:gd name="connsiteY18" fmla="*/ 3247449 h 3312486"/>
              <a:gd name="connsiteX19" fmla="*/ 0 w 6103455"/>
              <a:gd name="connsiteY19" fmla="*/ 3312486 h 3312486"/>
              <a:gd name="connsiteX20" fmla="*/ 9159 w 6103455"/>
              <a:gd name="connsiteY20" fmla="*/ 3183359 h 3312486"/>
              <a:gd name="connsiteX0" fmla="*/ 9159 w 6103455"/>
              <a:gd name="connsiteY0" fmla="*/ 3183359 h 3312486"/>
              <a:gd name="connsiteX1" fmla="*/ 2184886 w 6103455"/>
              <a:gd name="connsiteY1" fmla="*/ 3021297 h 3312486"/>
              <a:gd name="connsiteX2" fmla="*/ 4035504 w 6103455"/>
              <a:gd name="connsiteY2" fmla="*/ 2617530 h 3312486"/>
              <a:gd name="connsiteX3" fmla="*/ 4883726 w 6103455"/>
              <a:gd name="connsiteY3" fmla="*/ 1076724 h 3312486"/>
              <a:gd name="connsiteX4" fmla="*/ 5091084 w 6103455"/>
              <a:gd name="connsiteY4" fmla="*/ 1323811 h 3312486"/>
              <a:gd name="connsiteX5" fmla="*/ 5267656 w 6103455"/>
              <a:gd name="connsiteY5" fmla="*/ 331499 h 3312486"/>
              <a:gd name="connsiteX6" fmla="*/ 5414631 w 6103455"/>
              <a:gd name="connsiteY6" fmla="*/ 664153 h 3312486"/>
              <a:gd name="connsiteX7" fmla="*/ 5521427 w 6103455"/>
              <a:gd name="connsiteY7" fmla="*/ 1089948 h 3312486"/>
              <a:gd name="connsiteX8" fmla="*/ 5607699 w 6103455"/>
              <a:gd name="connsiteY8" fmla="*/ 319801 h 3312486"/>
              <a:gd name="connsiteX9" fmla="*/ 6103455 w 6103455"/>
              <a:gd name="connsiteY9" fmla="*/ 0 h 3312486"/>
              <a:gd name="connsiteX10" fmla="*/ 6017724 w 6103455"/>
              <a:gd name="connsiteY10" fmla="*/ 2846907 h 3312486"/>
              <a:gd name="connsiteX11" fmla="*/ 5857563 w 6103455"/>
              <a:gd name="connsiteY11" fmla="*/ 2072846 h 3312486"/>
              <a:gd name="connsiteX12" fmla="*/ 5569960 w 6103455"/>
              <a:gd name="connsiteY12" fmla="*/ 1984466 h 3312486"/>
              <a:gd name="connsiteX13" fmla="*/ 5408976 w 6103455"/>
              <a:gd name="connsiteY13" fmla="*/ 1567170 h 3312486"/>
              <a:gd name="connsiteX14" fmla="*/ 5313985 w 6103455"/>
              <a:gd name="connsiteY14" fmla="*/ 2145806 h 3312486"/>
              <a:gd name="connsiteX15" fmla="*/ 4946287 w 6103455"/>
              <a:gd name="connsiteY15" fmla="*/ 1838448 h 3312486"/>
              <a:gd name="connsiteX16" fmla="*/ 4564877 w 6103455"/>
              <a:gd name="connsiteY16" fmla="*/ 2338297 h 3312486"/>
              <a:gd name="connsiteX17" fmla="*/ 4020936 w 6103455"/>
              <a:gd name="connsiteY17" fmla="*/ 3009578 h 3312486"/>
              <a:gd name="connsiteX18" fmla="*/ 2181929 w 6103455"/>
              <a:gd name="connsiteY18" fmla="*/ 3247449 h 3312486"/>
              <a:gd name="connsiteX19" fmla="*/ 0 w 6103455"/>
              <a:gd name="connsiteY19" fmla="*/ 3312486 h 3312486"/>
              <a:gd name="connsiteX20" fmla="*/ 9159 w 6103455"/>
              <a:gd name="connsiteY20" fmla="*/ 3183359 h 3312486"/>
              <a:gd name="connsiteX0" fmla="*/ 9159 w 6103455"/>
              <a:gd name="connsiteY0" fmla="*/ 3183359 h 3312486"/>
              <a:gd name="connsiteX1" fmla="*/ 2184886 w 6103455"/>
              <a:gd name="connsiteY1" fmla="*/ 3021297 h 3312486"/>
              <a:gd name="connsiteX2" fmla="*/ 4035504 w 6103455"/>
              <a:gd name="connsiteY2" fmla="*/ 2617530 h 3312486"/>
              <a:gd name="connsiteX3" fmla="*/ 4883726 w 6103455"/>
              <a:gd name="connsiteY3" fmla="*/ 1076724 h 3312486"/>
              <a:gd name="connsiteX4" fmla="*/ 5091084 w 6103455"/>
              <a:gd name="connsiteY4" fmla="*/ 1323811 h 3312486"/>
              <a:gd name="connsiteX5" fmla="*/ 5267656 w 6103455"/>
              <a:gd name="connsiteY5" fmla="*/ 331499 h 3312486"/>
              <a:gd name="connsiteX6" fmla="*/ 5411823 w 6103455"/>
              <a:gd name="connsiteY6" fmla="*/ 658213 h 3312486"/>
              <a:gd name="connsiteX7" fmla="*/ 5521427 w 6103455"/>
              <a:gd name="connsiteY7" fmla="*/ 1089948 h 3312486"/>
              <a:gd name="connsiteX8" fmla="*/ 5607699 w 6103455"/>
              <a:gd name="connsiteY8" fmla="*/ 319801 h 3312486"/>
              <a:gd name="connsiteX9" fmla="*/ 6103455 w 6103455"/>
              <a:gd name="connsiteY9" fmla="*/ 0 h 3312486"/>
              <a:gd name="connsiteX10" fmla="*/ 6017724 w 6103455"/>
              <a:gd name="connsiteY10" fmla="*/ 2846907 h 3312486"/>
              <a:gd name="connsiteX11" fmla="*/ 5857563 w 6103455"/>
              <a:gd name="connsiteY11" fmla="*/ 2072846 h 3312486"/>
              <a:gd name="connsiteX12" fmla="*/ 5569960 w 6103455"/>
              <a:gd name="connsiteY12" fmla="*/ 1984466 h 3312486"/>
              <a:gd name="connsiteX13" fmla="*/ 5408976 w 6103455"/>
              <a:gd name="connsiteY13" fmla="*/ 1567170 h 3312486"/>
              <a:gd name="connsiteX14" fmla="*/ 5313985 w 6103455"/>
              <a:gd name="connsiteY14" fmla="*/ 2145806 h 3312486"/>
              <a:gd name="connsiteX15" fmla="*/ 4946287 w 6103455"/>
              <a:gd name="connsiteY15" fmla="*/ 1838448 h 3312486"/>
              <a:gd name="connsiteX16" fmla="*/ 4564877 w 6103455"/>
              <a:gd name="connsiteY16" fmla="*/ 2338297 h 3312486"/>
              <a:gd name="connsiteX17" fmla="*/ 4020936 w 6103455"/>
              <a:gd name="connsiteY17" fmla="*/ 3009578 h 3312486"/>
              <a:gd name="connsiteX18" fmla="*/ 2181929 w 6103455"/>
              <a:gd name="connsiteY18" fmla="*/ 3247449 h 3312486"/>
              <a:gd name="connsiteX19" fmla="*/ 0 w 6103455"/>
              <a:gd name="connsiteY19" fmla="*/ 3312486 h 3312486"/>
              <a:gd name="connsiteX20" fmla="*/ 9159 w 6103455"/>
              <a:gd name="connsiteY20" fmla="*/ 3183359 h 3312486"/>
              <a:gd name="connsiteX0" fmla="*/ 9159 w 6103455"/>
              <a:gd name="connsiteY0" fmla="*/ 3183359 h 3312486"/>
              <a:gd name="connsiteX1" fmla="*/ 2184886 w 6103455"/>
              <a:gd name="connsiteY1" fmla="*/ 3021297 h 3312486"/>
              <a:gd name="connsiteX2" fmla="*/ 4035504 w 6103455"/>
              <a:gd name="connsiteY2" fmla="*/ 2617530 h 3312486"/>
              <a:gd name="connsiteX3" fmla="*/ 4883726 w 6103455"/>
              <a:gd name="connsiteY3" fmla="*/ 1076724 h 3312486"/>
              <a:gd name="connsiteX4" fmla="*/ 5091084 w 6103455"/>
              <a:gd name="connsiteY4" fmla="*/ 1323811 h 3312486"/>
              <a:gd name="connsiteX5" fmla="*/ 5267656 w 6103455"/>
              <a:gd name="connsiteY5" fmla="*/ 331499 h 3312486"/>
              <a:gd name="connsiteX6" fmla="*/ 5411823 w 6103455"/>
              <a:gd name="connsiteY6" fmla="*/ 658213 h 3312486"/>
              <a:gd name="connsiteX7" fmla="*/ 5521427 w 6103455"/>
              <a:gd name="connsiteY7" fmla="*/ 1089948 h 3312486"/>
              <a:gd name="connsiteX8" fmla="*/ 5607699 w 6103455"/>
              <a:gd name="connsiteY8" fmla="*/ 319801 h 3312486"/>
              <a:gd name="connsiteX9" fmla="*/ 6103455 w 6103455"/>
              <a:gd name="connsiteY9" fmla="*/ 0 h 3312486"/>
              <a:gd name="connsiteX10" fmla="*/ 6017724 w 6103455"/>
              <a:gd name="connsiteY10" fmla="*/ 2846907 h 3312486"/>
              <a:gd name="connsiteX11" fmla="*/ 5857563 w 6103455"/>
              <a:gd name="connsiteY11" fmla="*/ 2072846 h 3312486"/>
              <a:gd name="connsiteX12" fmla="*/ 5569960 w 6103455"/>
              <a:gd name="connsiteY12" fmla="*/ 1984466 h 3312486"/>
              <a:gd name="connsiteX13" fmla="*/ 5408976 w 6103455"/>
              <a:gd name="connsiteY13" fmla="*/ 1567170 h 3312486"/>
              <a:gd name="connsiteX14" fmla="*/ 5313985 w 6103455"/>
              <a:gd name="connsiteY14" fmla="*/ 2145806 h 3312486"/>
              <a:gd name="connsiteX15" fmla="*/ 4946287 w 6103455"/>
              <a:gd name="connsiteY15" fmla="*/ 1838448 h 3312486"/>
              <a:gd name="connsiteX16" fmla="*/ 4564877 w 6103455"/>
              <a:gd name="connsiteY16" fmla="*/ 2338297 h 3312486"/>
              <a:gd name="connsiteX17" fmla="*/ 4020936 w 6103455"/>
              <a:gd name="connsiteY17" fmla="*/ 3009578 h 3312486"/>
              <a:gd name="connsiteX18" fmla="*/ 2181929 w 6103455"/>
              <a:gd name="connsiteY18" fmla="*/ 3247449 h 3312486"/>
              <a:gd name="connsiteX19" fmla="*/ 0 w 6103455"/>
              <a:gd name="connsiteY19" fmla="*/ 3312486 h 3312486"/>
              <a:gd name="connsiteX20" fmla="*/ 9159 w 6103455"/>
              <a:gd name="connsiteY20" fmla="*/ 3183359 h 3312486"/>
              <a:gd name="connsiteX0" fmla="*/ 9159 w 6103455"/>
              <a:gd name="connsiteY0" fmla="*/ 3183359 h 3312486"/>
              <a:gd name="connsiteX1" fmla="*/ 2184886 w 6103455"/>
              <a:gd name="connsiteY1" fmla="*/ 3021297 h 3312486"/>
              <a:gd name="connsiteX2" fmla="*/ 4035504 w 6103455"/>
              <a:gd name="connsiteY2" fmla="*/ 2617530 h 3312486"/>
              <a:gd name="connsiteX3" fmla="*/ 4883726 w 6103455"/>
              <a:gd name="connsiteY3" fmla="*/ 1076724 h 3312486"/>
              <a:gd name="connsiteX4" fmla="*/ 5091084 w 6103455"/>
              <a:gd name="connsiteY4" fmla="*/ 1323811 h 3312486"/>
              <a:gd name="connsiteX5" fmla="*/ 5267656 w 6103455"/>
              <a:gd name="connsiteY5" fmla="*/ 331499 h 3312486"/>
              <a:gd name="connsiteX6" fmla="*/ 5411823 w 6103455"/>
              <a:gd name="connsiteY6" fmla="*/ 658213 h 3312486"/>
              <a:gd name="connsiteX7" fmla="*/ 5521427 w 6103455"/>
              <a:gd name="connsiteY7" fmla="*/ 1089948 h 3312486"/>
              <a:gd name="connsiteX8" fmla="*/ 5607699 w 6103455"/>
              <a:gd name="connsiteY8" fmla="*/ 319801 h 3312486"/>
              <a:gd name="connsiteX9" fmla="*/ 6103455 w 6103455"/>
              <a:gd name="connsiteY9" fmla="*/ 0 h 3312486"/>
              <a:gd name="connsiteX10" fmla="*/ 6017724 w 6103455"/>
              <a:gd name="connsiteY10" fmla="*/ 2846907 h 3312486"/>
              <a:gd name="connsiteX11" fmla="*/ 5857563 w 6103455"/>
              <a:gd name="connsiteY11" fmla="*/ 2072846 h 3312486"/>
              <a:gd name="connsiteX12" fmla="*/ 5569960 w 6103455"/>
              <a:gd name="connsiteY12" fmla="*/ 1984466 h 3312486"/>
              <a:gd name="connsiteX13" fmla="*/ 5408976 w 6103455"/>
              <a:gd name="connsiteY13" fmla="*/ 1567170 h 3312486"/>
              <a:gd name="connsiteX14" fmla="*/ 5313985 w 6103455"/>
              <a:gd name="connsiteY14" fmla="*/ 2145806 h 3312486"/>
              <a:gd name="connsiteX15" fmla="*/ 4946287 w 6103455"/>
              <a:gd name="connsiteY15" fmla="*/ 1838448 h 3312486"/>
              <a:gd name="connsiteX16" fmla="*/ 4564877 w 6103455"/>
              <a:gd name="connsiteY16" fmla="*/ 2338297 h 3312486"/>
              <a:gd name="connsiteX17" fmla="*/ 4020936 w 6103455"/>
              <a:gd name="connsiteY17" fmla="*/ 3009578 h 3312486"/>
              <a:gd name="connsiteX18" fmla="*/ 2181929 w 6103455"/>
              <a:gd name="connsiteY18" fmla="*/ 3247449 h 3312486"/>
              <a:gd name="connsiteX19" fmla="*/ 0 w 6103455"/>
              <a:gd name="connsiteY19" fmla="*/ 3312486 h 3312486"/>
              <a:gd name="connsiteX20" fmla="*/ 9159 w 6103455"/>
              <a:gd name="connsiteY20" fmla="*/ 3183359 h 3312486"/>
              <a:gd name="connsiteX0" fmla="*/ 9159 w 6103455"/>
              <a:gd name="connsiteY0" fmla="*/ 3183359 h 3312486"/>
              <a:gd name="connsiteX1" fmla="*/ 2184886 w 6103455"/>
              <a:gd name="connsiteY1" fmla="*/ 3021297 h 3312486"/>
              <a:gd name="connsiteX2" fmla="*/ 4035504 w 6103455"/>
              <a:gd name="connsiteY2" fmla="*/ 2617530 h 3312486"/>
              <a:gd name="connsiteX3" fmla="*/ 4883726 w 6103455"/>
              <a:gd name="connsiteY3" fmla="*/ 1076724 h 3312486"/>
              <a:gd name="connsiteX4" fmla="*/ 5091084 w 6103455"/>
              <a:gd name="connsiteY4" fmla="*/ 1323811 h 3312486"/>
              <a:gd name="connsiteX5" fmla="*/ 5267656 w 6103455"/>
              <a:gd name="connsiteY5" fmla="*/ 331499 h 3312486"/>
              <a:gd name="connsiteX6" fmla="*/ 5411823 w 6103455"/>
              <a:gd name="connsiteY6" fmla="*/ 658213 h 3312486"/>
              <a:gd name="connsiteX7" fmla="*/ 5521427 w 6103455"/>
              <a:gd name="connsiteY7" fmla="*/ 1089948 h 3312486"/>
              <a:gd name="connsiteX8" fmla="*/ 5607699 w 6103455"/>
              <a:gd name="connsiteY8" fmla="*/ 319801 h 3312486"/>
              <a:gd name="connsiteX9" fmla="*/ 6103455 w 6103455"/>
              <a:gd name="connsiteY9" fmla="*/ 0 h 3312486"/>
              <a:gd name="connsiteX10" fmla="*/ 6017724 w 6103455"/>
              <a:gd name="connsiteY10" fmla="*/ 2846907 h 3312486"/>
              <a:gd name="connsiteX11" fmla="*/ 5857563 w 6103455"/>
              <a:gd name="connsiteY11" fmla="*/ 2072846 h 3312486"/>
              <a:gd name="connsiteX12" fmla="*/ 5569960 w 6103455"/>
              <a:gd name="connsiteY12" fmla="*/ 1984466 h 3312486"/>
              <a:gd name="connsiteX13" fmla="*/ 5408976 w 6103455"/>
              <a:gd name="connsiteY13" fmla="*/ 1567170 h 3312486"/>
              <a:gd name="connsiteX14" fmla="*/ 5313985 w 6103455"/>
              <a:gd name="connsiteY14" fmla="*/ 2145806 h 3312486"/>
              <a:gd name="connsiteX15" fmla="*/ 4946287 w 6103455"/>
              <a:gd name="connsiteY15" fmla="*/ 1838448 h 3312486"/>
              <a:gd name="connsiteX16" fmla="*/ 4564877 w 6103455"/>
              <a:gd name="connsiteY16" fmla="*/ 2338297 h 3312486"/>
              <a:gd name="connsiteX17" fmla="*/ 4020936 w 6103455"/>
              <a:gd name="connsiteY17" fmla="*/ 3009578 h 3312486"/>
              <a:gd name="connsiteX18" fmla="*/ 2181929 w 6103455"/>
              <a:gd name="connsiteY18" fmla="*/ 3247449 h 3312486"/>
              <a:gd name="connsiteX19" fmla="*/ 0 w 6103455"/>
              <a:gd name="connsiteY19" fmla="*/ 3312486 h 3312486"/>
              <a:gd name="connsiteX20" fmla="*/ 9159 w 6103455"/>
              <a:gd name="connsiteY20" fmla="*/ 3183359 h 3312486"/>
              <a:gd name="connsiteX0" fmla="*/ 9159 w 6103455"/>
              <a:gd name="connsiteY0" fmla="*/ 3183359 h 3312486"/>
              <a:gd name="connsiteX1" fmla="*/ 2184886 w 6103455"/>
              <a:gd name="connsiteY1" fmla="*/ 3021297 h 3312486"/>
              <a:gd name="connsiteX2" fmla="*/ 4035504 w 6103455"/>
              <a:gd name="connsiteY2" fmla="*/ 2617530 h 3312486"/>
              <a:gd name="connsiteX3" fmla="*/ 4883726 w 6103455"/>
              <a:gd name="connsiteY3" fmla="*/ 1076724 h 3312486"/>
              <a:gd name="connsiteX4" fmla="*/ 5091084 w 6103455"/>
              <a:gd name="connsiteY4" fmla="*/ 1323811 h 3312486"/>
              <a:gd name="connsiteX5" fmla="*/ 5267656 w 6103455"/>
              <a:gd name="connsiteY5" fmla="*/ 331499 h 3312486"/>
              <a:gd name="connsiteX6" fmla="*/ 5411823 w 6103455"/>
              <a:gd name="connsiteY6" fmla="*/ 658213 h 3312486"/>
              <a:gd name="connsiteX7" fmla="*/ 5478133 w 6103455"/>
              <a:gd name="connsiteY7" fmla="*/ 938640 h 3312486"/>
              <a:gd name="connsiteX8" fmla="*/ 5607699 w 6103455"/>
              <a:gd name="connsiteY8" fmla="*/ 319801 h 3312486"/>
              <a:gd name="connsiteX9" fmla="*/ 6103455 w 6103455"/>
              <a:gd name="connsiteY9" fmla="*/ 0 h 3312486"/>
              <a:gd name="connsiteX10" fmla="*/ 6017724 w 6103455"/>
              <a:gd name="connsiteY10" fmla="*/ 2846907 h 3312486"/>
              <a:gd name="connsiteX11" fmla="*/ 5857563 w 6103455"/>
              <a:gd name="connsiteY11" fmla="*/ 2072846 h 3312486"/>
              <a:gd name="connsiteX12" fmla="*/ 5569960 w 6103455"/>
              <a:gd name="connsiteY12" fmla="*/ 1984466 h 3312486"/>
              <a:gd name="connsiteX13" fmla="*/ 5408976 w 6103455"/>
              <a:gd name="connsiteY13" fmla="*/ 1567170 h 3312486"/>
              <a:gd name="connsiteX14" fmla="*/ 5313985 w 6103455"/>
              <a:gd name="connsiteY14" fmla="*/ 2145806 h 3312486"/>
              <a:gd name="connsiteX15" fmla="*/ 4946287 w 6103455"/>
              <a:gd name="connsiteY15" fmla="*/ 1838448 h 3312486"/>
              <a:gd name="connsiteX16" fmla="*/ 4564877 w 6103455"/>
              <a:gd name="connsiteY16" fmla="*/ 2338297 h 3312486"/>
              <a:gd name="connsiteX17" fmla="*/ 4020936 w 6103455"/>
              <a:gd name="connsiteY17" fmla="*/ 3009578 h 3312486"/>
              <a:gd name="connsiteX18" fmla="*/ 2181929 w 6103455"/>
              <a:gd name="connsiteY18" fmla="*/ 3247449 h 3312486"/>
              <a:gd name="connsiteX19" fmla="*/ 0 w 6103455"/>
              <a:gd name="connsiteY19" fmla="*/ 3312486 h 3312486"/>
              <a:gd name="connsiteX20" fmla="*/ 9159 w 6103455"/>
              <a:gd name="connsiteY20" fmla="*/ 3183359 h 3312486"/>
              <a:gd name="connsiteX0" fmla="*/ 9159 w 6103455"/>
              <a:gd name="connsiteY0" fmla="*/ 3183359 h 3312486"/>
              <a:gd name="connsiteX1" fmla="*/ 2184886 w 6103455"/>
              <a:gd name="connsiteY1" fmla="*/ 3021297 h 3312486"/>
              <a:gd name="connsiteX2" fmla="*/ 4035504 w 6103455"/>
              <a:gd name="connsiteY2" fmla="*/ 2617530 h 3312486"/>
              <a:gd name="connsiteX3" fmla="*/ 4883726 w 6103455"/>
              <a:gd name="connsiteY3" fmla="*/ 1076724 h 3312486"/>
              <a:gd name="connsiteX4" fmla="*/ 5091084 w 6103455"/>
              <a:gd name="connsiteY4" fmla="*/ 1323811 h 3312486"/>
              <a:gd name="connsiteX5" fmla="*/ 5267656 w 6103455"/>
              <a:gd name="connsiteY5" fmla="*/ 331499 h 3312486"/>
              <a:gd name="connsiteX6" fmla="*/ 5411823 w 6103455"/>
              <a:gd name="connsiteY6" fmla="*/ 658213 h 3312486"/>
              <a:gd name="connsiteX7" fmla="*/ 5478133 w 6103455"/>
              <a:gd name="connsiteY7" fmla="*/ 938640 h 3312486"/>
              <a:gd name="connsiteX8" fmla="*/ 5563590 w 6103455"/>
              <a:gd name="connsiteY8" fmla="*/ 298242 h 3312486"/>
              <a:gd name="connsiteX9" fmla="*/ 6103455 w 6103455"/>
              <a:gd name="connsiteY9" fmla="*/ 0 h 3312486"/>
              <a:gd name="connsiteX10" fmla="*/ 6017724 w 6103455"/>
              <a:gd name="connsiteY10" fmla="*/ 2846907 h 3312486"/>
              <a:gd name="connsiteX11" fmla="*/ 5857563 w 6103455"/>
              <a:gd name="connsiteY11" fmla="*/ 2072846 h 3312486"/>
              <a:gd name="connsiteX12" fmla="*/ 5569960 w 6103455"/>
              <a:gd name="connsiteY12" fmla="*/ 1984466 h 3312486"/>
              <a:gd name="connsiteX13" fmla="*/ 5408976 w 6103455"/>
              <a:gd name="connsiteY13" fmla="*/ 1567170 h 3312486"/>
              <a:gd name="connsiteX14" fmla="*/ 5313985 w 6103455"/>
              <a:gd name="connsiteY14" fmla="*/ 2145806 h 3312486"/>
              <a:gd name="connsiteX15" fmla="*/ 4946287 w 6103455"/>
              <a:gd name="connsiteY15" fmla="*/ 1838448 h 3312486"/>
              <a:gd name="connsiteX16" fmla="*/ 4564877 w 6103455"/>
              <a:gd name="connsiteY16" fmla="*/ 2338297 h 3312486"/>
              <a:gd name="connsiteX17" fmla="*/ 4020936 w 6103455"/>
              <a:gd name="connsiteY17" fmla="*/ 3009578 h 3312486"/>
              <a:gd name="connsiteX18" fmla="*/ 2181929 w 6103455"/>
              <a:gd name="connsiteY18" fmla="*/ 3247449 h 3312486"/>
              <a:gd name="connsiteX19" fmla="*/ 0 w 6103455"/>
              <a:gd name="connsiteY19" fmla="*/ 3312486 h 3312486"/>
              <a:gd name="connsiteX20" fmla="*/ 9159 w 6103455"/>
              <a:gd name="connsiteY20" fmla="*/ 3183359 h 3312486"/>
              <a:gd name="connsiteX0" fmla="*/ 9159 w 6103455"/>
              <a:gd name="connsiteY0" fmla="*/ 3183359 h 3312486"/>
              <a:gd name="connsiteX1" fmla="*/ 2184886 w 6103455"/>
              <a:gd name="connsiteY1" fmla="*/ 3021297 h 3312486"/>
              <a:gd name="connsiteX2" fmla="*/ 4035504 w 6103455"/>
              <a:gd name="connsiteY2" fmla="*/ 2617530 h 3312486"/>
              <a:gd name="connsiteX3" fmla="*/ 4883726 w 6103455"/>
              <a:gd name="connsiteY3" fmla="*/ 1076724 h 3312486"/>
              <a:gd name="connsiteX4" fmla="*/ 5091084 w 6103455"/>
              <a:gd name="connsiteY4" fmla="*/ 1323811 h 3312486"/>
              <a:gd name="connsiteX5" fmla="*/ 5267656 w 6103455"/>
              <a:gd name="connsiteY5" fmla="*/ 331499 h 3312486"/>
              <a:gd name="connsiteX6" fmla="*/ 5411823 w 6103455"/>
              <a:gd name="connsiteY6" fmla="*/ 658213 h 3312486"/>
              <a:gd name="connsiteX7" fmla="*/ 5478133 w 6103455"/>
              <a:gd name="connsiteY7" fmla="*/ 938640 h 3312486"/>
              <a:gd name="connsiteX8" fmla="*/ 5563590 w 6103455"/>
              <a:gd name="connsiteY8" fmla="*/ 298242 h 3312486"/>
              <a:gd name="connsiteX9" fmla="*/ 6103455 w 6103455"/>
              <a:gd name="connsiteY9" fmla="*/ 0 h 3312486"/>
              <a:gd name="connsiteX10" fmla="*/ 6017724 w 6103455"/>
              <a:gd name="connsiteY10" fmla="*/ 2846907 h 3312486"/>
              <a:gd name="connsiteX11" fmla="*/ 5835359 w 6103455"/>
              <a:gd name="connsiteY11" fmla="*/ 1691704 h 3312486"/>
              <a:gd name="connsiteX12" fmla="*/ 5569960 w 6103455"/>
              <a:gd name="connsiteY12" fmla="*/ 1984466 h 3312486"/>
              <a:gd name="connsiteX13" fmla="*/ 5408976 w 6103455"/>
              <a:gd name="connsiteY13" fmla="*/ 1567170 h 3312486"/>
              <a:gd name="connsiteX14" fmla="*/ 5313985 w 6103455"/>
              <a:gd name="connsiteY14" fmla="*/ 2145806 h 3312486"/>
              <a:gd name="connsiteX15" fmla="*/ 4946287 w 6103455"/>
              <a:gd name="connsiteY15" fmla="*/ 1838448 h 3312486"/>
              <a:gd name="connsiteX16" fmla="*/ 4564877 w 6103455"/>
              <a:gd name="connsiteY16" fmla="*/ 2338297 h 3312486"/>
              <a:gd name="connsiteX17" fmla="*/ 4020936 w 6103455"/>
              <a:gd name="connsiteY17" fmla="*/ 3009578 h 3312486"/>
              <a:gd name="connsiteX18" fmla="*/ 2181929 w 6103455"/>
              <a:gd name="connsiteY18" fmla="*/ 3247449 h 3312486"/>
              <a:gd name="connsiteX19" fmla="*/ 0 w 6103455"/>
              <a:gd name="connsiteY19" fmla="*/ 3312486 h 3312486"/>
              <a:gd name="connsiteX20" fmla="*/ 9159 w 6103455"/>
              <a:gd name="connsiteY20" fmla="*/ 3183359 h 3312486"/>
              <a:gd name="connsiteX0" fmla="*/ 9159 w 6103455"/>
              <a:gd name="connsiteY0" fmla="*/ 3183359 h 3312486"/>
              <a:gd name="connsiteX1" fmla="*/ 2184886 w 6103455"/>
              <a:gd name="connsiteY1" fmla="*/ 3021297 h 3312486"/>
              <a:gd name="connsiteX2" fmla="*/ 4035504 w 6103455"/>
              <a:gd name="connsiteY2" fmla="*/ 2617530 h 3312486"/>
              <a:gd name="connsiteX3" fmla="*/ 4883726 w 6103455"/>
              <a:gd name="connsiteY3" fmla="*/ 1076724 h 3312486"/>
              <a:gd name="connsiteX4" fmla="*/ 5091084 w 6103455"/>
              <a:gd name="connsiteY4" fmla="*/ 1323811 h 3312486"/>
              <a:gd name="connsiteX5" fmla="*/ 5267656 w 6103455"/>
              <a:gd name="connsiteY5" fmla="*/ 331499 h 3312486"/>
              <a:gd name="connsiteX6" fmla="*/ 5411823 w 6103455"/>
              <a:gd name="connsiteY6" fmla="*/ 658213 h 3312486"/>
              <a:gd name="connsiteX7" fmla="*/ 5478133 w 6103455"/>
              <a:gd name="connsiteY7" fmla="*/ 938640 h 3312486"/>
              <a:gd name="connsiteX8" fmla="*/ 5563590 w 6103455"/>
              <a:gd name="connsiteY8" fmla="*/ 298242 h 3312486"/>
              <a:gd name="connsiteX9" fmla="*/ 6103455 w 6103455"/>
              <a:gd name="connsiteY9" fmla="*/ 0 h 3312486"/>
              <a:gd name="connsiteX10" fmla="*/ 6017724 w 6103455"/>
              <a:gd name="connsiteY10" fmla="*/ 2846907 h 3312486"/>
              <a:gd name="connsiteX11" fmla="*/ 5835359 w 6103455"/>
              <a:gd name="connsiteY11" fmla="*/ 1691704 h 3312486"/>
              <a:gd name="connsiteX12" fmla="*/ 5569960 w 6103455"/>
              <a:gd name="connsiteY12" fmla="*/ 1984466 h 3312486"/>
              <a:gd name="connsiteX13" fmla="*/ 5408976 w 6103455"/>
              <a:gd name="connsiteY13" fmla="*/ 1567170 h 3312486"/>
              <a:gd name="connsiteX14" fmla="*/ 5313985 w 6103455"/>
              <a:gd name="connsiteY14" fmla="*/ 2145806 h 3312486"/>
              <a:gd name="connsiteX15" fmla="*/ 4946287 w 6103455"/>
              <a:gd name="connsiteY15" fmla="*/ 1838448 h 3312486"/>
              <a:gd name="connsiteX16" fmla="*/ 4564877 w 6103455"/>
              <a:gd name="connsiteY16" fmla="*/ 2338297 h 3312486"/>
              <a:gd name="connsiteX17" fmla="*/ 4020936 w 6103455"/>
              <a:gd name="connsiteY17" fmla="*/ 3009578 h 3312486"/>
              <a:gd name="connsiteX18" fmla="*/ 2181929 w 6103455"/>
              <a:gd name="connsiteY18" fmla="*/ 3247449 h 3312486"/>
              <a:gd name="connsiteX19" fmla="*/ 0 w 6103455"/>
              <a:gd name="connsiteY19" fmla="*/ 3312486 h 3312486"/>
              <a:gd name="connsiteX20" fmla="*/ 9159 w 6103455"/>
              <a:gd name="connsiteY20" fmla="*/ 3183359 h 3312486"/>
              <a:gd name="connsiteX0" fmla="*/ 9159 w 6103455"/>
              <a:gd name="connsiteY0" fmla="*/ 3183359 h 3312486"/>
              <a:gd name="connsiteX1" fmla="*/ 2184886 w 6103455"/>
              <a:gd name="connsiteY1" fmla="*/ 3021297 h 3312486"/>
              <a:gd name="connsiteX2" fmla="*/ 4035504 w 6103455"/>
              <a:gd name="connsiteY2" fmla="*/ 2617530 h 3312486"/>
              <a:gd name="connsiteX3" fmla="*/ 4883726 w 6103455"/>
              <a:gd name="connsiteY3" fmla="*/ 1076724 h 3312486"/>
              <a:gd name="connsiteX4" fmla="*/ 5091084 w 6103455"/>
              <a:gd name="connsiteY4" fmla="*/ 1323811 h 3312486"/>
              <a:gd name="connsiteX5" fmla="*/ 5267656 w 6103455"/>
              <a:gd name="connsiteY5" fmla="*/ 331499 h 3312486"/>
              <a:gd name="connsiteX6" fmla="*/ 5411823 w 6103455"/>
              <a:gd name="connsiteY6" fmla="*/ 658213 h 3312486"/>
              <a:gd name="connsiteX7" fmla="*/ 5478133 w 6103455"/>
              <a:gd name="connsiteY7" fmla="*/ 938640 h 3312486"/>
              <a:gd name="connsiteX8" fmla="*/ 5563590 w 6103455"/>
              <a:gd name="connsiteY8" fmla="*/ 298242 h 3312486"/>
              <a:gd name="connsiteX9" fmla="*/ 6103455 w 6103455"/>
              <a:gd name="connsiteY9" fmla="*/ 0 h 3312486"/>
              <a:gd name="connsiteX10" fmla="*/ 6017724 w 6103455"/>
              <a:gd name="connsiteY10" fmla="*/ 2846907 h 3312486"/>
              <a:gd name="connsiteX11" fmla="*/ 5835359 w 6103455"/>
              <a:gd name="connsiteY11" fmla="*/ 1691704 h 3312486"/>
              <a:gd name="connsiteX12" fmla="*/ 5569960 w 6103455"/>
              <a:gd name="connsiteY12" fmla="*/ 1984466 h 3312486"/>
              <a:gd name="connsiteX13" fmla="*/ 5408976 w 6103455"/>
              <a:gd name="connsiteY13" fmla="*/ 1567170 h 3312486"/>
              <a:gd name="connsiteX14" fmla="*/ 5313985 w 6103455"/>
              <a:gd name="connsiteY14" fmla="*/ 2145806 h 3312486"/>
              <a:gd name="connsiteX15" fmla="*/ 4946287 w 6103455"/>
              <a:gd name="connsiteY15" fmla="*/ 1838448 h 3312486"/>
              <a:gd name="connsiteX16" fmla="*/ 4564877 w 6103455"/>
              <a:gd name="connsiteY16" fmla="*/ 2338297 h 3312486"/>
              <a:gd name="connsiteX17" fmla="*/ 4020936 w 6103455"/>
              <a:gd name="connsiteY17" fmla="*/ 3009578 h 3312486"/>
              <a:gd name="connsiteX18" fmla="*/ 2181929 w 6103455"/>
              <a:gd name="connsiteY18" fmla="*/ 3247449 h 3312486"/>
              <a:gd name="connsiteX19" fmla="*/ 0 w 6103455"/>
              <a:gd name="connsiteY19" fmla="*/ 3312486 h 3312486"/>
              <a:gd name="connsiteX20" fmla="*/ 9159 w 6103455"/>
              <a:gd name="connsiteY20" fmla="*/ 3183359 h 3312486"/>
              <a:gd name="connsiteX0" fmla="*/ 9159 w 6103455"/>
              <a:gd name="connsiteY0" fmla="*/ 3183359 h 3312486"/>
              <a:gd name="connsiteX1" fmla="*/ 2184886 w 6103455"/>
              <a:gd name="connsiteY1" fmla="*/ 3021297 h 3312486"/>
              <a:gd name="connsiteX2" fmla="*/ 4035504 w 6103455"/>
              <a:gd name="connsiteY2" fmla="*/ 2617530 h 3312486"/>
              <a:gd name="connsiteX3" fmla="*/ 4883726 w 6103455"/>
              <a:gd name="connsiteY3" fmla="*/ 1076724 h 3312486"/>
              <a:gd name="connsiteX4" fmla="*/ 5091084 w 6103455"/>
              <a:gd name="connsiteY4" fmla="*/ 1323811 h 3312486"/>
              <a:gd name="connsiteX5" fmla="*/ 5267656 w 6103455"/>
              <a:gd name="connsiteY5" fmla="*/ 331499 h 3312486"/>
              <a:gd name="connsiteX6" fmla="*/ 5411823 w 6103455"/>
              <a:gd name="connsiteY6" fmla="*/ 658213 h 3312486"/>
              <a:gd name="connsiteX7" fmla="*/ 5478133 w 6103455"/>
              <a:gd name="connsiteY7" fmla="*/ 938640 h 3312486"/>
              <a:gd name="connsiteX8" fmla="*/ 5563590 w 6103455"/>
              <a:gd name="connsiteY8" fmla="*/ 298242 h 3312486"/>
              <a:gd name="connsiteX9" fmla="*/ 6103455 w 6103455"/>
              <a:gd name="connsiteY9" fmla="*/ 0 h 3312486"/>
              <a:gd name="connsiteX10" fmla="*/ 6017724 w 6103455"/>
              <a:gd name="connsiteY10" fmla="*/ 2846907 h 3312486"/>
              <a:gd name="connsiteX11" fmla="*/ 5836741 w 6103455"/>
              <a:gd name="connsiteY11" fmla="*/ 1644499 h 3312486"/>
              <a:gd name="connsiteX12" fmla="*/ 5569960 w 6103455"/>
              <a:gd name="connsiteY12" fmla="*/ 1984466 h 3312486"/>
              <a:gd name="connsiteX13" fmla="*/ 5408976 w 6103455"/>
              <a:gd name="connsiteY13" fmla="*/ 1567170 h 3312486"/>
              <a:gd name="connsiteX14" fmla="*/ 5313985 w 6103455"/>
              <a:gd name="connsiteY14" fmla="*/ 2145806 h 3312486"/>
              <a:gd name="connsiteX15" fmla="*/ 4946287 w 6103455"/>
              <a:gd name="connsiteY15" fmla="*/ 1838448 h 3312486"/>
              <a:gd name="connsiteX16" fmla="*/ 4564877 w 6103455"/>
              <a:gd name="connsiteY16" fmla="*/ 2338297 h 3312486"/>
              <a:gd name="connsiteX17" fmla="*/ 4020936 w 6103455"/>
              <a:gd name="connsiteY17" fmla="*/ 3009578 h 3312486"/>
              <a:gd name="connsiteX18" fmla="*/ 2181929 w 6103455"/>
              <a:gd name="connsiteY18" fmla="*/ 3247449 h 3312486"/>
              <a:gd name="connsiteX19" fmla="*/ 0 w 6103455"/>
              <a:gd name="connsiteY19" fmla="*/ 3312486 h 3312486"/>
              <a:gd name="connsiteX20" fmla="*/ 9159 w 6103455"/>
              <a:gd name="connsiteY20" fmla="*/ 3183359 h 3312486"/>
              <a:gd name="connsiteX0" fmla="*/ 9159 w 6103455"/>
              <a:gd name="connsiteY0" fmla="*/ 3183359 h 3312486"/>
              <a:gd name="connsiteX1" fmla="*/ 2184886 w 6103455"/>
              <a:gd name="connsiteY1" fmla="*/ 3021297 h 3312486"/>
              <a:gd name="connsiteX2" fmla="*/ 4035504 w 6103455"/>
              <a:gd name="connsiteY2" fmla="*/ 2617530 h 3312486"/>
              <a:gd name="connsiteX3" fmla="*/ 4883726 w 6103455"/>
              <a:gd name="connsiteY3" fmla="*/ 1076724 h 3312486"/>
              <a:gd name="connsiteX4" fmla="*/ 5091084 w 6103455"/>
              <a:gd name="connsiteY4" fmla="*/ 1323811 h 3312486"/>
              <a:gd name="connsiteX5" fmla="*/ 5267656 w 6103455"/>
              <a:gd name="connsiteY5" fmla="*/ 331499 h 3312486"/>
              <a:gd name="connsiteX6" fmla="*/ 5411823 w 6103455"/>
              <a:gd name="connsiteY6" fmla="*/ 658213 h 3312486"/>
              <a:gd name="connsiteX7" fmla="*/ 5478133 w 6103455"/>
              <a:gd name="connsiteY7" fmla="*/ 938640 h 3312486"/>
              <a:gd name="connsiteX8" fmla="*/ 5563590 w 6103455"/>
              <a:gd name="connsiteY8" fmla="*/ 298242 h 3312486"/>
              <a:gd name="connsiteX9" fmla="*/ 6103455 w 6103455"/>
              <a:gd name="connsiteY9" fmla="*/ 0 h 3312486"/>
              <a:gd name="connsiteX10" fmla="*/ 6017724 w 6103455"/>
              <a:gd name="connsiteY10" fmla="*/ 2846907 h 3312486"/>
              <a:gd name="connsiteX11" fmla="*/ 5836741 w 6103455"/>
              <a:gd name="connsiteY11" fmla="*/ 1644499 h 3312486"/>
              <a:gd name="connsiteX12" fmla="*/ 5569960 w 6103455"/>
              <a:gd name="connsiteY12" fmla="*/ 1984466 h 3312486"/>
              <a:gd name="connsiteX13" fmla="*/ 5408976 w 6103455"/>
              <a:gd name="connsiteY13" fmla="*/ 1567170 h 3312486"/>
              <a:gd name="connsiteX14" fmla="*/ 5313985 w 6103455"/>
              <a:gd name="connsiteY14" fmla="*/ 2145806 h 3312486"/>
              <a:gd name="connsiteX15" fmla="*/ 4946287 w 6103455"/>
              <a:gd name="connsiteY15" fmla="*/ 1838448 h 3312486"/>
              <a:gd name="connsiteX16" fmla="*/ 4564877 w 6103455"/>
              <a:gd name="connsiteY16" fmla="*/ 2338297 h 3312486"/>
              <a:gd name="connsiteX17" fmla="*/ 4020936 w 6103455"/>
              <a:gd name="connsiteY17" fmla="*/ 3009578 h 3312486"/>
              <a:gd name="connsiteX18" fmla="*/ 2181929 w 6103455"/>
              <a:gd name="connsiteY18" fmla="*/ 3247449 h 3312486"/>
              <a:gd name="connsiteX19" fmla="*/ 0 w 6103455"/>
              <a:gd name="connsiteY19" fmla="*/ 3312486 h 3312486"/>
              <a:gd name="connsiteX20" fmla="*/ 9159 w 6103455"/>
              <a:gd name="connsiteY20" fmla="*/ 3183359 h 3312486"/>
              <a:gd name="connsiteX0" fmla="*/ 9159 w 6103455"/>
              <a:gd name="connsiteY0" fmla="*/ 3183359 h 3312486"/>
              <a:gd name="connsiteX1" fmla="*/ 2184886 w 6103455"/>
              <a:gd name="connsiteY1" fmla="*/ 3021297 h 3312486"/>
              <a:gd name="connsiteX2" fmla="*/ 4035504 w 6103455"/>
              <a:gd name="connsiteY2" fmla="*/ 2617530 h 3312486"/>
              <a:gd name="connsiteX3" fmla="*/ 4883726 w 6103455"/>
              <a:gd name="connsiteY3" fmla="*/ 1076724 h 3312486"/>
              <a:gd name="connsiteX4" fmla="*/ 5091084 w 6103455"/>
              <a:gd name="connsiteY4" fmla="*/ 1323811 h 3312486"/>
              <a:gd name="connsiteX5" fmla="*/ 5267656 w 6103455"/>
              <a:gd name="connsiteY5" fmla="*/ 331499 h 3312486"/>
              <a:gd name="connsiteX6" fmla="*/ 5411823 w 6103455"/>
              <a:gd name="connsiteY6" fmla="*/ 658213 h 3312486"/>
              <a:gd name="connsiteX7" fmla="*/ 5478133 w 6103455"/>
              <a:gd name="connsiteY7" fmla="*/ 938640 h 3312486"/>
              <a:gd name="connsiteX8" fmla="*/ 5563590 w 6103455"/>
              <a:gd name="connsiteY8" fmla="*/ 298242 h 3312486"/>
              <a:gd name="connsiteX9" fmla="*/ 6103455 w 6103455"/>
              <a:gd name="connsiteY9" fmla="*/ 0 h 3312486"/>
              <a:gd name="connsiteX10" fmla="*/ 6017724 w 6103455"/>
              <a:gd name="connsiteY10" fmla="*/ 2846907 h 3312486"/>
              <a:gd name="connsiteX11" fmla="*/ 5836741 w 6103455"/>
              <a:gd name="connsiteY11" fmla="*/ 1644499 h 3312486"/>
              <a:gd name="connsiteX12" fmla="*/ 5569960 w 6103455"/>
              <a:gd name="connsiteY12" fmla="*/ 1984466 h 3312486"/>
              <a:gd name="connsiteX13" fmla="*/ 5408976 w 6103455"/>
              <a:gd name="connsiteY13" fmla="*/ 1567170 h 3312486"/>
              <a:gd name="connsiteX14" fmla="*/ 5313985 w 6103455"/>
              <a:gd name="connsiteY14" fmla="*/ 2145806 h 3312486"/>
              <a:gd name="connsiteX15" fmla="*/ 4946287 w 6103455"/>
              <a:gd name="connsiteY15" fmla="*/ 1838448 h 3312486"/>
              <a:gd name="connsiteX16" fmla="*/ 4564877 w 6103455"/>
              <a:gd name="connsiteY16" fmla="*/ 2338297 h 3312486"/>
              <a:gd name="connsiteX17" fmla="*/ 4020936 w 6103455"/>
              <a:gd name="connsiteY17" fmla="*/ 3009578 h 3312486"/>
              <a:gd name="connsiteX18" fmla="*/ 2181929 w 6103455"/>
              <a:gd name="connsiteY18" fmla="*/ 3247449 h 3312486"/>
              <a:gd name="connsiteX19" fmla="*/ 0 w 6103455"/>
              <a:gd name="connsiteY19" fmla="*/ 3312486 h 3312486"/>
              <a:gd name="connsiteX20" fmla="*/ 9159 w 6103455"/>
              <a:gd name="connsiteY20" fmla="*/ 3183359 h 3312486"/>
              <a:gd name="connsiteX0" fmla="*/ 9159 w 6103455"/>
              <a:gd name="connsiteY0" fmla="*/ 3183359 h 3312486"/>
              <a:gd name="connsiteX1" fmla="*/ 2184886 w 6103455"/>
              <a:gd name="connsiteY1" fmla="*/ 3021297 h 3312486"/>
              <a:gd name="connsiteX2" fmla="*/ 4035504 w 6103455"/>
              <a:gd name="connsiteY2" fmla="*/ 2617530 h 3312486"/>
              <a:gd name="connsiteX3" fmla="*/ 4883726 w 6103455"/>
              <a:gd name="connsiteY3" fmla="*/ 1076724 h 3312486"/>
              <a:gd name="connsiteX4" fmla="*/ 5091084 w 6103455"/>
              <a:gd name="connsiteY4" fmla="*/ 1323811 h 3312486"/>
              <a:gd name="connsiteX5" fmla="*/ 5267656 w 6103455"/>
              <a:gd name="connsiteY5" fmla="*/ 331499 h 3312486"/>
              <a:gd name="connsiteX6" fmla="*/ 5411823 w 6103455"/>
              <a:gd name="connsiteY6" fmla="*/ 658213 h 3312486"/>
              <a:gd name="connsiteX7" fmla="*/ 5478133 w 6103455"/>
              <a:gd name="connsiteY7" fmla="*/ 938640 h 3312486"/>
              <a:gd name="connsiteX8" fmla="*/ 5563590 w 6103455"/>
              <a:gd name="connsiteY8" fmla="*/ 298242 h 3312486"/>
              <a:gd name="connsiteX9" fmla="*/ 6103455 w 6103455"/>
              <a:gd name="connsiteY9" fmla="*/ 0 h 3312486"/>
              <a:gd name="connsiteX10" fmla="*/ 6017724 w 6103455"/>
              <a:gd name="connsiteY10" fmla="*/ 2846907 h 3312486"/>
              <a:gd name="connsiteX11" fmla="*/ 5836741 w 6103455"/>
              <a:gd name="connsiteY11" fmla="*/ 1644499 h 3312486"/>
              <a:gd name="connsiteX12" fmla="*/ 5569960 w 6103455"/>
              <a:gd name="connsiteY12" fmla="*/ 1984466 h 3312486"/>
              <a:gd name="connsiteX13" fmla="*/ 5408976 w 6103455"/>
              <a:gd name="connsiteY13" fmla="*/ 1567170 h 3312486"/>
              <a:gd name="connsiteX14" fmla="*/ 5313985 w 6103455"/>
              <a:gd name="connsiteY14" fmla="*/ 2145806 h 3312486"/>
              <a:gd name="connsiteX15" fmla="*/ 4946287 w 6103455"/>
              <a:gd name="connsiteY15" fmla="*/ 1838448 h 3312486"/>
              <a:gd name="connsiteX16" fmla="*/ 4564877 w 6103455"/>
              <a:gd name="connsiteY16" fmla="*/ 2338297 h 3312486"/>
              <a:gd name="connsiteX17" fmla="*/ 4020936 w 6103455"/>
              <a:gd name="connsiteY17" fmla="*/ 3009578 h 3312486"/>
              <a:gd name="connsiteX18" fmla="*/ 2181929 w 6103455"/>
              <a:gd name="connsiteY18" fmla="*/ 3247449 h 3312486"/>
              <a:gd name="connsiteX19" fmla="*/ 0 w 6103455"/>
              <a:gd name="connsiteY19" fmla="*/ 3312486 h 3312486"/>
              <a:gd name="connsiteX20" fmla="*/ 9159 w 6103455"/>
              <a:gd name="connsiteY20" fmla="*/ 3183359 h 3312486"/>
              <a:gd name="connsiteX0" fmla="*/ 9159 w 6103455"/>
              <a:gd name="connsiteY0" fmla="*/ 3183359 h 3312486"/>
              <a:gd name="connsiteX1" fmla="*/ 2184886 w 6103455"/>
              <a:gd name="connsiteY1" fmla="*/ 3021297 h 3312486"/>
              <a:gd name="connsiteX2" fmla="*/ 4035504 w 6103455"/>
              <a:gd name="connsiteY2" fmla="*/ 2617530 h 3312486"/>
              <a:gd name="connsiteX3" fmla="*/ 4883726 w 6103455"/>
              <a:gd name="connsiteY3" fmla="*/ 1076724 h 3312486"/>
              <a:gd name="connsiteX4" fmla="*/ 5091084 w 6103455"/>
              <a:gd name="connsiteY4" fmla="*/ 1323811 h 3312486"/>
              <a:gd name="connsiteX5" fmla="*/ 5267656 w 6103455"/>
              <a:gd name="connsiteY5" fmla="*/ 331499 h 3312486"/>
              <a:gd name="connsiteX6" fmla="*/ 5411823 w 6103455"/>
              <a:gd name="connsiteY6" fmla="*/ 658213 h 3312486"/>
              <a:gd name="connsiteX7" fmla="*/ 5478133 w 6103455"/>
              <a:gd name="connsiteY7" fmla="*/ 938640 h 3312486"/>
              <a:gd name="connsiteX8" fmla="*/ 5563590 w 6103455"/>
              <a:gd name="connsiteY8" fmla="*/ 298242 h 3312486"/>
              <a:gd name="connsiteX9" fmla="*/ 6103455 w 6103455"/>
              <a:gd name="connsiteY9" fmla="*/ 0 h 3312486"/>
              <a:gd name="connsiteX10" fmla="*/ 6017724 w 6103455"/>
              <a:gd name="connsiteY10" fmla="*/ 2846907 h 3312486"/>
              <a:gd name="connsiteX11" fmla="*/ 5836741 w 6103455"/>
              <a:gd name="connsiteY11" fmla="*/ 1644499 h 3312486"/>
              <a:gd name="connsiteX12" fmla="*/ 5569465 w 6103455"/>
              <a:gd name="connsiteY12" fmla="*/ 2001350 h 3312486"/>
              <a:gd name="connsiteX13" fmla="*/ 5408976 w 6103455"/>
              <a:gd name="connsiteY13" fmla="*/ 1567170 h 3312486"/>
              <a:gd name="connsiteX14" fmla="*/ 5313985 w 6103455"/>
              <a:gd name="connsiteY14" fmla="*/ 2145806 h 3312486"/>
              <a:gd name="connsiteX15" fmla="*/ 4946287 w 6103455"/>
              <a:gd name="connsiteY15" fmla="*/ 1838448 h 3312486"/>
              <a:gd name="connsiteX16" fmla="*/ 4564877 w 6103455"/>
              <a:gd name="connsiteY16" fmla="*/ 2338297 h 3312486"/>
              <a:gd name="connsiteX17" fmla="*/ 4020936 w 6103455"/>
              <a:gd name="connsiteY17" fmla="*/ 3009578 h 3312486"/>
              <a:gd name="connsiteX18" fmla="*/ 2181929 w 6103455"/>
              <a:gd name="connsiteY18" fmla="*/ 3247449 h 3312486"/>
              <a:gd name="connsiteX19" fmla="*/ 0 w 6103455"/>
              <a:gd name="connsiteY19" fmla="*/ 3312486 h 3312486"/>
              <a:gd name="connsiteX20" fmla="*/ 9159 w 6103455"/>
              <a:gd name="connsiteY20" fmla="*/ 3183359 h 3312486"/>
              <a:gd name="connsiteX0" fmla="*/ 9159 w 6103455"/>
              <a:gd name="connsiteY0" fmla="*/ 3183359 h 3312486"/>
              <a:gd name="connsiteX1" fmla="*/ 2184886 w 6103455"/>
              <a:gd name="connsiteY1" fmla="*/ 3021297 h 3312486"/>
              <a:gd name="connsiteX2" fmla="*/ 4035504 w 6103455"/>
              <a:gd name="connsiteY2" fmla="*/ 2617530 h 3312486"/>
              <a:gd name="connsiteX3" fmla="*/ 4883726 w 6103455"/>
              <a:gd name="connsiteY3" fmla="*/ 1076724 h 3312486"/>
              <a:gd name="connsiteX4" fmla="*/ 5091084 w 6103455"/>
              <a:gd name="connsiteY4" fmla="*/ 1323811 h 3312486"/>
              <a:gd name="connsiteX5" fmla="*/ 5267656 w 6103455"/>
              <a:gd name="connsiteY5" fmla="*/ 331499 h 3312486"/>
              <a:gd name="connsiteX6" fmla="*/ 5411823 w 6103455"/>
              <a:gd name="connsiteY6" fmla="*/ 658213 h 3312486"/>
              <a:gd name="connsiteX7" fmla="*/ 5478133 w 6103455"/>
              <a:gd name="connsiteY7" fmla="*/ 938640 h 3312486"/>
              <a:gd name="connsiteX8" fmla="*/ 5563590 w 6103455"/>
              <a:gd name="connsiteY8" fmla="*/ 298242 h 3312486"/>
              <a:gd name="connsiteX9" fmla="*/ 6103455 w 6103455"/>
              <a:gd name="connsiteY9" fmla="*/ 0 h 3312486"/>
              <a:gd name="connsiteX10" fmla="*/ 6017724 w 6103455"/>
              <a:gd name="connsiteY10" fmla="*/ 2846907 h 3312486"/>
              <a:gd name="connsiteX11" fmla="*/ 5836741 w 6103455"/>
              <a:gd name="connsiteY11" fmla="*/ 1644499 h 3312486"/>
              <a:gd name="connsiteX12" fmla="*/ 5569465 w 6103455"/>
              <a:gd name="connsiteY12" fmla="*/ 2001350 h 3312486"/>
              <a:gd name="connsiteX13" fmla="*/ 5408976 w 6103455"/>
              <a:gd name="connsiteY13" fmla="*/ 1567170 h 3312486"/>
              <a:gd name="connsiteX14" fmla="*/ 5313985 w 6103455"/>
              <a:gd name="connsiteY14" fmla="*/ 2145806 h 3312486"/>
              <a:gd name="connsiteX15" fmla="*/ 4946287 w 6103455"/>
              <a:gd name="connsiteY15" fmla="*/ 1838448 h 3312486"/>
              <a:gd name="connsiteX16" fmla="*/ 4564877 w 6103455"/>
              <a:gd name="connsiteY16" fmla="*/ 2338297 h 3312486"/>
              <a:gd name="connsiteX17" fmla="*/ 4020936 w 6103455"/>
              <a:gd name="connsiteY17" fmla="*/ 3009578 h 3312486"/>
              <a:gd name="connsiteX18" fmla="*/ 2181929 w 6103455"/>
              <a:gd name="connsiteY18" fmla="*/ 3247449 h 3312486"/>
              <a:gd name="connsiteX19" fmla="*/ 0 w 6103455"/>
              <a:gd name="connsiteY19" fmla="*/ 3312486 h 3312486"/>
              <a:gd name="connsiteX20" fmla="*/ 9159 w 6103455"/>
              <a:gd name="connsiteY20" fmla="*/ 3183359 h 3312486"/>
              <a:gd name="connsiteX0" fmla="*/ 9159 w 6103455"/>
              <a:gd name="connsiteY0" fmla="*/ 3183359 h 3312486"/>
              <a:gd name="connsiteX1" fmla="*/ 2184886 w 6103455"/>
              <a:gd name="connsiteY1" fmla="*/ 3021297 h 3312486"/>
              <a:gd name="connsiteX2" fmla="*/ 4035504 w 6103455"/>
              <a:gd name="connsiteY2" fmla="*/ 2617530 h 3312486"/>
              <a:gd name="connsiteX3" fmla="*/ 4883726 w 6103455"/>
              <a:gd name="connsiteY3" fmla="*/ 1076724 h 3312486"/>
              <a:gd name="connsiteX4" fmla="*/ 5091084 w 6103455"/>
              <a:gd name="connsiteY4" fmla="*/ 1323811 h 3312486"/>
              <a:gd name="connsiteX5" fmla="*/ 5267656 w 6103455"/>
              <a:gd name="connsiteY5" fmla="*/ 331499 h 3312486"/>
              <a:gd name="connsiteX6" fmla="*/ 5411823 w 6103455"/>
              <a:gd name="connsiteY6" fmla="*/ 658213 h 3312486"/>
              <a:gd name="connsiteX7" fmla="*/ 5478133 w 6103455"/>
              <a:gd name="connsiteY7" fmla="*/ 938640 h 3312486"/>
              <a:gd name="connsiteX8" fmla="*/ 5563590 w 6103455"/>
              <a:gd name="connsiteY8" fmla="*/ 298242 h 3312486"/>
              <a:gd name="connsiteX9" fmla="*/ 6103455 w 6103455"/>
              <a:gd name="connsiteY9" fmla="*/ 0 h 3312486"/>
              <a:gd name="connsiteX10" fmla="*/ 6017724 w 6103455"/>
              <a:gd name="connsiteY10" fmla="*/ 2846907 h 3312486"/>
              <a:gd name="connsiteX11" fmla="*/ 5836741 w 6103455"/>
              <a:gd name="connsiteY11" fmla="*/ 1644499 h 3312486"/>
              <a:gd name="connsiteX12" fmla="*/ 5574421 w 6103455"/>
              <a:gd name="connsiteY12" fmla="*/ 1984935 h 3312486"/>
              <a:gd name="connsiteX13" fmla="*/ 5408976 w 6103455"/>
              <a:gd name="connsiteY13" fmla="*/ 1567170 h 3312486"/>
              <a:gd name="connsiteX14" fmla="*/ 5313985 w 6103455"/>
              <a:gd name="connsiteY14" fmla="*/ 2145806 h 3312486"/>
              <a:gd name="connsiteX15" fmla="*/ 4946287 w 6103455"/>
              <a:gd name="connsiteY15" fmla="*/ 1838448 h 3312486"/>
              <a:gd name="connsiteX16" fmla="*/ 4564877 w 6103455"/>
              <a:gd name="connsiteY16" fmla="*/ 2338297 h 3312486"/>
              <a:gd name="connsiteX17" fmla="*/ 4020936 w 6103455"/>
              <a:gd name="connsiteY17" fmla="*/ 3009578 h 3312486"/>
              <a:gd name="connsiteX18" fmla="*/ 2181929 w 6103455"/>
              <a:gd name="connsiteY18" fmla="*/ 3247449 h 3312486"/>
              <a:gd name="connsiteX19" fmla="*/ 0 w 6103455"/>
              <a:gd name="connsiteY19" fmla="*/ 3312486 h 3312486"/>
              <a:gd name="connsiteX20" fmla="*/ 9159 w 6103455"/>
              <a:gd name="connsiteY20" fmla="*/ 3183359 h 331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103455" h="3312486">
                <a:moveTo>
                  <a:pt x="9159" y="3183359"/>
                </a:moveTo>
                <a:cubicBezTo>
                  <a:pt x="399231" y="3135622"/>
                  <a:pt x="1520743" y="3130099"/>
                  <a:pt x="2184886" y="3021297"/>
                </a:cubicBezTo>
                <a:cubicBezTo>
                  <a:pt x="2841710" y="2911735"/>
                  <a:pt x="3487664" y="2771399"/>
                  <a:pt x="4035504" y="2617530"/>
                </a:cubicBezTo>
                <a:cubicBezTo>
                  <a:pt x="4526056" y="1825885"/>
                  <a:pt x="4401801" y="1973377"/>
                  <a:pt x="4883726" y="1076724"/>
                </a:cubicBezTo>
                <a:cubicBezTo>
                  <a:pt x="5086762" y="1315851"/>
                  <a:pt x="4883800" y="1094043"/>
                  <a:pt x="5091084" y="1323811"/>
                </a:cubicBezTo>
                <a:cubicBezTo>
                  <a:pt x="5261793" y="342591"/>
                  <a:pt x="5098842" y="1272285"/>
                  <a:pt x="5267656" y="331499"/>
                </a:cubicBezTo>
                <a:cubicBezTo>
                  <a:pt x="5417933" y="650574"/>
                  <a:pt x="5362831" y="547328"/>
                  <a:pt x="5411823" y="658213"/>
                </a:cubicBezTo>
                <a:lnTo>
                  <a:pt x="5478133" y="938640"/>
                </a:lnTo>
                <a:lnTo>
                  <a:pt x="5563590" y="298242"/>
                </a:lnTo>
                <a:lnTo>
                  <a:pt x="6103455" y="0"/>
                </a:lnTo>
                <a:cubicBezTo>
                  <a:pt x="6054586" y="1674308"/>
                  <a:pt x="6103581" y="5436"/>
                  <a:pt x="6017724" y="2846907"/>
                </a:cubicBezTo>
                <a:cubicBezTo>
                  <a:pt x="5903613" y="2035193"/>
                  <a:pt x="5885811" y="1959450"/>
                  <a:pt x="5836741" y="1644499"/>
                </a:cubicBezTo>
                <a:cubicBezTo>
                  <a:pt x="5702459" y="1823878"/>
                  <a:pt x="5708565" y="1791753"/>
                  <a:pt x="5574421" y="1984935"/>
                </a:cubicBezTo>
                <a:cubicBezTo>
                  <a:pt x="5421603" y="1595173"/>
                  <a:pt x="5573208" y="1989566"/>
                  <a:pt x="5408976" y="1567170"/>
                </a:cubicBezTo>
                <a:cubicBezTo>
                  <a:pt x="5312143" y="2146364"/>
                  <a:pt x="5313916" y="2148395"/>
                  <a:pt x="5313985" y="2145806"/>
                </a:cubicBezTo>
                <a:cubicBezTo>
                  <a:pt x="5084629" y="1975041"/>
                  <a:pt x="4946495" y="1830684"/>
                  <a:pt x="4946287" y="1838448"/>
                </a:cubicBezTo>
                <a:cubicBezTo>
                  <a:pt x="4751047" y="2114602"/>
                  <a:pt x="4695882" y="2169471"/>
                  <a:pt x="4564877" y="2338297"/>
                </a:cubicBezTo>
                <a:cubicBezTo>
                  <a:pt x="4518307" y="2440695"/>
                  <a:pt x="4023992" y="3012396"/>
                  <a:pt x="4020936" y="3009578"/>
                </a:cubicBezTo>
                <a:cubicBezTo>
                  <a:pt x="3780780" y="3073931"/>
                  <a:pt x="3039694" y="3160016"/>
                  <a:pt x="2181929" y="3247449"/>
                </a:cubicBezTo>
                <a:lnTo>
                  <a:pt x="0" y="3312486"/>
                </a:lnTo>
                <a:lnTo>
                  <a:pt x="9159" y="3183359"/>
                </a:lnTo>
                <a:close/>
              </a:path>
            </a:pathLst>
          </a:custGeom>
          <a:solidFill>
            <a:srgbClr val="D4D7FC"/>
          </a:solidFill>
          <a:ln w="19050">
            <a:solidFill>
              <a:srgbClr val="BEA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039504" y="5541662"/>
            <a:ext cx="4176000" cy="178638"/>
          </a:xfrm>
          <a:prstGeom prst="rect">
            <a:avLst/>
          </a:prstGeom>
          <a:gradFill flip="none" rotWithShape="1">
            <a:gsLst>
              <a:gs pos="82000">
                <a:srgbClr val="FF99CC">
                  <a:alpha val="50000"/>
                </a:srgbClr>
              </a:gs>
              <a:gs pos="95000">
                <a:srgbClr val="FF99CC">
                  <a:alpha val="30000"/>
                </a:srgbClr>
              </a:gs>
              <a:gs pos="0">
                <a:srgbClr val="FF99CC">
                  <a:alpha val="0"/>
                </a:srgbClr>
              </a:gs>
              <a:gs pos="7000">
                <a:srgbClr val="FF99CC">
                  <a:alpha val="30000"/>
                </a:srgbClr>
              </a:gs>
              <a:gs pos="10000">
                <a:srgbClr val="FF99CC">
                  <a:alpha val="50000"/>
                </a:srgbClr>
              </a:gs>
              <a:gs pos="100000">
                <a:srgbClr val="FF99CC">
                  <a:alpha val="1000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43" name="Полилиния 42"/>
          <p:cNvSpPr/>
          <p:nvPr/>
        </p:nvSpPr>
        <p:spPr>
          <a:xfrm>
            <a:off x="1502344" y="3985958"/>
            <a:ext cx="5739561" cy="2205779"/>
          </a:xfrm>
          <a:custGeom>
            <a:avLst/>
            <a:gdLst>
              <a:gd name="connsiteX0" fmla="*/ 0 w 6004560"/>
              <a:gd name="connsiteY0" fmla="*/ 2080260 h 2080260"/>
              <a:gd name="connsiteX1" fmla="*/ 388620 w 6004560"/>
              <a:gd name="connsiteY1" fmla="*/ 2004060 h 2080260"/>
              <a:gd name="connsiteX2" fmla="*/ 1661160 w 6004560"/>
              <a:gd name="connsiteY2" fmla="*/ 1028700 h 2080260"/>
              <a:gd name="connsiteX3" fmla="*/ 2834640 w 6004560"/>
              <a:gd name="connsiteY3" fmla="*/ 91440 h 2080260"/>
              <a:gd name="connsiteX4" fmla="*/ 3680460 w 6004560"/>
              <a:gd name="connsiteY4" fmla="*/ 0 h 2080260"/>
              <a:gd name="connsiteX5" fmla="*/ 4945380 w 6004560"/>
              <a:gd name="connsiteY5" fmla="*/ 45720 h 2080260"/>
              <a:gd name="connsiteX6" fmla="*/ 5554980 w 6004560"/>
              <a:gd name="connsiteY6" fmla="*/ 190500 h 2080260"/>
              <a:gd name="connsiteX7" fmla="*/ 6004560 w 6004560"/>
              <a:gd name="connsiteY7" fmla="*/ 1051560 h 2080260"/>
              <a:gd name="connsiteX0" fmla="*/ 0 w 6004560"/>
              <a:gd name="connsiteY0" fmla="*/ 2080260 h 2080260"/>
              <a:gd name="connsiteX1" fmla="*/ 388620 w 6004560"/>
              <a:gd name="connsiteY1" fmla="*/ 2004060 h 2080260"/>
              <a:gd name="connsiteX2" fmla="*/ 1661160 w 6004560"/>
              <a:gd name="connsiteY2" fmla="*/ 1028700 h 2080260"/>
              <a:gd name="connsiteX3" fmla="*/ 2834640 w 6004560"/>
              <a:gd name="connsiteY3" fmla="*/ 91440 h 2080260"/>
              <a:gd name="connsiteX4" fmla="*/ 3680460 w 6004560"/>
              <a:gd name="connsiteY4" fmla="*/ 0 h 2080260"/>
              <a:gd name="connsiteX5" fmla="*/ 4945380 w 6004560"/>
              <a:gd name="connsiteY5" fmla="*/ 45720 h 2080260"/>
              <a:gd name="connsiteX6" fmla="*/ 5554980 w 6004560"/>
              <a:gd name="connsiteY6" fmla="*/ 190500 h 2080260"/>
              <a:gd name="connsiteX7" fmla="*/ 6004560 w 6004560"/>
              <a:gd name="connsiteY7" fmla="*/ 1051560 h 2080260"/>
              <a:gd name="connsiteX0" fmla="*/ 0 w 6004560"/>
              <a:gd name="connsiteY0" fmla="*/ 2080260 h 2080260"/>
              <a:gd name="connsiteX1" fmla="*/ 388620 w 6004560"/>
              <a:gd name="connsiteY1" fmla="*/ 2004060 h 2080260"/>
              <a:gd name="connsiteX2" fmla="*/ 1661160 w 6004560"/>
              <a:gd name="connsiteY2" fmla="*/ 1028700 h 2080260"/>
              <a:gd name="connsiteX3" fmla="*/ 2834640 w 6004560"/>
              <a:gd name="connsiteY3" fmla="*/ 91440 h 2080260"/>
              <a:gd name="connsiteX4" fmla="*/ 3680460 w 6004560"/>
              <a:gd name="connsiteY4" fmla="*/ 0 h 2080260"/>
              <a:gd name="connsiteX5" fmla="*/ 4945380 w 6004560"/>
              <a:gd name="connsiteY5" fmla="*/ 45720 h 2080260"/>
              <a:gd name="connsiteX6" fmla="*/ 5554980 w 6004560"/>
              <a:gd name="connsiteY6" fmla="*/ 190500 h 2080260"/>
              <a:gd name="connsiteX7" fmla="*/ 6004560 w 6004560"/>
              <a:gd name="connsiteY7" fmla="*/ 1051560 h 2080260"/>
              <a:gd name="connsiteX0" fmla="*/ 0 w 6004560"/>
              <a:gd name="connsiteY0" fmla="*/ 2080260 h 2170453"/>
              <a:gd name="connsiteX1" fmla="*/ 388620 w 6004560"/>
              <a:gd name="connsiteY1" fmla="*/ 2004060 h 2170453"/>
              <a:gd name="connsiteX2" fmla="*/ 1661160 w 6004560"/>
              <a:gd name="connsiteY2" fmla="*/ 1028700 h 2170453"/>
              <a:gd name="connsiteX3" fmla="*/ 2834640 w 6004560"/>
              <a:gd name="connsiteY3" fmla="*/ 91440 h 2170453"/>
              <a:gd name="connsiteX4" fmla="*/ 3680460 w 6004560"/>
              <a:gd name="connsiteY4" fmla="*/ 0 h 2170453"/>
              <a:gd name="connsiteX5" fmla="*/ 4945380 w 6004560"/>
              <a:gd name="connsiteY5" fmla="*/ 45720 h 2170453"/>
              <a:gd name="connsiteX6" fmla="*/ 5554980 w 6004560"/>
              <a:gd name="connsiteY6" fmla="*/ 190500 h 2170453"/>
              <a:gd name="connsiteX7" fmla="*/ 6004560 w 6004560"/>
              <a:gd name="connsiteY7" fmla="*/ 1051560 h 2170453"/>
              <a:gd name="connsiteX0" fmla="*/ 0 w 6004560"/>
              <a:gd name="connsiteY0" fmla="*/ 2080260 h 2080260"/>
              <a:gd name="connsiteX1" fmla="*/ 388620 w 6004560"/>
              <a:gd name="connsiteY1" fmla="*/ 2004060 h 2080260"/>
              <a:gd name="connsiteX2" fmla="*/ 1661160 w 6004560"/>
              <a:gd name="connsiteY2" fmla="*/ 1028700 h 2080260"/>
              <a:gd name="connsiteX3" fmla="*/ 2834640 w 6004560"/>
              <a:gd name="connsiteY3" fmla="*/ 91440 h 2080260"/>
              <a:gd name="connsiteX4" fmla="*/ 3680460 w 6004560"/>
              <a:gd name="connsiteY4" fmla="*/ 0 h 2080260"/>
              <a:gd name="connsiteX5" fmla="*/ 4945380 w 6004560"/>
              <a:gd name="connsiteY5" fmla="*/ 45720 h 2080260"/>
              <a:gd name="connsiteX6" fmla="*/ 5554980 w 6004560"/>
              <a:gd name="connsiteY6" fmla="*/ 190500 h 2080260"/>
              <a:gd name="connsiteX7" fmla="*/ 6004560 w 6004560"/>
              <a:gd name="connsiteY7" fmla="*/ 1051560 h 2080260"/>
              <a:gd name="connsiteX0" fmla="*/ 0 w 6004560"/>
              <a:gd name="connsiteY0" fmla="*/ 2080260 h 2080260"/>
              <a:gd name="connsiteX1" fmla="*/ 388620 w 6004560"/>
              <a:gd name="connsiteY1" fmla="*/ 2004060 h 2080260"/>
              <a:gd name="connsiteX2" fmla="*/ 1661160 w 6004560"/>
              <a:gd name="connsiteY2" fmla="*/ 1028700 h 2080260"/>
              <a:gd name="connsiteX3" fmla="*/ 2834640 w 6004560"/>
              <a:gd name="connsiteY3" fmla="*/ 91440 h 2080260"/>
              <a:gd name="connsiteX4" fmla="*/ 3680460 w 6004560"/>
              <a:gd name="connsiteY4" fmla="*/ 0 h 2080260"/>
              <a:gd name="connsiteX5" fmla="*/ 4945380 w 6004560"/>
              <a:gd name="connsiteY5" fmla="*/ 45720 h 2080260"/>
              <a:gd name="connsiteX6" fmla="*/ 5554980 w 6004560"/>
              <a:gd name="connsiteY6" fmla="*/ 190500 h 2080260"/>
              <a:gd name="connsiteX7" fmla="*/ 6004560 w 6004560"/>
              <a:gd name="connsiteY7" fmla="*/ 1051560 h 2080260"/>
              <a:gd name="connsiteX0" fmla="*/ 0 w 6004560"/>
              <a:gd name="connsiteY0" fmla="*/ 2080260 h 2080260"/>
              <a:gd name="connsiteX1" fmla="*/ 664845 w 6004560"/>
              <a:gd name="connsiteY1" fmla="*/ 1906305 h 2080260"/>
              <a:gd name="connsiteX2" fmla="*/ 1661160 w 6004560"/>
              <a:gd name="connsiteY2" fmla="*/ 1028700 h 2080260"/>
              <a:gd name="connsiteX3" fmla="*/ 2834640 w 6004560"/>
              <a:gd name="connsiteY3" fmla="*/ 91440 h 2080260"/>
              <a:gd name="connsiteX4" fmla="*/ 3680460 w 6004560"/>
              <a:gd name="connsiteY4" fmla="*/ 0 h 2080260"/>
              <a:gd name="connsiteX5" fmla="*/ 4945380 w 6004560"/>
              <a:gd name="connsiteY5" fmla="*/ 45720 h 2080260"/>
              <a:gd name="connsiteX6" fmla="*/ 5554980 w 6004560"/>
              <a:gd name="connsiteY6" fmla="*/ 190500 h 2080260"/>
              <a:gd name="connsiteX7" fmla="*/ 6004560 w 6004560"/>
              <a:gd name="connsiteY7" fmla="*/ 1051560 h 2080260"/>
              <a:gd name="connsiteX0" fmla="*/ 0 w 6004560"/>
              <a:gd name="connsiteY0" fmla="*/ 2080260 h 2080260"/>
              <a:gd name="connsiteX1" fmla="*/ 664845 w 6004560"/>
              <a:gd name="connsiteY1" fmla="*/ 1906305 h 2080260"/>
              <a:gd name="connsiteX2" fmla="*/ 1661160 w 6004560"/>
              <a:gd name="connsiteY2" fmla="*/ 1028700 h 2080260"/>
              <a:gd name="connsiteX3" fmla="*/ 2834640 w 6004560"/>
              <a:gd name="connsiteY3" fmla="*/ 91440 h 2080260"/>
              <a:gd name="connsiteX4" fmla="*/ 3680460 w 6004560"/>
              <a:gd name="connsiteY4" fmla="*/ 0 h 2080260"/>
              <a:gd name="connsiteX5" fmla="*/ 4945380 w 6004560"/>
              <a:gd name="connsiteY5" fmla="*/ 45720 h 2080260"/>
              <a:gd name="connsiteX6" fmla="*/ 5554980 w 6004560"/>
              <a:gd name="connsiteY6" fmla="*/ 190500 h 2080260"/>
              <a:gd name="connsiteX7" fmla="*/ 6004560 w 6004560"/>
              <a:gd name="connsiteY7" fmla="*/ 1051560 h 2080260"/>
              <a:gd name="connsiteX0" fmla="*/ 0 w 6004560"/>
              <a:gd name="connsiteY0" fmla="*/ 2080260 h 2080260"/>
              <a:gd name="connsiteX1" fmla="*/ 664845 w 6004560"/>
              <a:gd name="connsiteY1" fmla="*/ 1906305 h 2080260"/>
              <a:gd name="connsiteX2" fmla="*/ 1565910 w 6004560"/>
              <a:gd name="connsiteY2" fmla="*/ 997597 h 2080260"/>
              <a:gd name="connsiteX3" fmla="*/ 2834640 w 6004560"/>
              <a:gd name="connsiteY3" fmla="*/ 91440 h 2080260"/>
              <a:gd name="connsiteX4" fmla="*/ 3680460 w 6004560"/>
              <a:gd name="connsiteY4" fmla="*/ 0 h 2080260"/>
              <a:gd name="connsiteX5" fmla="*/ 4945380 w 6004560"/>
              <a:gd name="connsiteY5" fmla="*/ 45720 h 2080260"/>
              <a:gd name="connsiteX6" fmla="*/ 5554980 w 6004560"/>
              <a:gd name="connsiteY6" fmla="*/ 190500 h 2080260"/>
              <a:gd name="connsiteX7" fmla="*/ 6004560 w 6004560"/>
              <a:gd name="connsiteY7" fmla="*/ 1051560 h 2080260"/>
              <a:gd name="connsiteX0" fmla="*/ 0 w 6004560"/>
              <a:gd name="connsiteY0" fmla="*/ 2080260 h 2080260"/>
              <a:gd name="connsiteX1" fmla="*/ 664845 w 6004560"/>
              <a:gd name="connsiteY1" fmla="*/ 1906305 h 2080260"/>
              <a:gd name="connsiteX2" fmla="*/ 1565910 w 6004560"/>
              <a:gd name="connsiteY2" fmla="*/ 997597 h 2080260"/>
              <a:gd name="connsiteX3" fmla="*/ 2834640 w 6004560"/>
              <a:gd name="connsiteY3" fmla="*/ 91440 h 2080260"/>
              <a:gd name="connsiteX4" fmla="*/ 3680460 w 6004560"/>
              <a:gd name="connsiteY4" fmla="*/ 0 h 2080260"/>
              <a:gd name="connsiteX5" fmla="*/ 4945380 w 6004560"/>
              <a:gd name="connsiteY5" fmla="*/ 45720 h 2080260"/>
              <a:gd name="connsiteX6" fmla="*/ 5554980 w 6004560"/>
              <a:gd name="connsiteY6" fmla="*/ 190500 h 2080260"/>
              <a:gd name="connsiteX7" fmla="*/ 6004560 w 6004560"/>
              <a:gd name="connsiteY7" fmla="*/ 1051560 h 2080260"/>
              <a:gd name="connsiteX0" fmla="*/ 0 w 6004560"/>
              <a:gd name="connsiteY0" fmla="*/ 2080260 h 2080260"/>
              <a:gd name="connsiteX1" fmla="*/ 664845 w 6004560"/>
              <a:gd name="connsiteY1" fmla="*/ 1906305 h 2080260"/>
              <a:gd name="connsiteX2" fmla="*/ 1532572 w 6004560"/>
              <a:gd name="connsiteY2" fmla="*/ 966493 h 2080260"/>
              <a:gd name="connsiteX3" fmla="*/ 2834640 w 6004560"/>
              <a:gd name="connsiteY3" fmla="*/ 91440 h 2080260"/>
              <a:gd name="connsiteX4" fmla="*/ 3680460 w 6004560"/>
              <a:gd name="connsiteY4" fmla="*/ 0 h 2080260"/>
              <a:gd name="connsiteX5" fmla="*/ 4945380 w 6004560"/>
              <a:gd name="connsiteY5" fmla="*/ 45720 h 2080260"/>
              <a:gd name="connsiteX6" fmla="*/ 5554980 w 6004560"/>
              <a:gd name="connsiteY6" fmla="*/ 190500 h 2080260"/>
              <a:gd name="connsiteX7" fmla="*/ 6004560 w 6004560"/>
              <a:gd name="connsiteY7" fmla="*/ 1051560 h 2080260"/>
              <a:gd name="connsiteX0" fmla="*/ 0 w 6004560"/>
              <a:gd name="connsiteY0" fmla="*/ 2080260 h 2080260"/>
              <a:gd name="connsiteX1" fmla="*/ 664845 w 6004560"/>
              <a:gd name="connsiteY1" fmla="*/ 1906305 h 2080260"/>
              <a:gd name="connsiteX2" fmla="*/ 1532572 w 6004560"/>
              <a:gd name="connsiteY2" fmla="*/ 966493 h 2080260"/>
              <a:gd name="connsiteX3" fmla="*/ 2834640 w 6004560"/>
              <a:gd name="connsiteY3" fmla="*/ 91440 h 2080260"/>
              <a:gd name="connsiteX4" fmla="*/ 3680460 w 6004560"/>
              <a:gd name="connsiteY4" fmla="*/ 0 h 2080260"/>
              <a:gd name="connsiteX5" fmla="*/ 4945380 w 6004560"/>
              <a:gd name="connsiteY5" fmla="*/ 45720 h 2080260"/>
              <a:gd name="connsiteX6" fmla="*/ 5554980 w 6004560"/>
              <a:gd name="connsiteY6" fmla="*/ 190500 h 2080260"/>
              <a:gd name="connsiteX7" fmla="*/ 6004560 w 6004560"/>
              <a:gd name="connsiteY7" fmla="*/ 1051560 h 2080260"/>
              <a:gd name="connsiteX0" fmla="*/ 0 w 6004560"/>
              <a:gd name="connsiteY0" fmla="*/ 2080260 h 2080260"/>
              <a:gd name="connsiteX1" fmla="*/ 664845 w 6004560"/>
              <a:gd name="connsiteY1" fmla="*/ 1906305 h 2080260"/>
              <a:gd name="connsiteX2" fmla="*/ 1489710 w 6004560"/>
              <a:gd name="connsiteY2" fmla="*/ 962049 h 2080260"/>
              <a:gd name="connsiteX3" fmla="*/ 2834640 w 6004560"/>
              <a:gd name="connsiteY3" fmla="*/ 91440 h 2080260"/>
              <a:gd name="connsiteX4" fmla="*/ 3680460 w 6004560"/>
              <a:gd name="connsiteY4" fmla="*/ 0 h 2080260"/>
              <a:gd name="connsiteX5" fmla="*/ 4945380 w 6004560"/>
              <a:gd name="connsiteY5" fmla="*/ 45720 h 2080260"/>
              <a:gd name="connsiteX6" fmla="*/ 5554980 w 6004560"/>
              <a:gd name="connsiteY6" fmla="*/ 190500 h 2080260"/>
              <a:gd name="connsiteX7" fmla="*/ 6004560 w 6004560"/>
              <a:gd name="connsiteY7" fmla="*/ 1051560 h 2080260"/>
              <a:gd name="connsiteX0" fmla="*/ 0 w 6004560"/>
              <a:gd name="connsiteY0" fmla="*/ 2080260 h 2080260"/>
              <a:gd name="connsiteX1" fmla="*/ 664845 w 6004560"/>
              <a:gd name="connsiteY1" fmla="*/ 1906305 h 2080260"/>
              <a:gd name="connsiteX2" fmla="*/ 1489710 w 6004560"/>
              <a:gd name="connsiteY2" fmla="*/ 962049 h 2080260"/>
              <a:gd name="connsiteX3" fmla="*/ 2834640 w 6004560"/>
              <a:gd name="connsiteY3" fmla="*/ 91440 h 2080260"/>
              <a:gd name="connsiteX4" fmla="*/ 3680460 w 6004560"/>
              <a:gd name="connsiteY4" fmla="*/ 0 h 2080260"/>
              <a:gd name="connsiteX5" fmla="*/ 4945380 w 6004560"/>
              <a:gd name="connsiteY5" fmla="*/ 45720 h 2080260"/>
              <a:gd name="connsiteX6" fmla="*/ 5554980 w 6004560"/>
              <a:gd name="connsiteY6" fmla="*/ 190500 h 2080260"/>
              <a:gd name="connsiteX7" fmla="*/ 6004560 w 6004560"/>
              <a:gd name="connsiteY7" fmla="*/ 1051560 h 2080260"/>
              <a:gd name="connsiteX0" fmla="*/ 0 w 6004560"/>
              <a:gd name="connsiteY0" fmla="*/ 2080260 h 2080260"/>
              <a:gd name="connsiteX1" fmla="*/ 664845 w 6004560"/>
              <a:gd name="connsiteY1" fmla="*/ 1906305 h 2080260"/>
              <a:gd name="connsiteX2" fmla="*/ 1489710 w 6004560"/>
              <a:gd name="connsiteY2" fmla="*/ 962049 h 2080260"/>
              <a:gd name="connsiteX3" fmla="*/ 2210752 w 6004560"/>
              <a:gd name="connsiteY3" fmla="*/ 118101 h 2080260"/>
              <a:gd name="connsiteX4" fmla="*/ 3680460 w 6004560"/>
              <a:gd name="connsiteY4" fmla="*/ 0 h 2080260"/>
              <a:gd name="connsiteX5" fmla="*/ 4945380 w 6004560"/>
              <a:gd name="connsiteY5" fmla="*/ 45720 h 2080260"/>
              <a:gd name="connsiteX6" fmla="*/ 5554980 w 6004560"/>
              <a:gd name="connsiteY6" fmla="*/ 190500 h 2080260"/>
              <a:gd name="connsiteX7" fmla="*/ 6004560 w 6004560"/>
              <a:gd name="connsiteY7" fmla="*/ 1051560 h 2080260"/>
              <a:gd name="connsiteX0" fmla="*/ 0 w 6004560"/>
              <a:gd name="connsiteY0" fmla="*/ 2080260 h 2080260"/>
              <a:gd name="connsiteX1" fmla="*/ 664845 w 6004560"/>
              <a:gd name="connsiteY1" fmla="*/ 1906305 h 2080260"/>
              <a:gd name="connsiteX2" fmla="*/ 1489710 w 6004560"/>
              <a:gd name="connsiteY2" fmla="*/ 962049 h 2080260"/>
              <a:gd name="connsiteX3" fmla="*/ 2210752 w 6004560"/>
              <a:gd name="connsiteY3" fmla="*/ 118101 h 2080260"/>
              <a:gd name="connsiteX4" fmla="*/ 3680460 w 6004560"/>
              <a:gd name="connsiteY4" fmla="*/ 0 h 2080260"/>
              <a:gd name="connsiteX5" fmla="*/ 4945380 w 6004560"/>
              <a:gd name="connsiteY5" fmla="*/ 45720 h 2080260"/>
              <a:gd name="connsiteX6" fmla="*/ 5554980 w 6004560"/>
              <a:gd name="connsiteY6" fmla="*/ 190500 h 2080260"/>
              <a:gd name="connsiteX7" fmla="*/ 6004560 w 6004560"/>
              <a:gd name="connsiteY7" fmla="*/ 1051560 h 2080260"/>
              <a:gd name="connsiteX0" fmla="*/ 0 w 6004560"/>
              <a:gd name="connsiteY0" fmla="*/ 2080260 h 2080260"/>
              <a:gd name="connsiteX1" fmla="*/ 664845 w 6004560"/>
              <a:gd name="connsiteY1" fmla="*/ 1906305 h 2080260"/>
              <a:gd name="connsiteX2" fmla="*/ 1489710 w 6004560"/>
              <a:gd name="connsiteY2" fmla="*/ 962049 h 2080260"/>
              <a:gd name="connsiteX3" fmla="*/ 2225040 w 6004560"/>
              <a:gd name="connsiteY3" fmla="*/ 224743 h 2080260"/>
              <a:gd name="connsiteX4" fmla="*/ 3680460 w 6004560"/>
              <a:gd name="connsiteY4" fmla="*/ 0 h 2080260"/>
              <a:gd name="connsiteX5" fmla="*/ 4945380 w 6004560"/>
              <a:gd name="connsiteY5" fmla="*/ 45720 h 2080260"/>
              <a:gd name="connsiteX6" fmla="*/ 5554980 w 6004560"/>
              <a:gd name="connsiteY6" fmla="*/ 190500 h 2080260"/>
              <a:gd name="connsiteX7" fmla="*/ 6004560 w 6004560"/>
              <a:gd name="connsiteY7" fmla="*/ 1051560 h 2080260"/>
              <a:gd name="connsiteX0" fmla="*/ 0 w 6004560"/>
              <a:gd name="connsiteY0" fmla="*/ 2080260 h 2080260"/>
              <a:gd name="connsiteX1" fmla="*/ 664845 w 6004560"/>
              <a:gd name="connsiteY1" fmla="*/ 1906305 h 2080260"/>
              <a:gd name="connsiteX2" fmla="*/ 1489710 w 6004560"/>
              <a:gd name="connsiteY2" fmla="*/ 962049 h 2080260"/>
              <a:gd name="connsiteX3" fmla="*/ 2225040 w 6004560"/>
              <a:gd name="connsiteY3" fmla="*/ 224743 h 2080260"/>
              <a:gd name="connsiteX4" fmla="*/ 3680460 w 6004560"/>
              <a:gd name="connsiteY4" fmla="*/ 0 h 2080260"/>
              <a:gd name="connsiteX5" fmla="*/ 4945380 w 6004560"/>
              <a:gd name="connsiteY5" fmla="*/ 45720 h 2080260"/>
              <a:gd name="connsiteX6" fmla="*/ 5554980 w 6004560"/>
              <a:gd name="connsiteY6" fmla="*/ 190500 h 2080260"/>
              <a:gd name="connsiteX7" fmla="*/ 6004560 w 6004560"/>
              <a:gd name="connsiteY7" fmla="*/ 1051560 h 2080260"/>
              <a:gd name="connsiteX0" fmla="*/ 0 w 6004560"/>
              <a:gd name="connsiteY0" fmla="*/ 2080260 h 2080260"/>
              <a:gd name="connsiteX1" fmla="*/ 664845 w 6004560"/>
              <a:gd name="connsiteY1" fmla="*/ 1906305 h 2080260"/>
              <a:gd name="connsiteX2" fmla="*/ 1489710 w 6004560"/>
              <a:gd name="connsiteY2" fmla="*/ 962049 h 2080260"/>
              <a:gd name="connsiteX3" fmla="*/ 2225040 w 6004560"/>
              <a:gd name="connsiteY3" fmla="*/ 224743 h 2080260"/>
              <a:gd name="connsiteX4" fmla="*/ 3680460 w 6004560"/>
              <a:gd name="connsiteY4" fmla="*/ 0 h 2080260"/>
              <a:gd name="connsiteX5" fmla="*/ 4945380 w 6004560"/>
              <a:gd name="connsiteY5" fmla="*/ 45720 h 2080260"/>
              <a:gd name="connsiteX6" fmla="*/ 5554980 w 6004560"/>
              <a:gd name="connsiteY6" fmla="*/ 190500 h 2080260"/>
              <a:gd name="connsiteX7" fmla="*/ 6004560 w 6004560"/>
              <a:gd name="connsiteY7" fmla="*/ 1051560 h 2080260"/>
              <a:gd name="connsiteX0" fmla="*/ 0 w 6004560"/>
              <a:gd name="connsiteY0" fmla="*/ 2075817 h 2075817"/>
              <a:gd name="connsiteX1" fmla="*/ 664845 w 6004560"/>
              <a:gd name="connsiteY1" fmla="*/ 1901862 h 2075817"/>
              <a:gd name="connsiteX2" fmla="*/ 1489710 w 6004560"/>
              <a:gd name="connsiteY2" fmla="*/ 957606 h 2075817"/>
              <a:gd name="connsiteX3" fmla="*/ 2225040 w 6004560"/>
              <a:gd name="connsiteY3" fmla="*/ 220300 h 2075817"/>
              <a:gd name="connsiteX4" fmla="*/ 2856548 w 6004560"/>
              <a:gd name="connsiteY4" fmla="*/ 0 h 2075817"/>
              <a:gd name="connsiteX5" fmla="*/ 4945380 w 6004560"/>
              <a:gd name="connsiteY5" fmla="*/ 41277 h 2075817"/>
              <a:gd name="connsiteX6" fmla="*/ 5554980 w 6004560"/>
              <a:gd name="connsiteY6" fmla="*/ 186057 h 2075817"/>
              <a:gd name="connsiteX7" fmla="*/ 6004560 w 6004560"/>
              <a:gd name="connsiteY7" fmla="*/ 1047117 h 2075817"/>
              <a:gd name="connsiteX0" fmla="*/ 0 w 6004560"/>
              <a:gd name="connsiteY0" fmla="*/ 2075817 h 2075817"/>
              <a:gd name="connsiteX1" fmla="*/ 664845 w 6004560"/>
              <a:gd name="connsiteY1" fmla="*/ 1901862 h 2075817"/>
              <a:gd name="connsiteX2" fmla="*/ 1489710 w 6004560"/>
              <a:gd name="connsiteY2" fmla="*/ 957606 h 2075817"/>
              <a:gd name="connsiteX3" fmla="*/ 2225040 w 6004560"/>
              <a:gd name="connsiteY3" fmla="*/ 220300 h 2075817"/>
              <a:gd name="connsiteX4" fmla="*/ 2856548 w 6004560"/>
              <a:gd name="connsiteY4" fmla="*/ 0 h 2075817"/>
              <a:gd name="connsiteX5" fmla="*/ 4945380 w 6004560"/>
              <a:gd name="connsiteY5" fmla="*/ 41277 h 2075817"/>
              <a:gd name="connsiteX6" fmla="*/ 5554980 w 6004560"/>
              <a:gd name="connsiteY6" fmla="*/ 186057 h 2075817"/>
              <a:gd name="connsiteX7" fmla="*/ 6004560 w 6004560"/>
              <a:gd name="connsiteY7" fmla="*/ 1047117 h 2075817"/>
              <a:gd name="connsiteX0" fmla="*/ 0 w 6004560"/>
              <a:gd name="connsiteY0" fmla="*/ 2075817 h 2075817"/>
              <a:gd name="connsiteX1" fmla="*/ 664845 w 6004560"/>
              <a:gd name="connsiteY1" fmla="*/ 1901862 h 2075817"/>
              <a:gd name="connsiteX2" fmla="*/ 1489710 w 6004560"/>
              <a:gd name="connsiteY2" fmla="*/ 957606 h 2075817"/>
              <a:gd name="connsiteX3" fmla="*/ 2225040 w 6004560"/>
              <a:gd name="connsiteY3" fmla="*/ 220300 h 2075817"/>
              <a:gd name="connsiteX4" fmla="*/ 2856548 w 6004560"/>
              <a:gd name="connsiteY4" fmla="*/ 0 h 2075817"/>
              <a:gd name="connsiteX5" fmla="*/ 4945380 w 6004560"/>
              <a:gd name="connsiteY5" fmla="*/ 41277 h 2075817"/>
              <a:gd name="connsiteX6" fmla="*/ 5554980 w 6004560"/>
              <a:gd name="connsiteY6" fmla="*/ 186057 h 2075817"/>
              <a:gd name="connsiteX7" fmla="*/ 6004560 w 6004560"/>
              <a:gd name="connsiteY7" fmla="*/ 1047117 h 2075817"/>
              <a:gd name="connsiteX0" fmla="*/ 0 w 6004560"/>
              <a:gd name="connsiteY0" fmla="*/ 2071374 h 2071374"/>
              <a:gd name="connsiteX1" fmla="*/ 664845 w 6004560"/>
              <a:gd name="connsiteY1" fmla="*/ 1897419 h 2071374"/>
              <a:gd name="connsiteX2" fmla="*/ 1489710 w 6004560"/>
              <a:gd name="connsiteY2" fmla="*/ 953163 h 2071374"/>
              <a:gd name="connsiteX3" fmla="*/ 2225040 w 6004560"/>
              <a:gd name="connsiteY3" fmla="*/ 215857 h 2071374"/>
              <a:gd name="connsiteX4" fmla="*/ 2751773 w 6004560"/>
              <a:gd name="connsiteY4" fmla="*/ 0 h 2071374"/>
              <a:gd name="connsiteX5" fmla="*/ 4945380 w 6004560"/>
              <a:gd name="connsiteY5" fmla="*/ 36834 h 2071374"/>
              <a:gd name="connsiteX6" fmla="*/ 5554980 w 6004560"/>
              <a:gd name="connsiteY6" fmla="*/ 181614 h 2071374"/>
              <a:gd name="connsiteX7" fmla="*/ 6004560 w 6004560"/>
              <a:gd name="connsiteY7" fmla="*/ 1042674 h 2071374"/>
              <a:gd name="connsiteX0" fmla="*/ 0 w 6004560"/>
              <a:gd name="connsiteY0" fmla="*/ 2097873 h 2097873"/>
              <a:gd name="connsiteX1" fmla="*/ 664845 w 6004560"/>
              <a:gd name="connsiteY1" fmla="*/ 1923918 h 2097873"/>
              <a:gd name="connsiteX2" fmla="*/ 1489710 w 6004560"/>
              <a:gd name="connsiteY2" fmla="*/ 979662 h 2097873"/>
              <a:gd name="connsiteX3" fmla="*/ 2225040 w 6004560"/>
              <a:gd name="connsiteY3" fmla="*/ 242356 h 2097873"/>
              <a:gd name="connsiteX4" fmla="*/ 2751773 w 6004560"/>
              <a:gd name="connsiteY4" fmla="*/ 26499 h 2097873"/>
              <a:gd name="connsiteX5" fmla="*/ 4945380 w 6004560"/>
              <a:gd name="connsiteY5" fmla="*/ 63333 h 2097873"/>
              <a:gd name="connsiteX6" fmla="*/ 5554980 w 6004560"/>
              <a:gd name="connsiteY6" fmla="*/ 208113 h 2097873"/>
              <a:gd name="connsiteX7" fmla="*/ 6004560 w 6004560"/>
              <a:gd name="connsiteY7" fmla="*/ 1069173 h 2097873"/>
              <a:gd name="connsiteX0" fmla="*/ 0 w 6004560"/>
              <a:gd name="connsiteY0" fmla="*/ 2149547 h 2149547"/>
              <a:gd name="connsiteX1" fmla="*/ 664845 w 6004560"/>
              <a:gd name="connsiteY1" fmla="*/ 1975592 h 2149547"/>
              <a:gd name="connsiteX2" fmla="*/ 1489710 w 6004560"/>
              <a:gd name="connsiteY2" fmla="*/ 1031336 h 2149547"/>
              <a:gd name="connsiteX3" fmla="*/ 2225040 w 6004560"/>
              <a:gd name="connsiteY3" fmla="*/ 294030 h 2149547"/>
              <a:gd name="connsiteX4" fmla="*/ 2751773 w 6004560"/>
              <a:gd name="connsiteY4" fmla="*/ 78173 h 2149547"/>
              <a:gd name="connsiteX5" fmla="*/ 3735705 w 6004560"/>
              <a:gd name="connsiteY5" fmla="*/ 3921 h 2149547"/>
              <a:gd name="connsiteX6" fmla="*/ 5554980 w 6004560"/>
              <a:gd name="connsiteY6" fmla="*/ 259787 h 2149547"/>
              <a:gd name="connsiteX7" fmla="*/ 6004560 w 6004560"/>
              <a:gd name="connsiteY7" fmla="*/ 1120847 h 2149547"/>
              <a:gd name="connsiteX0" fmla="*/ 0 w 6004560"/>
              <a:gd name="connsiteY0" fmla="*/ 2149547 h 2149547"/>
              <a:gd name="connsiteX1" fmla="*/ 664845 w 6004560"/>
              <a:gd name="connsiteY1" fmla="*/ 1975592 h 2149547"/>
              <a:gd name="connsiteX2" fmla="*/ 1489710 w 6004560"/>
              <a:gd name="connsiteY2" fmla="*/ 1031336 h 2149547"/>
              <a:gd name="connsiteX3" fmla="*/ 2225040 w 6004560"/>
              <a:gd name="connsiteY3" fmla="*/ 294030 h 2149547"/>
              <a:gd name="connsiteX4" fmla="*/ 2751773 w 6004560"/>
              <a:gd name="connsiteY4" fmla="*/ 78173 h 2149547"/>
              <a:gd name="connsiteX5" fmla="*/ 3735705 w 6004560"/>
              <a:gd name="connsiteY5" fmla="*/ 3921 h 2149547"/>
              <a:gd name="connsiteX6" fmla="*/ 5554980 w 6004560"/>
              <a:gd name="connsiteY6" fmla="*/ 259787 h 2149547"/>
              <a:gd name="connsiteX7" fmla="*/ 6004560 w 6004560"/>
              <a:gd name="connsiteY7" fmla="*/ 1120847 h 2149547"/>
              <a:gd name="connsiteX0" fmla="*/ 0 w 6004560"/>
              <a:gd name="connsiteY0" fmla="*/ 2149547 h 2149547"/>
              <a:gd name="connsiteX1" fmla="*/ 664845 w 6004560"/>
              <a:gd name="connsiteY1" fmla="*/ 1975592 h 2149547"/>
              <a:gd name="connsiteX2" fmla="*/ 1489710 w 6004560"/>
              <a:gd name="connsiteY2" fmla="*/ 1031336 h 2149547"/>
              <a:gd name="connsiteX3" fmla="*/ 2225040 w 6004560"/>
              <a:gd name="connsiteY3" fmla="*/ 294030 h 2149547"/>
              <a:gd name="connsiteX4" fmla="*/ 2751773 w 6004560"/>
              <a:gd name="connsiteY4" fmla="*/ 78173 h 2149547"/>
              <a:gd name="connsiteX5" fmla="*/ 3735705 w 6004560"/>
              <a:gd name="connsiteY5" fmla="*/ 3921 h 2149547"/>
              <a:gd name="connsiteX6" fmla="*/ 5554980 w 6004560"/>
              <a:gd name="connsiteY6" fmla="*/ 259787 h 2149547"/>
              <a:gd name="connsiteX7" fmla="*/ 6004560 w 6004560"/>
              <a:gd name="connsiteY7" fmla="*/ 1120847 h 2149547"/>
              <a:gd name="connsiteX0" fmla="*/ 0 w 6004560"/>
              <a:gd name="connsiteY0" fmla="*/ 2149547 h 2149547"/>
              <a:gd name="connsiteX1" fmla="*/ 664845 w 6004560"/>
              <a:gd name="connsiteY1" fmla="*/ 1975592 h 2149547"/>
              <a:gd name="connsiteX2" fmla="*/ 1489710 w 6004560"/>
              <a:gd name="connsiteY2" fmla="*/ 1031336 h 2149547"/>
              <a:gd name="connsiteX3" fmla="*/ 2225040 w 6004560"/>
              <a:gd name="connsiteY3" fmla="*/ 294030 h 2149547"/>
              <a:gd name="connsiteX4" fmla="*/ 2751773 w 6004560"/>
              <a:gd name="connsiteY4" fmla="*/ 78173 h 2149547"/>
              <a:gd name="connsiteX5" fmla="*/ 3735705 w 6004560"/>
              <a:gd name="connsiteY5" fmla="*/ 3921 h 2149547"/>
              <a:gd name="connsiteX6" fmla="*/ 5554980 w 6004560"/>
              <a:gd name="connsiteY6" fmla="*/ 259787 h 2149547"/>
              <a:gd name="connsiteX7" fmla="*/ 6004560 w 6004560"/>
              <a:gd name="connsiteY7" fmla="*/ 1120847 h 2149547"/>
              <a:gd name="connsiteX0" fmla="*/ 0 w 6004560"/>
              <a:gd name="connsiteY0" fmla="*/ 2149547 h 2149547"/>
              <a:gd name="connsiteX1" fmla="*/ 664845 w 6004560"/>
              <a:gd name="connsiteY1" fmla="*/ 1975592 h 2149547"/>
              <a:gd name="connsiteX2" fmla="*/ 1489710 w 6004560"/>
              <a:gd name="connsiteY2" fmla="*/ 1031336 h 2149547"/>
              <a:gd name="connsiteX3" fmla="*/ 2225040 w 6004560"/>
              <a:gd name="connsiteY3" fmla="*/ 294030 h 2149547"/>
              <a:gd name="connsiteX4" fmla="*/ 2737485 w 6004560"/>
              <a:gd name="connsiteY4" fmla="*/ 78173 h 2149547"/>
              <a:gd name="connsiteX5" fmla="*/ 3735705 w 6004560"/>
              <a:gd name="connsiteY5" fmla="*/ 3921 h 2149547"/>
              <a:gd name="connsiteX6" fmla="*/ 5554980 w 6004560"/>
              <a:gd name="connsiteY6" fmla="*/ 259787 h 2149547"/>
              <a:gd name="connsiteX7" fmla="*/ 6004560 w 6004560"/>
              <a:gd name="connsiteY7" fmla="*/ 1120847 h 2149547"/>
              <a:gd name="connsiteX0" fmla="*/ 0 w 6004560"/>
              <a:gd name="connsiteY0" fmla="*/ 2128330 h 2128330"/>
              <a:gd name="connsiteX1" fmla="*/ 664845 w 6004560"/>
              <a:gd name="connsiteY1" fmla="*/ 1954375 h 2128330"/>
              <a:gd name="connsiteX2" fmla="*/ 1489710 w 6004560"/>
              <a:gd name="connsiteY2" fmla="*/ 1010119 h 2128330"/>
              <a:gd name="connsiteX3" fmla="*/ 2225040 w 6004560"/>
              <a:gd name="connsiteY3" fmla="*/ 272813 h 2128330"/>
              <a:gd name="connsiteX4" fmla="*/ 2737485 w 6004560"/>
              <a:gd name="connsiteY4" fmla="*/ 56956 h 2128330"/>
              <a:gd name="connsiteX5" fmla="*/ 3507105 w 6004560"/>
              <a:gd name="connsiteY5" fmla="*/ 9365 h 2128330"/>
              <a:gd name="connsiteX6" fmla="*/ 5554980 w 6004560"/>
              <a:gd name="connsiteY6" fmla="*/ 238570 h 2128330"/>
              <a:gd name="connsiteX7" fmla="*/ 6004560 w 6004560"/>
              <a:gd name="connsiteY7" fmla="*/ 1099630 h 2128330"/>
              <a:gd name="connsiteX0" fmla="*/ 0 w 6004560"/>
              <a:gd name="connsiteY0" fmla="*/ 2118965 h 2118965"/>
              <a:gd name="connsiteX1" fmla="*/ 664845 w 6004560"/>
              <a:gd name="connsiteY1" fmla="*/ 1945010 h 2118965"/>
              <a:gd name="connsiteX2" fmla="*/ 1489710 w 6004560"/>
              <a:gd name="connsiteY2" fmla="*/ 1000754 h 2118965"/>
              <a:gd name="connsiteX3" fmla="*/ 2225040 w 6004560"/>
              <a:gd name="connsiteY3" fmla="*/ 263448 h 2118965"/>
              <a:gd name="connsiteX4" fmla="*/ 2737485 w 6004560"/>
              <a:gd name="connsiteY4" fmla="*/ 47591 h 2118965"/>
              <a:gd name="connsiteX5" fmla="*/ 3507105 w 6004560"/>
              <a:gd name="connsiteY5" fmla="*/ 0 h 2118965"/>
              <a:gd name="connsiteX6" fmla="*/ 5554980 w 6004560"/>
              <a:gd name="connsiteY6" fmla="*/ 229205 h 2118965"/>
              <a:gd name="connsiteX7" fmla="*/ 6004560 w 6004560"/>
              <a:gd name="connsiteY7" fmla="*/ 1090265 h 2118965"/>
              <a:gd name="connsiteX0" fmla="*/ 0 w 6004560"/>
              <a:gd name="connsiteY0" fmla="*/ 2118965 h 2118965"/>
              <a:gd name="connsiteX1" fmla="*/ 664845 w 6004560"/>
              <a:gd name="connsiteY1" fmla="*/ 1945010 h 2118965"/>
              <a:gd name="connsiteX2" fmla="*/ 1489710 w 6004560"/>
              <a:gd name="connsiteY2" fmla="*/ 1000754 h 2118965"/>
              <a:gd name="connsiteX3" fmla="*/ 2225040 w 6004560"/>
              <a:gd name="connsiteY3" fmla="*/ 263448 h 2118965"/>
              <a:gd name="connsiteX4" fmla="*/ 2737485 w 6004560"/>
              <a:gd name="connsiteY4" fmla="*/ 47591 h 2118965"/>
              <a:gd name="connsiteX5" fmla="*/ 3507105 w 6004560"/>
              <a:gd name="connsiteY5" fmla="*/ 0 h 2118965"/>
              <a:gd name="connsiteX6" fmla="*/ 5554980 w 6004560"/>
              <a:gd name="connsiteY6" fmla="*/ 229205 h 2118965"/>
              <a:gd name="connsiteX7" fmla="*/ 6004560 w 6004560"/>
              <a:gd name="connsiteY7" fmla="*/ 1090265 h 2118965"/>
              <a:gd name="connsiteX0" fmla="*/ 0 w 6004560"/>
              <a:gd name="connsiteY0" fmla="*/ 2118965 h 2118965"/>
              <a:gd name="connsiteX1" fmla="*/ 664845 w 6004560"/>
              <a:gd name="connsiteY1" fmla="*/ 1945010 h 2118965"/>
              <a:gd name="connsiteX2" fmla="*/ 1489710 w 6004560"/>
              <a:gd name="connsiteY2" fmla="*/ 1000754 h 2118965"/>
              <a:gd name="connsiteX3" fmla="*/ 2225040 w 6004560"/>
              <a:gd name="connsiteY3" fmla="*/ 263448 h 2118965"/>
              <a:gd name="connsiteX4" fmla="*/ 2737485 w 6004560"/>
              <a:gd name="connsiteY4" fmla="*/ 47591 h 2118965"/>
              <a:gd name="connsiteX5" fmla="*/ 3507105 w 6004560"/>
              <a:gd name="connsiteY5" fmla="*/ 0 h 2118965"/>
              <a:gd name="connsiteX6" fmla="*/ 5554980 w 6004560"/>
              <a:gd name="connsiteY6" fmla="*/ 229205 h 2118965"/>
              <a:gd name="connsiteX7" fmla="*/ 6004560 w 6004560"/>
              <a:gd name="connsiteY7" fmla="*/ 1090265 h 2118965"/>
              <a:gd name="connsiteX0" fmla="*/ 0 w 6004560"/>
              <a:gd name="connsiteY0" fmla="*/ 2129169 h 2129169"/>
              <a:gd name="connsiteX1" fmla="*/ 664845 w 6004560"/>
              <a:gd name="connsiteY1" fmla="*/ 1955214 h 2129169"/>
              <a:gd name="connsiteX2" fmla="*/ 1489710 w 6004560"/>
              <a:gd name="connsiteY2" fmla="*/ 1010958 h 2129169"/>
              <a:gd name="connsiteX3" fmla="*/ 2225040 w 6004560"/>
              <a:gd name="connsiteY3" fmla="*/ 273652 h 2129169"/>
              <a:gd name="connsiteX4" fmla="*/ 2737485 w 6004560"/>
              <a:gd name="connsiteY4" fmla="*/ 57795 h 2129169"/>
              <a:gd name="connsiteX5" fmla="*/ 3507105 w 6004560"/>
              <a:gd name="connsiteY5" fmla="*/ 10204 h 2129169"/>
              <a:gd name="connsiteX6" fmla="*/ 5554980 w 6004560"/>
              <a:gd name="connsiteY6" fmla="*/ 239409 h 2129169"/>
              <a:gd name="connsiteX7" fmla="*/ 6004560 w 6004560"/>
              <a:gd name="connsiteY7" fmla="*/ 1100469 h 2129169"/>
              <a:gd name="connsiteX0" fmla="*/ 0 w 6004560"/>
              <a:gd name="connsiteY0" fmla="*/ 2121461 h 2121461"/>
              <a:gd name="connsiteX1" fmla="*/ 664845 w 6004560"/>
              <a:gd name="connsiteY1" fmla="*/ 1947506 h 2121461"/>
              <a:gd name="connsiteX2" fmla="*/ 1489710 w 6004560"/>
              <a:gd name="connsiteY2" fmla="*/ 1003250 h 2121461"/>
              <a:gd name="connsiteX3" fmla="*/ 2225040 w 6004560"/>
              <a:gd name="connsiteY3" fmla="*/ 265944 h 2121461"/>
              <a:gd name="connsiteX4" fmla="*/ 2737485 w 6004560"/>
              <a:gd name="connsiteY4" fmla="*/ 50087 h 2121461"/>
              <a:gd name="connsiteX5" fmla="*/ 3507105 w 6004560"/>
              <a:gd name="connsiteY5" fmla="*/ 2496 h 2121461"/>
              <a:gd name="connsiteX6" fmla="*/ 5554980 w 6004560"/>
              <a:gd name="connsiteY6" fmla="*/ 231701 h 2121461"/>
              <a:gd name="connsiteX7" fmla="*/ 6004560 w 6004560"/>
              <a:gd name="connsiteY7" fmla="*/ 1092761 h 2121461"/>
              <a:gd name="connsiteX0" fmla="*/ 0 w 6004560"/>
              <a:gd name="connsiteY0" fmla="*/ 2121461 h 2121461"/>
              <a:gd name="connsiteX1" fmla="*/ 664845 w 6004560"/>
              <a:gd name="connsiteY1" fmla="*/ 1947506 h 2121461"/>
              <a:gd name="connsiteX2" fmla="*/ 1489710 w 6004560"/>
              <a:gd name="connsiteY2" fmla="*/ 1003250 h 2121461"/>
              <a:gd name="connsiteX3" fmla="*/ 2225040 w 6004560"/>
              <a:gd name="connsiteY3" fmla="*/ 265944 h 2121461"/>
              <a:gd name="connsiteX4" fmla="*/ 2737485 w 6004560"/>
              <a:gd name="connsiteY4" fmla="*/ 50087 h 2121461"/>
              <a:gd name="connsiteX5" fmla="*/ 3507105 w 6004560"/>
              <a:gd name="connsiteY5" fmla="*/ 2496 h 2121461"/>
              <a:gd name="connsiteX6" fmla="*/ 5554980 w 6004560"/>
              <a:gd name="connsiteY6" fmla="*/ 231701 h 2121461"/>
              <a:gd name="connsiteX7" fmla="*/ 6004560 w 6004560"/>
              <a:gd name="connsiteY7" fmla="*/ 1092761 h 2121461"/>
              <a:gd name="connsiteX0" fmla="*/ 0 w 6004560"/>
              <a:gd name="connsiteY0" fmla="*/ 2119026 h 2119026"/>
              <a:gd name="connsiteX1" fmla="*/ 664845 w 6004560"/>
              <a:gd name="connsiteY1" fmla="*/ 1945071 h 2119026"/>
              <a:gd name="connsiteX2" fmla="*/ 1489710 w 6004560"/>
              <a:gd name="connsiteY2" fmla="*/ 1000815 h 2119026"/>
              <a:gd name="connsiteX3" fmla="*/ 2225040 w 6004560"/>
              <a:gd name="connsiteY3" fmla="*/ 263509 h 2119026"/>
              <a:gd name="connsiteX4" fmla="*/ 2737485 w 6004560"/>
              <a:gd name="connsiteY4" fmla="*/ 47652 h 2119026"/>
              <a:gd name="connsiteX5" fmla="*/ 3507105 w 6004560"/>
              <a:gd name="connsiteY5" fmla="*/ 61 h 2119026"/>
              <a:gd name="connsiteX6" fmla="*/ 5554980 w 6004560"/>
              <a:gd name="connsiteY6" fmla="*/ 229266 h 2119026"/>
              <a:gd name="connsiteX7" fmla="*/ 6004560 w 6004560"/>
              <a:gd name="connsiteY7" fmla="*/ 1090326 h 2119026"/>
              <a:gd name="connsiteX0" fmla="*/ 0 w 6004560"/>
              <a:gd name="connsiteY0" fmla="*/ 2119026 h 2119026"/>
              <a:gd name="connsiteX1" fmla="*/ 664845 w 6004560"/>
              <a:gd name="connsiteY1" fmla="*/ 1945071 h 2119026"/>
              <a:gd name="connsiteX2" fmla="*/ 1489710 w 6004560"/>
              <a:gd name="connsiteY2" fmla="*/ 1000815 h 2119026"/>
              <a:gd name="connsiteX3" fmla="*/ 2225040 w 6004560"/>
              <a:gd name="connsiteY3" fmla="*/ 263509 h 2119026"/>
              <a:gd name="connsiteX4" fmla="*/ 2737485 w 6004560"/>
              <a:gd name="connsiteY4" fmla="*/ 47652 h 2119026"/>
              <a:gd name="connsiteX5" fmla="*/ 3507105 w 6004560"/>
              <a:gd name="connsiteY5" fmla="*/ 61 h 2119026"/>
              <a:gd name="connsiteX6" fmla="*/ 5554980 w 6004560"/>
              <a:gd name="connsiteY6" fmla="*/ 229266 h 2119026"/>
              <a:gd name="connsiteX7" fmla="*/ 6004560 w 6004560"/>
              <a:gd name="connsiteY7" fmla="*/ 1090326 h 2119026"/>
              <a:gd name="connsiteX0" fmla="*/ 0 w 6004560"/>
              <a:gd name="connsiteY0" fmla="*/ 2119026 h 2119026"/>
              <a:gd name="connsiteX1" fmla="*/ 664845 w 6004560"/>
              <a:gd name="connsiteY1" fmla="*/ 1945071 h 2119026"/>
              <a:gd name="connsiteX2" fmla="*/ 1489710 w 6004560"/>
              <a:gd name="connsiteY2" fmla="*/ 1000815 h 2119026"/>
              <a:gd name="connsiteX3" fmla="*/ 2225040 w 6004560"/>
              <a:gd name="connsiteY3" fmla="*/ 263509 h 2119026"/>
              <a:gd name="connsiteX4" fmla="*/ 2737485 w 6004560"/>
              <a:gd name="connsiteY4" fmla="*/ 47652 h 2119026"/>
              <a:gd name="connsiteX5" fmla="*/ 3507105 w 6004560"/>
              <a:gd name="connsiteY5" fmla="*/ 61 h 2119026"/>
              <a:gd name="connsiteX6" fmla="*/ 5554980 w 6004560"/>
              <a:gd name="connsiteY6" fmla="*/ 229266 h 2119026"/>
              <a:gd name="connsiteX7" fmla="*/ 6004560 w 6004560"/>
              <a:gd name="connsiteY7" fmla="*/ 1090326 h 2119026"/>
              <a:gd name="connsiteX0" fmla="*/ 0 w 6004560"/>
              <a:gd name="connsiteY0" fmla="*/ 2119026 h 2119026"/>
              <a:gd name="connsiteX1" fmla="*/ 664845 w 6004560"/>
              <a:gd name="connsiteY1" fmla="*/ 1945071 h 2119026"/>
              <a:gd name="connsiteX2" fmla="*/ 1489710 w 6004560"/>
              <a:gd name="connsiteY2" fmla="*/ 1000815 h 2119026"/>
              <a:gd name="connsiteX3" fmla="*/ 2225040 w 6004560"/>
              <a:gd name="connsiteY3" fmla="*/ 263509 h 2119026"/>
              <a:gd name="connsiteX4" fmla="*/ 2737485 w 6004560"/>
              <a:gd name="connsiteY4" fmla="*/ 47652 h 2119026"/>
              <a:gd name="connsiteX5" fmla="*/ 3507105 w 6004560"/>
              <a:gd name="connsiteY5" fmla="*/ 61 h 2119026"/>
              <a:gd name="connsiteX6" fmla="*/ 5554980 w 6004560"/>
              <a:gd name="connsiteY6" fmla="*/ 229266 h 2119026"/>
              <a:gd name="connsiteX7" fmla="*/ 6004560 w 6004560"/>
              <a:gd name="connsiteY7" fmla="*/ 1090326 h 2119026"/>
              <a:gd name="connsiteX0" fmla="*/ 0 w 6004560"/>
              <a:gd name="connsiteY0" fmla="*/ 2125301 h 2125301"/>
              <a:gd name="connsiteX1" fmla="*/ 664845 w 6004560"/>
              <a:gd name="connsiteY1" fmla="*/ 1951346 h 2125301"/>
              <a:gd name="connsiteX2" fmla="*/ 1489710 w 6004560"/>
              <a:gd name="connsiteY2" fmla="*/ 1007090 h 2125301"/>
              <a:gd name="connsiteX3" fmla="*/ 2225040 w 6004560"/>
              <a:gd name="connsiteY3" fmla="*/ 269784 h 2125301"/>
              <a:gd name="connsiteX4" fmla="*/ 2737485 w 6004560"/>
              <a:gd name="connsiteY4" fmla="*/ 53927 h 2125301"/>
              <a:gd name="connsiteX5" fmla="*/ 3507105 w 6004560"/>
              <a:gd name="connsiteY5" fmla="*/ 6336 h 2125301"/>
              <a:gd name="connsiteX6" fmla="*/ 5554980 w 6004560"/>
              <a:gd name="connsiteY6" fmla="*/ 235541 h 2125301"/>
              <a:gd name="connsiteX7" fmla="*/ 6004560 w 6004560"/>
              <a:gd name="connsiteY7" fmla="*/ 1096601 h 2125301"/>
              <a:gd name="connsiteX0" fmla="*/ 0 w 6004560"/>
              <a:gd name="connsiteY0" fmla="*/ 2125301 h 2125301"/>
              <a:gd name="connsiteX1" fmla="*/ 664845 w 6004560"/>
              <a:gd name="connsiteY1" fmla="*/ 1951346 h 2125301"/>
              <a:gd name="connsiteX2" fmla="*/ 1451610 w 6004560"/>
              <a:gd name="connsiteY2" fmla="*/ 993759 h 2125301"/>
              <a:gd name="connsiteX3" fmla="*/ 2225040 w 6004560"/>
              <a:gd name="connsiteY3" fmla="*/ 269784 h 2125301"/>
              <a:gd name="connsiteX4" fmla="*/ 2737485 w 6004560"/>
              <a:gd name="connsiteY4" fmla="*/ 53927 h 2125301"/>
              <a:gd name="connsiteX5" fmla="*/ 3507105 w 6004560"/>
              <a:gd name="connsiteY5" fmla="*/ 6336 h 2125301"/>
              <a:gd name="connsiteX6" fmla="*/ 5554980 w 6004560"/>
              <a:gd name="connsiteY6" fmla="*/ 235541 h 2125301"/>
              <a:gd name="connsiteX7" fmla="*/ 6004560 w 6004560"/>
              <a:gd name="connsiteY7" fmla="*/ 1096601 h 2125301"/>
              <a:gd name="connsiteX0" fmla="*/ 0 w 6004560"/>
              <a:gd name="connsiteY0" fmla="*/ 2125301 h 2126076"/>
              <a:gd name="connsiteX1" fmla="*/ 698182 w 6004560"/>
              <a:gd name="connsiteY1" fmla="*/ 1969120 h 2126076"/>
              <a:gd name="connsiteX2" fmla="*/ 1451610 w 6004560"/>
              <a:gd name="connsiteY2" fmla="*/ 993759 h 2126076"/>
              <a:gd name="connsiteX3" fmla="*/ 2225040 w 6004560"/>
              <a:gd name="connsiteY3" fmla="*/ 269784 h 2126076"/>
              <a:gd name="connsiteX4" fmla="*/ 2737485 w 6004560"/>
              <a:gd name="connsiteY4" fmla="*/ 53927 h 2126076"/>
              <a:gd name="connsiteX5" fmla="*/ 3507105 w 6004560"/>
              <a:gd name="connsiteY5" fmla="*/ 6336 h 2126076"/>
              <a:gd name="connsiteX6" fmla="*/ 5554980 w 6004560"/>
              <a:gd name="connsiteY6" fmla="*/ 235541 h 2126076"/>
              <a:gd name="connsiteX7" fmla="*/ 6004560 w 6004560"/>
              <a:gd name="connsiteY7" fmla="*/ 1096601 h 2126076"/>
              <a:gd name="connsiteX0" fmla="*/ 0 w 6004560"/>
              <a:gd name="connsiteY0" fmla="*/ 2125301 h 2126076"/>
              <a:gd name="connsiteX1" fmla="*/ 698182 w 6004560"/>
              <a:gd name="connsiteY1" fmla="*/ 1969120 h 2126076"/>
              <a:gd name="connsiteX2" fmla="*/ 1451610 w 6004560"/>
              <a:gd name="connsiteY2" fmla="*/ 993759 h 2126076"/>
              <a:gd name="connsiteX3" fmla="*/ 2144078 w 6004560"/>
              <a:gd name="connsiteY3" fmla="*/ 274228 h 2126076"/>
              <a:gd name="connsiteX4" fmla="*/ 2737485 w 6004560"/>
              <a:gd name="connsiteY4" fmla="*/ 53927 h 2126076"/>
              <a:gd name="connsiteX5" fmla="*/ 3507105 w 6004560"/>
              <a:gd name="connsiteY5" fmla="*/ 6336 h 2126076"/>
              <a:gd name="connsiteX6" fmla="*/ 5554980 w 6004560"/>
              <a:gd name="connsiteY6" fmla="*/ 235541 h 2126076"/>
              <a:gd name="connsiteX7" fmla="*/ 6004560 w 6004560"/>
              <a:gd name="connsiteY7" fmla="*/ 1096601 h 2126076"/>
              <a:gd name="connsiteX0" fmla="*/ 0 w 6004560"/>
              <a:gd name="connsiteY0" fmla="*/ 2150187 h 2150962"/>
              <a:gd name="connsiteX1" fmla="*/ 698182 w 6004560"/>
              <a:gd name="connsiteY1" fmla="*/ 1994006 h 2150962"/>
              <a:gd name="connsiteX2" fmla="*/ 1451610 w 6004560"/>
              <a:gd name="connsiteY2" fmla="*/ 1018645 h 2150962"/>
              <a:gd name="connsiteX3" fmla="*/ 2144078 w 6004560"/>
              <a:gd name="connsiteY3" fmla="*/ 299114 h 2150962"/>
              <a:gd name="connsiteX4" fmla="*/ 2737485 w 6004560"/>
              <a:gd name="connsiteY4" fmla="*/ 78813 h 2150962"/>
              <a:gd name="connsiteX5" fmla="*/ 3516630 w 6004560"/>
              <a:gd name="connsiteY5" fmla="*/ 118 h 2150962"/>
              <a:gd name="connsiteX6" fmla="*/ 5554980 w 6004560"/>
              <a:gd name="connsiteY6" fmla="*/ 260427 h 2150962"/>
              <a:gd name="connsiteX7" fmla="*/ 6004560 w 6004560"/>
              <a:gd name="connsiteY7" fmla="*/ 1121487 h 2150962"/>
              <a:gd name="connsiteX0" fmla="*/ 0 w 6004560"/>
              <a:gd name="connsiteY0" fmla="*/ 2153856 h 2154631"/>
              <a:gd name="connsiteX1" fmla="*/ 698182 w 6004560"/>
              <a:gd name="connsiteY1" fmla="*/ 1997675 h 2154631"/>
              <a:gd name="connsiteX2" fmla="*/ 1451610 w 6004560"/>
              <a:gd name="connsiteY2" fmla="*/ 1022314 h 2154631"/>
              <a:gd name="connsiteX3" fmla="*/ 2144078 w 6004560"/>
              <a:gd name="connsiteY3" fmla="*/ 302783 h 2154631"/>
              <a:gd name="connsiteX4" fmla="*/ 2675572 w 6004560"/>
              <a:gd name="connsiteY4" fmla="*/ 122472 h 2154631"/>
              <a:gd name="connsiteX5" fmla="*/ 3516630 w 6004560"/>
              <a:gd name="connsiteY5" fmla="*/ 3787 h 2154631"/>
              <a:gd name="connsiteX6" fmla="*/ 5554980 w 6004560"/>
              <a:gd name="connsiteY6" fmla="*/ 264096 h 2154631"/>
              <a:gd name="connsiteX7" fmla="*/ 6004560 w 6004560"/>
              <a:gd name="connsiteY7" fmla="*/ 1125156 h 2154631"/>
              <a:gd name="connsiteX0" fmla="*/ 0 w 6004560"/>
              <a:gd name="connsiteY0" fmla="*/ 2154137 h 2154912"/>
              <a:gd name="connsiteX1" fmla="*/ 698182 w 6004560"/>
              <a:gd name="connsiteY1" fmla="*/ 1997956 h 2154912"/>
              <a:gd name="connsiteX2" fmla="*/ 1451610 w 6004560"/>
              <a:gd name="connsiteY2" fmla="*/ 1022595 h 2154912"/>
              <a:gd name="connsiteX3" fmla="*/ 2163128 w 6004560"/>
              <a:gd name="connsiteY3" fmla="*/ 351942 h 2154912"/>
              <a:gd name="connsiteX4" fmla="*/ 2675572 w 6004560"/>
              <a:gd name="connsiteY4" fmla="*/ 122753 h 2154912"/>
              <a:gd name="connsiteX5" fmla="*/ 3516630 w 6004560"/>
              <a:gd name="connsiteY5" fmla="*/ 4068 h 2154912"/>
              <a:gd name="connsiteX6" fmla="*/ 5554980 w 6004560"/>
              <a:gd name="connsiteY6" fmla="*/ 264377 h 2154912"/>
              <a:gd name="connsiteX7" fmla="*/ 6004560 w 6004560"/>
              <a:gd name="connsiteY7" fmla="*/ 1125437 h 2154912"/>
              <a:gd name="connsiteX0" fmla="*/ 0 w 6004560"/>
              <a:gd name="connsiteY0" fmla="*/ 2155407 h 2156182"/>
              <a:gd name="connsiteX1" fmla="*/ 698182 w 6004560"/>
              <a:gd name="connsiteY1" fmla="*/ 1999226 h 2156182"/>
              <a:gd name="connsiteX2" fmla="*/ 1451610 w 6004560"/>
              <a:gd name="connsiteY2" fmla="*/ 1023865 h 2156182"/>
              <a:gd name="connsiteX3" fmla="*/ 2163128 w 6004560"/>
              <a:gd name="connsiteY3" fmla="*/ 353212 h 2156182"/>
              <a:gd name="connsiteX4" fmla="*/ 2642234 w 6004560"/>
              <a:gd name="connsiteY4" fmla="*/ 110692 h 2156182"/>
              <a:gd name="connsiteX5" fmla="*/ 3516630 w 6004560"/>
              <a:gd name="connsiteY5" fmla="*/ 5338 h 2156182"/>
              <a:gd name="connsiteX6" fmla="*/ 5554980 w 6004560"/>
              <a:gd name="connsiteY6" fmla="*/ 265647 h 2156182"/>
              <a:gd name="connsiteX7" fmla="*/ 6004560 w 6004560"/>
              <a:gd name="connsiteY7" fmla="*/ 1126707 h 2156182"/>
              <a:gd name="connsiteX0" fmla="*/ 0 w 6004560"/>
              <a:gd name="connsiteY0" fmla="*/ 2154290 h 2155065"/>
              <a:gd name="connsiteX1" fmla="*/ 698182 w 6004560"/>
              <a:gd name="connsiteY1" fmla="*/ 1998109 h 2155065"/>
              <a:gd name="connsiteX2" fmla="*/ 1451610 w 6004560"/>
              <a:gd name="connsiteY2" fmla="*/ 1022748 h 2155065"/>
              <a:gd name="connsiteX3" fmla="*/ 2163128 w 6004560"/>
              <a:gd name="connsiteY3" fmla="*/ 352095 h 2155065"/>
              <a:gd name="connsiteX4" fmla="*/ 2642234 w 6004560"/>
              <a:gd name="connsiteY4" fmla="*/ 109575 h 2155065"/>
              <a:gd name="connsiteX5" fmla="*/ 3516630 w 6004560"/>
              <a:gd name="connsiteY5" fmla="*/ 4221 h 2155065"/>
              <a:gd name="connsiteX6" fmla="*/ 5554980 w 6004560"/>
              <a:gd name="connsiteY6" fmla="*/ 264530 h 2155065"/>
              <a:gd name="connsiteX7" fmla="*/ 6004560 w 6004560"/>
              <a:gd name="connsiteY7" fmla="*/ 1125590 h 2155065"/>
              <a:gd name="connsiteX0" fmla="*/ 0 w 6004560"/>
              <a:gd name="connsiteY0" fmla="*/ 2154009 h 2154784"/>
              <a:gd name="connsiteX1" fmla="*/ 698182 w 6004560"/>
              <a:gd name="connsiteY1" fmla="*/ 1997828 h 2154784"/>
              <a:gd name="connsiteX2" fmla="*/ 1451610 w 6004560"/>
              <a:gd name="connsiteY2" fmla="*/ 1022467 h 2154784"/>
              <a:gd name="connsiteX3" fmla="*/ 2163128 w 6004560"/>
              <a:gd name="connsiteY3" fmla="*/ 351814 h 2154784"/>
              <a:gd name="connsiteX4" fmla="*/ 2642234 w 6004560"/>
              <a:gd name="connsiteY4" fmla="*/ 109294 h 2154784"/>
              <a:gd name="connsiteX5" fmla="*/ 3516630 w 6004560"/>
              <a:gd name="connsiteY5" fmla="*/ 3940 h 2154784"/>
              <a:gd name="connsiteX6" fmla="*/ 5554980 w 6004560"/>
              <a:gd name="connsiteY6" fmla="*/ 264249 h 2154784"/>
              <a:gd name="connsiteX7" fmla="*/ 6004560 w 6004560"/>
              <a:gd name="connsiteY7" fmla="*/ 1125309 h 2154784"/>
              <a:gd name="connsiteX0" fmla="*/ 0 w 6004560"/>
              <a:gd name="connsiteY0" fmla="*/ 2157305 h 2158080"/>
              <a:gd name="connsiteX1" fmla="*/ 698182 w 6004560"/>
              <a:gd name="connsiteY1" fmla="*/ 2001124 h 2158080"/>
              <a:gd name="connsiteX2" fmla="*/ 1451610 w 6004560"/>
              <a:gd name="connsiteY2" fmla="*/ 1025763 h 2158080"/>
              <a:gd name="connsiteX3" fmla="*/ 2163128 w 6004560"/>
              <a:gd name="connsiteY3" fmla="*/ 355110 h 2158080"/>
              <a:gd name="connsiteX4" fmla="*/ 2642234 w 6004560"/>
              <a:gd name="connsiteY4" fmla="*/ 112590 h 2158080"/>
              <a:gd name="connsiteX5" fmla="*/ 3516630 w 6004560"/>
              <a:gd name="connsiteY5" fmla="*/ 7236 h 2158080"/>
              <a:gd name="connsiteX6" fmla="*/ 5445443 w 6004560"/>
              <a:gd name="connsiteY6" fmla="*/ 338640 h 2158080"/>
              <a:gd name="connsiteX7" fmla="*/ 6004560 w 6004560"/>
              <a:gd name="connsiteY7" fmla="*/ 1128605 h 2158080"/>
              <a:gd name="connsiteX0" fmla="*/ 0 w 6004560"/>
              <a:gd name="connsiteY0" fmla="*/ 2153462 h 2154237"/>
              <a:gd name="connsiteX1" fmla="*/ 698182 w 6004560"/>
              <a:gd name="connsiteY1" fmla="*/ 1997281 h 2154237"/>
              <a:gd name="connsiteX2" fmla="*/ 1451610 w 6004560"/>
              <a:gd name="connsiteY2" fmla="*/ 1021920 h 2154237"/>
              <a:gd name="connsiteX3" fmla="*/ 2163128 w 6004560"/>
              <a:gd name="connsiteY3" fmla="*/ 351267 h 2154237"/>
              <a:gd name="connsiteX4" fmla="*/ 2642234 w 6004560"/>
              <a:gd name="connsiteY4" fmla="*/ 108747 h 2154237"/>
              <a:gd name="connsiteX5" fmla="*/ 3516630 w 6004560"/>
              <a:gd name="connsiteY5" fmla="*/ 3393 h 2154237"/>
              <a:gd name="connsiteX6" fmla="*/ 4269105 w 6004560"/>
              <a:gd name="connsiteY6" fmla="*/ 250372 h 2154237"/>
              <a:gd name="connsiteX7" fmla="*/ 6004560 w 6004560"/>
              <a:gd name="connsiteY7" fmla="*/ 1124762 h 2154237"/>
              <a:gd name="connsiteX0" fmla="*/ 0 w 6004560"/>
              <a:gd name="connsiteY0" fmla="*/ 2153640 h 2154415"/>
              <a:gd name="connsiteX1" fmla="*/ 698182 w 6004560"/>
              <a:gd name="connsiteY1" fmla="*/ 1997459 h 2154415"/>
              <a:gd name="connsiteX2" fmla="*/ 1451610 w 6004560"/>
              <a:gd name="connsiteY2" fmla="*/ 1022098 h 2154415"/>
              <a:gd name="connsiteX3" fmla="*/ 2163128 w 6004560"/>
              <a:gd name="connsiteY3" fmla="*/ 351445 h 2154415"/>
              <a:gd name="connsiteX4" fmla="*/ 2642234 w 6004560"/>
              <a:gd name="connsiteY4" fmla="*/ 108925 h 2154415"/>
              <a:gd name="connsiteX5" fmla="*/ 3516630 w 6004560"/>
              <a:gd name="connsiteY5" fmla="*/ 3571 h 2154415"/>
              <a:gd name="connsiteX6" fmla="*/ 4464368 w 6004560"/>
              <a:gd name="connsiteY6" fmla="*/ 254993 h 2154415"/>
              <a:gd name="connsiteX7" fmla="*/ 6004560 w 6004560"/>
              <a:gd name="connsiteY7" fmla="*/ 1124940 h 2154415"/>
              <a:gd name="connsiteX0" fmla="*/ 0 w 6004560"/>
              <a:gd name="connsiteY0" fmla="*/ 2153640 h 2154415"/>
              <a:gd name="connsiteX1" fmla="*/ 698182 w 6004560"/>
              <a:gd name="connsiteY1" fmla="*/ 1997459 h 2154415"/>
              <a:gd name="connsiteX2" fmla="*/ 1451610 w 6004560"/>
              <a:gd name="connsiteY2" fmla="*/ 1022098 h 2154415"/>
              <a:gd name="connsiteX3" fmla="*/ 2163128 w 6004560"/>
              <a:gd name="connsiteY3" fmla="*/ 351445 h 2154415"/>
              <a:gd name="connsiteX4" fmla="*/ 2642234 w 6004560"/>
              <a:gd name="connsiteY4" fmla="*/ 108925 h 2154415"/>
              <a:gd name="connsiteX5" fmla="*/ 3516630 w 6004560"/>
              <a:gd name="connsiteY5" fmla="*/ 3571 h 2154415"/>
              <a:gd name="connsiteX6" fmla="*/ 4464368 w 6004560"/>
              <a:gd name="connsiteY6" fmla="*/ 254993 h 2154415"/>
              <a:gd name="connsiteX7" fmla="*/ 5204460 w 6004560"/>
              <a:gd name="connsiteY7" fmla="*/ 576221 h 2154415"/>
              <a:gd name="connsiteX8" fmla="*/ 6004560 w 6004560"/>
              <a:gd name="connsiteY8" fmla="*/ 1124940 h 2154415"/>
              <a:gd name="connsiteX0" fmla="*/ 0 w 6004560"/>
              <a:gd name="connsiteY0" fmla="*/ 2153640 h 2154415"/>
              <a:gd name="connsiteX1" fmla="*/ 698182 w 6004560"/>
              <a:gd name="connsiteY1" fmla="*/ 1997459 h 2154415"/>
              <a:gd name="connsiteX2" fmla="*/ 1451610 w 6004560"/>
              <a:gd name="connsiteY2" fmla="*/ 1022098 h 2154415"/>
              <a:gd name="connsiteX3" fmla="*/ 2163128 w 6004560"/>
              <a:gd name="connsiteY3" fmla="*/ 351445 h 2154415"/>
              <a:gd name="connsiteX4" fmla="*/ 2642234 w 6004560"/>
              <a:gd name="connsiteY4" fmla="*/ 108925 h 2154415"/>
              <a:gd name="connsiteX5" fmla="*/ 3516630 w 6004560"/>
              <a:gd name="connsiteY5" fmla="*/ 3571 h 2154415"/>
              <a:gd name="connsiteX6" fmla="*/ 4464368 w 6004560"/>
              <a:gd name="connsiteY6" fmla="*/ 254993 h 2154415"/>
              <a:gd name="connsiteX7" fmla="*/ 5213985 w 6004560"/>
              <a:gd name="connsiteY7" fmla="*/ 194085 h 2154415"/>
              <a:gd name="connsiteX8" fmla="*/ 6004560 w 6004560"/>
              <a:gd name="connsiteY8" fmla="*/ 1124940 h 2154415"/>
              <a:gd name="connsiteX0" fmla="*/ 0 w 6004560"/>
              <a:gd name="connsiteY0" fmla="*/ 2152451 h 2153226"/>
              <a:gd name="connsiteX1" fmla="*/ 698182 w 6004560"/>
              <a:gd name="connsiteY1" fmla="*/ 1996270 h 2153226"/>
              <a:gd name="connsiteX2" fmla="*/ 1451610 w 6004560"/>
              <a:gd name="connsiteY2" fmla="*/ 1020909 h 2153226"/>
              <a:gd name="connsiteX3" fmla="*/ 2163128 w 6004560"/>
              <a:gd name="connsiteY3" fmla="*/ 350256 h 2153226"/>
              <a:gd name="connsiteX4" fmla="*/ 2642234 w 6004560"/>
              <a:gd name="connsiteY4" fmla="*/ 107736 h 2153226"/>
              <a:gd name="connsiteX5" fmla="*/ 3516630 w 6004560"/>
              <a:gd name="connsiteY5" fmla="*/ 2382 h 2153226"/>
              <a:gd name="connsiteX6" fmla="*/ 4226243 w 6004560"/>
              <a:gd name="connsiteY6" fmla="*/ 222700 h 2153226"/>
              <a:gd name="connsiteX7" fmla="*/ 5213985 w 6004560"/>
              <a:gd name="connsiteY7" fmla="*/ 192896 h 2153226"/>
              <a:gd name="connsiteX8" fmla="*/ 6004560 w 6004560"/>
              <a:gd name="connsiteY8" fmla="*/ 1123751 h 2153226"/>
              <a:gd name="connsiteX0" fmla="*/ 0 w 6004560"/>
              <a:gd name="connsiteY0" fmla="*/ 2127954 h 2128729"/>
              <a:gd name="connsiteX1" fmla="*/ 698182 w 6004560"/>
              <a:gd name="connsiteY1" fmla="*/ 1971773 h 2128729"/>
              <a:gd name="connsiteX2" fmla="*/ 1451610 w 6004560"/>
              <a:gd name="connsiteY2" fmla="*/ 996412 h 2128729"/>
              <a:gd name="connsiteX3" fmla="*/ 2163128 w 6004560"/>
              <a:gd name="connsiteY3" fmla="*/ 325759 h 2128729"/>
              <a:gd name="connsiteX4" fmla="*/ 2642234 w 6004560"/>
              <a:gd name="connsiteY4" fmla="*/ 83239 h 2128729"/>
              <a:gd name="connsiteX5" fmla="*/ 3521393 w 6004560"/>
              <a:gd name="connsiteY5" fmla="*/ 4546 h 2128729"/>
              <a:gd name="connsiteX6" fmla="*/ 4226243 w 6004560"/>
              <a:gd name="connsiteY6" fmla="*/ 198203 h 2128729"/>
              <a:gd name="connsiteX7" fmla="*/ 5213985 w 6004560"/>
              <a:gd name="connsiteY7" fmla="*/ 168399 h 2128729"/>
              <a:gd name="connsiteX8" fmla="*/ 6004560 w 6004560"/>
              <a:gd name="connsiteY8" fmla="*/ 1099254 h 2128729"/>
              <a:gd name="connsiteX0" fmla="*/ 0 w 6004560"/>
              <a:gd name="connsiteY0" fmla="*/ 2127954 h 2128729"/>
              <a:gd name="connsiteX1" fmla="*/ 698182 w 6004560"/>
              <a:gd name="connsiteY1" fmla="*/ 1971773 h 2128729"/>
              <a:gd name="connsiteX2" fmla="*/ 1451610 w 6004560"/>
              <a:gd name="connsiteY2" fmla="*/ 996412 h 2128729"/>
              <a:gd name="connsiteX3" fmla="*/ 2163128 w 6004560"/>
              <a:gd name="connsiteY3" fmla="*/ 325759 h 2128729"/>
              <a:gd name="connsiteX4" fmla="*/ 2642234 w 6004560"/>
              <a:gd name="connsiteY4" fmla="*/ 83239 h 2128729"/>
              <a:gd name="connsiteX5" fmla="*/ 3521393 w 6004560"/>
              <a:gd name="connsiteY5" fmla="*/ 4546 h 2128729"/>
              <a:gd name="connsiteX6" fmla="*/ 4226243 w 6004560"/>
              <a:gd name="connsiteY6" fmla="*/ 198203 h 2128729"/>
              <a:gd name="connsiteX7" fmla="*/ 4671060 w 6004560"/>
              <a:gd name="connsiteY7" fmla="*/ 168399 h 2128729"/>
              <a:gd name="connsiteX8" fmla="*/ 6004560 w 6004560"/>
              <a:gd name="connsiteY8" fmla="*/ 1099254 h 2128729"/>
              <a:gd name="connsiteX0" fmla="*/ 0 w 6004560"/>
              <a:gd name="connsiteY0" fmla="*/ 2127954 h 2128729"/>
              <a:gd name="connsiteX1" fmla="*/ 698182 w 6004560"/>
              <a:gd name="connsiteY1" fmla="*/ 1971773 h 2128729"/>
              <a:gd name="connsiteX2" fmla="*/ 1451610 w 6004560"/>
              <a:gd name="connsiteY2" fmla="*/ 996412 h 2128729"/>
              <a:gd name="connsiteX3" fmla="*/ 2163128 w 6004560"/>
              <a:gd name="connsiteY3" fmla="*/ 325759 h 2128729"/>
              <a:gd name="connsiteX4" fmla="*/ 2642234 w 6004560"/>
              <a:gd name="connsiteY4" fmla="*/ 83239 h 2128729"/>
              <a:gd name="connsiteX5" fmla="*/ 3521393 w 6004560"/>
              <a:gd name="connsiteY5" fmla="*/ 4546 h 2128729"/>
              <a:gd name="connsiteX6" fmla="*/ 4226243 w 6004560"/>
              <a:gd name="connsiteY6" fmla="*/ 198203 h 2128729"/>
              <a:gd name="connsiteX7" fmla="*/ 4671060 w 6004560"/>
              <a:gd name="connsiteY7" fmla="*/ 168399 h 2128729"/>
              <a:gd name="connsiteX8" fmla="*/ 5323523 w 6004560"/>
              <a:gd name="connsiteY8" fmla="*/ 621630 h 2128729"/>
              <a:gd name="connsiteX9" fmla="*/ 6004560 w 6004560"/>
              <a:gd name="connsiteY9" fmla="*/ 1099254 h 2128729"/>
              <a:gd name="connsiteX0" fmla="*/ 0 w 6004560"/>
              <a:gd name="connsiteY0" fmla="*/ 2127954 h 2128729"/>
              <a:gd name="connsiteX1" fmla="*/ 698182 w 6004560"/>
              <a:gd name="connsiteY1" fmla="*/ 1971773 h 2128729"/>
              <a:gd name="connsiteX2" fmla="*/ 1451610 w 6004560"/>
              <a:gd name="connsiteY2" fmla="*/ 996412 h 2128729"/>
              <a:gd name="connsiteX3" fmla="*/ 2163128 w 6004560"/>
              <a:gd name="connsiteY3" fmla="*/ 325759 h 2128729"/>
              <a:gd name="connsiteX4" fmla="*/ 2642234 w 6004560"/>
              <a:gd name="connsiteY4" fmla="*/ 83239 h 2128729"/>
              <a:gd name="connsiteX5" fmla="*/ 3521393 w 6004560"/>
              <a:gd name="connsiteY5" fmla="*/ 4546 h 2128729"/>
              <a:gd name="connsiteX6" fmla="*/ 4226243 w 6004560"/>
              <a:gd name="connsiteY6" fmla="*/ 198203 h 2128729"/>
              <a:gd name="connsiteX7" fmla="*/ 4671060 w 6004560"/>
              <a:gd name="connsiteY7" fmla="*/ 168399 h 2128729"/>
              <a:gd name="connsiteX8" fmla="*/ 4885373 w 6004560"/>
              <a:gd name="connsiteY8" fmla="*/ 363911 h 2128729"/>
              <a:gd name="connsiteX9" fmla="*/ 5323523 w 6004560"/>
              <a:gd name="connsiteY9" fmla="*/ 621630 h 2128729"/>
              <a:gd name="connsiteX10" fmla="*/ 6004560 w 6004560"/>
              <a:gd name="connsiteY10" fmla="*/ 1099254 h 2128729"/>
              <a:gd name="connsiteX0" fmla="*/ 0 w 6004560"/>
              <a:gd name="connsiteY0" fmla="*/ 2127954 h 2128729"/>
              <a:gd name="connsiteX1" fmla="*/ 698182 w 6004560"/>
              <a:gd name="connsiteY1" fmla="*/ 1971773 h 2128729"/>
              <a:gd name="connsiteX2" fmla="*/ 1451610 w 6004560"/>
              <a:gd name="connsiteY2" fmla="*/ 996412 h 2128729"/>
              <a:gd name="connsiteX3" fmla="*/ 2163128 w 6004560"/>
              <a:gd name="connsiteY3" fmla="*/ 325759 h 2128729"/>
              <a:gd name="connsiteX4" fmla="*/ 2642234 w 6004560"/>
              <a:gd name="connsiteY4" fmla="*/ 83239 h 2128729"/>
              <a:gd name="connsiteX5" fmla="*/ 3521393 w 6004560"/>
              <a:gd name="connsiteY5" fmla="*/ 4546 h 2128729"/>
              <a:gd name="connsiteX6" fmla="*/ 4226243 w 6004560"/>
              <a:gd name="connsiteY6" fmla="*/ 198203 h 2128729"/>
              <a:gd name="connsiteX7" fmla="*/ 4671060 w 6004560"/>
              <a:gd name="connsiteY7" fmla="*/ 168399 h 2128729"/>
              <a:gd name="connsiteX8" fmla="*/ 5033010 w 6004560"/>
              <a:gd name="connsiteY8" fmla="*/ 350580 h 2128729"/>
              <a:gd name="connsiteX9" fmla="*/ 5323523 w 6004560"/>
              <a:gd name="connsiteY9" fmla="*/ 621630 h 2128729"/>
              <a:gd name="connsiteX10" fmla="*/ 6004560 w 6004560"/>
              <a:gd name="connsiteY10" fmla="*/ 1099254 h 2128729"/>
              <a:gd name="connsiteX0" fmla="*/ 0 w 6004560"/>
              <a:gd name="connsiteY0" fmla="*/ 2127954 h 2128729"/>
              <a:gd name="connsiteX1" fmla="*/ 698182 w 6004560"/>
              <a:gd name="connsiteY1" fmla="*/ 1971773 h 2128729"/>
              <a:gd name="connsiteX2" fmla="*/ 1451610 w 6004560"/>
              <a:gd name="connsiteY2" fmla="*/ 996412 h 2128729"/>
              <a:gd name="connsiteX3" fmla="*/ 2163128 w 6004560"/>
              <a:gd name="connsiteY3" fmla="*/ 325759 h 2128729"/>
              <a:gd name="connsiteX4" fmla="*/ 2642234 w 6004560"/>
              <a:gd name="connsiteY4" fmla="*/ 83239 h 2128729"/>
              <a:gd name="connsiteX5" fmla="*/ 3521393 w 6004560"/>
              <a:gd name="connsiteY5" fmla="*/ 4546 h 2128729"/>
              <a:gd name="connsiteX6" fmla="*/ 4226243 w 6004560"/>
              <a:gd name="connsiteY6" fmla="*/ 198203 h 2128729"/>
              <a:gd name="connsiteX7" fmla="*/ 4671060 w 6004560"/>
              <a:gd name="connsiteY7" fmla="*/ 168399 h 2128729"/>
              <a:gd name="connsiteX8" fmla="*/ 5033010 w 6004560"/>
              <a:gd name="connsiteY8" fmla="*/ 350580 h 2128729"/>
              <a:gd name="connsiteX9" fmla="*/ 5380673 w 6004560"/>
              <a:gd name="connsiteY9" fmla="*/ 621630 h 2128729"/>
              <a:gd name="connsiteX10" fmla="*/ 6004560 w 6004560"/>
              <a:gd name="connsiteY10" fmla="*/ 1099254 h 2128729"/>
              <a:gd name="connsiteX0" fmla="*/ 0 w 6004560"/>
              <a:gd name="connsiteY0" fmla="*/ 2127954 h 2128729"/>
              <a:gd name="connsiteX1" fmla="*/ 698182 w 6004560"/>
              <a:gd name="connsiteY1" fmla="*/ 1971773 h 2128729"/>
              <a:gd name="connsiteX2" fmla="*/ 1451610 w 6004560"/>
              <a:gd name="connsiteY2" fmla="*/ 996412 h 2128729"/>
              <a:gd name="connsiteX3" fmla="*/ 2163128 w 6004560"/>
              <a:gd name="connsiteY3" fmla="*/ 325759 h 2128729"/>
              <a:gd name="connsiteX4" fmla="*/ 2642234 w 6004560"/>
              <a:gd name="connsiteY4" fmla="*/ 83239 h 2128729"/>
              <a:gd name="connsiteX5" fmla="*/ 3521393 w 6004560"/>
              <a:gd name="connsiteY5" fmla="*/ 4546 h 2128729"/>
              <a:gd name="connsiteX6" fmla="*/ 4226243 w 6004560"/>
              <a:gd name="connsiteY6" fmla="*/ 198203 h 2128729"/>
              <a:gd name="connsiteX7" fmla="*/ 4671060 w 6004560"/>
              <a:gd name="connsiteY7" fmla="*/ 168399 h 2128729"/>
              <a:gd name="connsiteX8" fmla="*/ 5128260 w 6004560"/>
              <a:gd name="connsiteY8" fmla="*/ 381684 h 2128729"/>
              <a:gd name="connsiteX9" fmla="*/ 5380673 w 6004560"/>
              <a:gd name="connsiteY9" fmla="*/ 621630 h 2128729"/>
              <a:gd name="connsiteX10" fmla="*/ 6004560 w 6004560"/>
              <a:gd name="connsiteY10" fmla="*/ 1099254 h 2128729"/>
              <a:gd name="connsiteX0" fmla="*/ 0 w 6004560"/>
              <a:gd name="connsiteY0" fmla="*/ 2127954 h 2128729"/>
              <a:gd name="connsiteX1" fmla="*/ 698182 w 6004560"/>
              <a:gd name="connsiteY1" fmla="*/ 1971773 h 2128729"/>
              <a:gd name="connsiteX2" fmla="*/ 1451610 w 6004560"/>
              <a:gd name="connsiteY2" fmla="*/ 996412 h 2128729"/>
              <a:gd name="connsiteX3" fmla="*/ 2163128 w 6004560"/>
              <a:gd name="connsiteY3" fmla="*/ 325759 h 2128729"/>
              <a:gd name="connsiteX4" fmla="*/ 2642234 w 6004560"/>
              <a:gd name="connsiteY4" fmla="*/ 83239 h 2128729"/>
              <a:gd name="connsiteX5" fmla="*/ 3521393 w 6004560"/>
              <a:gd name="connsiteY5" fmla="*/ 4546 h 2128729"/>
              <a:gd name="connsiteX6" fmla="*/ 4226243 w 6004560"/>
              <a:gd name="connsiteY6" fmla="*/ 198203 h 2128729"/>
              <a:gd name="connsiteX7" fmla="*/ 4671060 w 6004560"/>
              <a:gd name="connsiteY7" fmla="*/ 168399 h 2128729"/>
              <a:gd name="connsiteX8" fmla="*/ 5128260 w 6004560"/>
              <a:gd name="connsiteY8" fmla="*/ 381684 h 2128729"/>
              <a:gd name="connsiteX9" fmla="*/ 5447348 w 6004560"/>
              <a:gd name="connsiteY9" fmla="*/ 630517 h 2128729"/>
              <a:gd name="connsiteX10" fmla="*/ 6004560 w 6004560"/>
              <a:gd name="connsiteY10" fmla="*/ 1099254 h 2128729"/>
              <a:gd name="connsiteX0" fmla="*/ 0 w 6004560"/>
              <a:gd name="connsiteY0" fmla="*/ 2127954 h 2128729"/>
              <a:gd name="connsiteX1" fmla="*/ 698182 w 6004560"/>
              <a:gd name="connsiteY1" fmla="*/ 1971773 h 2128729"/>
              <a:gd name="connsiteX2" fmla="*/ 1451610 w 6004560"/>
              <a:gd name="connsiteY2" fmla="*/ 996412 h 2128729"/>
              <a:gd name="connsiteX3" fmla="*/ 2163128 w 6004560"/>
              <a:gd name="connsiteY3" fmla="*/ 325759 h 2128729"/>
              <a:gd name="connsiteX4" fmla="*/ 2642234 w 6004560"/>
              <a:gd name="connsiteY4" fmla="*/ 83239 h 2128729"/>
              <a:gd name="connsiteX5" fmla="*/ 3521393 w 6004560"/>
              <a:gd name="connsiteY5" fmla="*/ 4546 h 2128729"/>
              <a:gd name="connsiteX6" fmla="*/ 4226243 w 6004560"/>
              <a:gd name="connsiteY6" fmla="*/ 198203 h 2128729"/>
              <a:gd name="connsiteX7" fmla="*/ 4671060 w 6004560"/>
              <a:gd name="connsiteY7" fmla="*/ 168399 h 2128729"/>
              <a:gd name="connsiteX8" fmla="*/ 5128260 w 6004560"/>
              <a:gd name="connsiteY8" fmla="*/ 381684 h 2128729"/>
              <a:gd name="connsiteX9" fmla="*/ 5580698 w 6004560"/>
              <a:gd name="connsiteY9" fmla="*/ 554979 h 2128729"/>
              <a:gd name="connsiteX10" fmla="*/ 6004560 w 6004560"/>
              <a:gd name="connsiteY10" fmla="*/ 1099254 h 2128729"/>
              <a:gd name="connsiteX0" fmla="*/ 0 w 6004560"/>
              <a:gd name="connsiteY0" fmla="*/ 2127954 h 2128729"/>
              <a:gd name="connsiteX1" fmla="*/ 698182 w 6004560"/>
              <a:gd name="connsiteY1" fmla="*/ 1971773 h 2128729"/>
              <a:gd name="connsiteX2" fmla="*/ 1451610 w 6004560"/>
              <a:gd name="connsiteY2" fmla="*/ 996412 h 2128729"/>
              <a:gd name="connsiteX3" fmla="*/ 2163128 w 6004560"/>
              <a:gd name="connsiteY3" fmla="*/ 325759 h 2128729"/>
              <a:gd name="connsiteX4" fmla="*/ 2642234 w 6004560"/>
              <a:gd name="connsiteY4" fmla="*/ 83239 h 2128729"/>
              <a:gd name="connsiteX5" fmla="*/ 3521393 w 6004560"/>
              <a:gd name="connsiteY5" fmla="*/ 4546 h 2128729"/>
              <a:gd name="connsiteX6" fmla="*/ 4226243 w 6004560"/>
              <a:gd name="connsiteY6" fmla="*/ 198203 h 2128729"/>
              <a:gd name="connsiteX7" fmla="*/ 4671060 w 6004560"/>
              <a:gd name="connsiteY7" fmla="*/ 168399 h 2128729"/>
              <a:gd name="connsiteX8" fmla="*/ 5171123 w 6004560"/>
              <a:gd name="connsiteY8" fmla="*/ 319476 h 2128729"/>
              <a:gd name="connsiteX9" fmla="*/ 5580698 w 6004560"/>
              <a:gd name="connsiteY9" fmla="*/ 554979 h 2128729"/>
              <a:gd name="connsiteX10" fmla="*/ 6004560 w 6004560"/>
              <a:gd name="connsiteY10" fmla="*/ 1099254 h 2128729"/>
              <a:gd name="connsiteX0" fmla="*/ 0 w 6004560"/>
              <a:gd name="connsiteY0" fmla="*/ 2127954 h 2128729"/>
              <a:gd name="connsiteX1" fmla="*/ 698182 w 6004560"/>
              <a:gd name="connsiteY1" fmla="*/ 1971773 h 2128729"/>
              <a:gd name="connsiteX2" fmla="*/ 1451610 w 6004560"/>
              <a:gd name="connsiteY2" fmla="*/ 996412 h 2128729"/>
              <a:gd name="connsiteX3" fmla="*/ 2163128 w 6004560"/>
              <a:gd name="connsiteY3" fmla="*/ 325759 h 2128729"/>
              <a:gd name="connsiteX4" fmla="*/ 2642234 w 6004560"/>
              <a:gd name="connsiteY4" fmla="*/ 83239 h 2128729"/>
              <a:gd name="connsiteX5" fmla="*/ 3521393 w 6004560"/>
              <a:gd name="connsiteY5" fmla="*/ 4546 h 2128729"/>
              <a:gd name="connsiteX6" fmla="*/ 4226243 w 6004560"/>
              <a:gd name="connsiteY6" fmla="*/ 198203 h 2128729"/>
              <a:gd name="connsiteX7" fmla="*/ 4671060 w 6004560"/>
              <a:gd name="connsiteY7" fmla="*/ 168399 h 2128729"/>
              <a:gd name="connsiteX8" fmla="*/ 5171123 w 6004560"/>
              <a:gd name="connsiteY8" fmla="*/ 319476 h 2128729"/>
              <a:gd name="connsiteX9" fmla="*/ 5580698 w 6004560"/>
              <a:gd name="connsiteY9" fmla="*/ 554979 h 2128729"/>
              <a:gd name="connsiteX10" fmla="*/ 6004560 w 6004560"/>
              <a:gd name="connsiteY10" fmla="*/ 1099254 h 2128729"/>
              <a:gd name="connsiteX0" fmla="*/ 0 w 6004560"/>
              <a:gd name="connsiteY0" fmla="*/ 2127954 h 2128729"/>
              <a:gd name="connsiteX1" fmla="*/ 698182 w 6004560"/>
              <a:gd name="connsiteY1" fmla="*/ 1971773 h 2128729"/>
              <a:gd name="connsiteX2" fmla="*/ 1451610 w 6004560"/>
              <a:gd name="connsiteY2" fmla="*/ 996412 h 2128729"/>
              <a:gd name="connsiteX3" fmla="*/ 2163128 w 6004560"/>
              <a:gd name="connsiteY3" fmla="*/ 325759 h 2128729"/>
              <a:gd name="connsiteX4" fmla="*/ 2642234 w 6004560"/>
              <a:gd name="connsiteY4" fmla="*/ 83239 h 2128729"/>
              <a:gd name="connsiteX5" fmla="*/ 3521393 w 6004560"/>
              <a:gd name="connsiteY5" fmla="*/ 4546 h 2128729"/>
              <a:gd name="connsiteX6" fmla="*/ 4226243 w 6004560"/>
              <a:gd name="connsiteY6" fmla="*/ 198203 h 2128729"/>
              <a:gd name="connsiteX7" fmla="*/ 4671060 w 6004560"/>
              <a:gd name="connsiteY7" fmla="*/ 168399 h 2128729"/>
              <a:gd name="connsiteX8" fmla="*/ 5171123 w 6004560"/>
              <a:gd name="connsiteY8" fmla="*/ 319476 h 2128729"/>
              <a:gd name="connsiteX9" fmla="*/ 5580698 w 6004560"/>
              <a:gd name="connsiteY9" fmla="*/ 554979 h 2128729"/>
              <a:gd name="connsiteX10" fmla="*/ 6004560 w 6004560"/>
              <a:gd name="connsiteY10" fmla="*/ 1099254 h 2128729"/>
              <a:gd name="connsiteX0" fmla="*/ 0 w 6004560"/>
              <a:gd name="connsiteY0" fmla="*/ 2127954 h 2128729"/>
              <a:gd name="connsiteX1" fmla="*/ 698182 w 6004560"/>
              <a:gd name="connsiteY1" fmla="*/ 1971773 h 2128729"/>
              <a:gd name="connsiteX2" fmla="*/ 1451610 w 6004560"/>
              <a:gd name="connsiteY2" fmla="*/ 996412 h 2128729"/>
              <a:gd name="connsiteX3" fmla="*/ 2163128 w 6004560"/>
              <a:gd name="connsiteY3" fmla="*/ 325759 h 2128729"/>
              <a:gd name="connsiteX4" fmla="*/ 2642234 w 6004560"/>
              <a:gd name="connsiteY4" fmla="*/ 83239 h 2128729"/>
              <a:gd name="connsiteX5" fmla="*/ 3521393 w 6004560"/>
              <a:gd name="connsiteY5" fmla="*/ 4546 h 2128729"/>
              <a:gd name="connsiteX6" fmla="*/ 4226243 w 6004560"/>
              <a:gd name="connsiteY6" fmla="*/ 198203 h 2128729"/>
              <a:gd name="connsiteX7" fmla="*/ 4671060 w 6004560"/>
              <a:gd name="connsiteY7" fmla="*/ 168399 h 2128729"/>
              <a:gd name="connsiteX8" fmla="*/ 5171123 w 6004560"/>
              <a:gd name="connsiteY8" fmla="*/ 319476 h 2128729"/>
              <a:gd name="connsiteX9" fmla="*/ 5580698 w 6004560"/>
              <a:gd name="connsiteY9" fmla="*/ 554979 h 2128729"/>
              <a:gd name="connsiteX10" fmla="*/ 6004560 w 6004560"/>
              <a:gd name="connsiteY10" fmla="*/ 1099254 h 2128729"/>
              <a:gd name="connsiteX0" fmla="*/ 0 w 6004560"/>
              <a:gd name="connsiteY0" fmla="*/ 2127954 h 2128729"/>
              <a:gd name="connsiteX1" fmla="*/ 698182 w 6004560"/>
              <a:gd name="connsiteY1" fmla="*/ 1971773 h 2128729"/>
              <a:gd name="connsiteX2" fmla="*/ 1451610 w 6004560"/>
              <a:gd name="connsiteY2" fmla="*/ 996412 h 2128729"/>
              <a:gd name="connsiteX3" fmla="*/ 2163128 w 6004560"/>
              <a:gd name="connsiteY3" fmla="*/ 325759 h 2128729"/>
              <a:gd name="connsiteX4" fmla="*/ 2642234 w 6004560"/>
              <a:gd name="connsiteY4" fmla="*/ 83239 h 2128729"/>
              <a:gd name="connsiteX5" fmla="*/ 3521393 w 6004560"/>
              <a:gd name="connsiteY5" fmla="*/ 4546 h 2128729"/>
              <a:gd name="connsiteX6" fmla="*/ 4226243 w 6004560"/>
              <a:gd name="connsiteY6" fmla="*/ 198203 h 2128729"/>
              <a:gd name="connsiteX7" fmla="*/ 4671060 w 6004560"/>
              <a:gd name="connsiteY7" fmla="*/ 168399 h 2128729"/>
              <a:gd name="connsiteX8" fmla="*/ 5171123 w 6004560"/>
              <a:gd name="connsiteY8" fmla="*/ 319476 h 2128729"/>
              <a:gd name="connsiteX9" fmla="*/ 5580698 w 6004560"/>
              <a:gd name="connsiteY9" fmla="*/ 554979 h 2128729"/>
              <a:gd name="connsiteX10" fmla="*/ 6004560 w 6004560"/>
              <a:gd name="connsiteY10" fmla="*/ 1099254 h 2128729"/>
              <a:gd name="connsiteX0" fmla="*/ 0 w 6004560"/>
              <a:gd name="connsiteY0" fmla="*/ 2127954 h 2128729"/>
              <a:gd name="connsiteX1" fmla="*/ 698182 w 6004560"/>
              <a:gd name="connsiteY1" fmla="*/ 1971773 h 2128729"/>
              <a:gd name="connsiteX2" fmla="*/ 1451610 w 6004560"/>
              <a:gd name="connsiteY2" fmla="*/ 996412 h 2128729"/>
              <a:gd name="connsiteX3" fmla="*/ 2163128 w 6004560"/>
              <a:gd name="connsiteY3" fmla="*/ 325759 h 2128729"/>
              <a:gd name="connsiteX4" fmla="*/ 2642234 w 6004560"/>
              <a:gd name="connsiteY4" fmla="*/ 83239 h 2128729"/>
              <a:gd name="connsiteX5" fmla="*/ 3521393 w 6004560"/>
              <a:gd name="connsiteY5" fmla="*/ 4546 h 2128729"/>
              <a:gd name="connsiteX6" fmla="*/ 4226243 w 6004560"/>
              <a:gd name="connsiteY6" fmla="*/ 198203 h 2128729"/>
              <a:gd name="connsiteX7" fmla="*/ 4671060 w 6004560"/>
              <a:gd name="connsiteY7" fmla="*/ 168399 h 2128729"/>
              <a:gd name="connsiteX8" fmla="*/ 5171123 w 6004560"/>
              <a:gd name="connsiteY8" fmla="*/ 319476 h 2128729"/>
              <a:gd name="connsiteX9" fmla="*/ 5580698 w 6004560"/>
              <a:gd name="connsiteY9" fmla="*/ 554979 h 2128729"/>
              <a:gd name="connsiteX10" fmla="*/ 6004560 w 6004560"/>
              <a:gd name="connsiteY10" fmla="*/ 1099254 h 2128729"/>
              <a:gd name="connsiteX0" fmla="*/ 0 w 6004560"/>
              <a:gd name="connsiteY0" fmla="*/ 2123963 h 2124738"/>
              <a:gd name="connsiteX1" fmla="*/ 698182 w 6004560"/>
              <a:gd name="connsiteY1" fmla="*/ 1967782 h 2124738"/>
              <a:gd name="connsiteX2" fmla="*/ 1451610 w 6004560"/>
              <a:gd name="connsiteY2" fmla="*/ 992421 h 2124738"/>
              <a:gd name="connsiteX3" fmla="*/ 2163128 w 6004560"/>
              <a:gd name="connsiteY3" fmla="*/ 321768 h 2124738"/>
              <a:gd name="connsiteX4" fmla="*/ 2642234 w 6004560"/>
              <a:gd name="connsiteY4" fmla="*/ 79248 h 2124738"/>
              <a:gd name="connsiteX5" fmla="*/ 3521393 w 6004560"/>
              <a:gd name="connsiteY5" fmla="*/ 555 h 2124738"/>
              <a:gd name="connsiteX6" fmla="*/ 4178618 w 6004560"/>
              <a:gd name="connsiteY6" fmla="*/ 109787 h 2124738"/>
              <a:gd name="connsiteX7" fmla="*/ 4671060 w 6004560"/>
              <a:gd name="connsiteY7" fmla="*/ 164408 h 2124738"/>
              <a:gd name="connsiteX8" fmla="*/ 5171123 w 6004560"/>
              <a:gd name="connsiteY8" fmla="*/ 315485 h 2124738"/>
              <a:gd name="connsiteX9" fmla="*/ 5580698 w 6004560"/>
              <a:gd name="connsiteY9" fmla="*/ 550988 h 2124738"/>
              <a:gd name="connsiteX10" fmla="*/ 6004560 w 6004560"/>
              <a:gd name="connsiteY10" fmla="*/ 1095263 h 2124738"/>
              <a:gd name="connsiteX0" fmla="*/ 0 w 6004560"/>
              <a:gd name="connsiteY0" fmla="*/ 2131989 h 2132764"/>
              <a:gd name="connsiteX1" fmla="*/ 698182 w 6004560"/>
              <a:gd name="connsiteY1" fmla="*/ 1975808 h 2132764"/>
              <a:gd name="connsiteX2" fmla="*/ 1451610 w 6004560"/>
              <a:gd name="connsiteY2" fmla="*/ 1000447 h 2132764"/>
              <a:gd name="connsiteX3" fmla="*/ 2163128 w 6004560"/>
              <a:gd name="connsiteY3" fmla="*/ 329794 h 2132764"/>
              <a:gd name="connsiteX4" fmla="*/ 2642234 w 6004560"/>
              <a:gd name="connsiteY4" fmla="*/ 87274 h 2132764"/>
              <a:gd name="connsiteX5" fmla="*/ 3521393 w 6004560"/>
              <a:gd name="connsiteY5" fmla="*/ 8581 h 2132764"/>
              <a:gd name="connsiteX6" fmla="*/ 4169093 w 6004560"/>
              <a:gd name="connsiteY6" fmla="*/ 268889 h 2132764"/>
              <a:gd name="connsiteX7" fmla="*/ 4671060 w 6004560"/>
              <a:gd name="connsiteY7" fmla="*/ 172434 h 2132764"/>
              <a:gd name="connsiteX8" fmla="*/ 5171123 w 6004560"/>
              <a:gd name="connsiteY8" fmla="*/ 323511 h 2132764"/>
              <a:gd name="connsiteX9" fmla="*/ 5580698 w 6004560"/>
              <a:gd name="connsiteY9" fmla="*/ 559014 h 2132764"/>
              <a:gd name="connsiteX10" fmla="*/ 6004560 w 6004560"/>
              <a:gd name="connsiteY10" fmla="*/ 1103289 h 2132764"/>
              <a:gd name="connsiteX0" fmla="*/ 0 w 6004560"/>
              <a:gd name="connsiteY0" fmla="*/ 2131989 h 2132764"/>
              <a:gd name="connsiteX1" fmla="*/ 698182 w 6004560"/>
              <a:gd name="connsiteY1" fmla="*/ 1975808 h 2132764"/>
              <a:gd name="connsiteX2" fmla="*/ 1451610 w 6004560"/>
              <a:gd name="connsiteY2" fmla="*/ 1000447 h 2132764"/>
              <a:gd name="connsiteX3" fmla="*/ 2163128 w 6004560"/>
              <a:gd name="connsiteY3" fmla="*/ 329794 h 2132764"/>
              <a:gd name="connsiteX4" fmla="*/ 2642234 w 6004560"/>
              <a:gd name="connsiteY4" fmla="*/ 87274 h 2132764"/>
              <a:gd name="connsiteX5" fmla="*/ 3521393 w 6004560"/>
              <a:gd name="connsiteY5" fmla="*/ 8581 h 2132764"/>
              <a:gd name="connsiteX6" fmla="*/ 4169093 w 6004560"/>
              <a:gd name="connsiteY6" fmla="*/ 268889 h 2132764"/>
              <a:gd name="connsiteX7" fmla="*/ 4494848 w 6004560"/>
              <a:gd name="connsiteY7" fmla="*/ 123556 h 2132764"/>
              <a:gd name="connsiteX8" fmla="*/ 5171123 w 6004560"/>
              <a:gd name="connsiteY8" fmla="*/ 323511 h 2132764"/>
              <a:gd name="connsiteX9" fmla="*/ 5580698 w 6004560"/>
              <a:gd name="connsiteY9" fmla="*/ 559014 h 2132764"/>
              <a:gd name="connsiteX10" fmla="*/ 6004560 w 6004560"/>
              <a:gd name="connsiteY10" fmla="*/ 1103289 h 2132764"/>
              <a:gd name="connsiteX0" fmla="*/ 0 w 6004560"/>
              <a:gd name="connsiteY0" fmla="*/ 2144234 h 2145009"/>
              <a:gd name="connsiteX1" fmla="*/ 698182 w 6004560"/>
              <a:gd name="connsiteY1" fmla="*/ 1988053 h 2145009"/>
              <a:gd name="connsiteX2" fmla="*/ 1451610 w 6004560"/>
              <a:gd name="connsiteY2" fmla="*/ 1012692 h 2145009"/>
              <a:gd name="connsiteX3" fmla="*/ 2163128 w 6004560"/>
              <a:gd name="connsiteY3" fmla="*/ 342039 h 2145009"/>
              <a:gd name="connsiteX4" fmla="*/ 2642234 w 6004560"/>
              <a:gd name="connsiteY4" fmla="*/ 99519 h 2145009"/>
              <a:gd name="connsiteX5" fmla="*/ 3521393 w 6004560"/>
              <a:gd name="connsiteY5" fmla="*/ 20826 h 2145009"/>
              <a:gd name="connsiteX6" fmla="*/ 4183381 w 6004560"/>
              <a:gd name="connsiteY6" fmla="*/ 463315 h 2145009"/>
              <a:gd name="connsiteX7" fmla="*/ 4494848 w 6004560"/>
              <a:gd name="connsiteY7" fmla="*/ 135801 h 2145009"/>
              <a:gd name="connsiteX8" fmla="*/ 5171123 w 6004560"/>
              <a:gd name="connsiteY8" fmla="*/ 335756 h 2145009"/>
              <a:gd name="connsiteX9" fmla="*/ 5580698 w 6004560"/>
              <a:gd name="connsiteY9" fmla="*/ 571259 h 2145009"/>
              <a:gd name="connsiteX10" fmla="*/ 6004560 w 6004560"/>
              <a:gd name="connsiteY10" fmla="*/ 1115534 h 2145009"/>
              <a:gd name="connsiteX0" fmla="*/ 0 w 6004560"/>
              <a:gd name="connsiteY0" fmla="*/ 2125448 h 2126223"/>
              <a:gd name="connsiteX1" fmla="*/ 698182 w 6004560"/>
              <a:gd name="connsiteY1" fmla="*/ 1969267 h 2126223"/>
              <a:gd name="connsiteX2" fmla="*/ 1451610 w 6004560"/>
              <a:gd name="connsiteY2" fmla="*/ 993906 h 2126223"/>
              <a:gd name="connsiteX3" fmla="*/ 2163128 w 6004560"/>
              <a:gd name="connsiteY3" fmla="*/ 323253 h 2126223"/>
              <a:gd name="connsiteX4" fmla="*/ 2642234 w 6004560"/>
              <a:gd name="connsiteY4" fmla="*/ 80733 h 2126223"/>
              <a:gd name="connsiteX5" fmla="*/ 3521393 w 6004560"/>
              <a:gd name="connsiteY5" fmla="*/ 2040 h 2126223"/>
              <a:gd name="connsiteX6" fmla="*/ 3851910 w 6004560"/>
              <a:gd name="connsiteY6" fmla="*/ 148119 h 2126223"/>
              <a:gd name="connsiteX7" fmla="*/ 4183381 w 6004560"/>
              <a:gd name="connsiteY7" fmla="*/ 444529 h 2126223"/>
              <a:gd name="connsiteX8" fmla="*/ 4494848 w 6004560"/>
              <a:gd name="connsiteY8" fmla="*/ 117015 h 2126223"/>
              <a:gd name="connsiteX9" fmla="*/ 5171123 w 6004560"/>
              <a:gd name="connsiteY9" fmla="*/ 316970 h 2126223"/>
              <a:gd name="connsiteX10" fmla="*/ 5580698 w 6004560"/>
              <a:gd name="connsiteY10" fmla="*/ 552473 h 2126223"/>
              <a:gd name="connsiteX11" fmla="*/ 6004560 w 6004560"/>
              <a:gd name="connsiteY11" fmla="*/ 1096748 h 2126223"/>
              <a:gd name="connsiteX0" fmla="*/ 0 w 6004560"/>
              <a:gd name="connsiteY0" fmla="*/ 2144234 h 2145009"/>
              <a:gd name="connsiteX1" fmla="*/ 698182 w 6004560"/>
              <a:gd name="connsiteY1" fmla="*/ 1988053 h 2145009"/>
              <a:gd name="connsiteX2" fmla="*/ 1451610 w 6004560"/>
              <a:gd name="connsiteY2" fmla="*/ 1012692 h 2145009"/>
              <a:gd name="connsiteX3" fmla="*/ 2163128 w 6004560"/>
              <a:gd name="connsiteY3" fmla="*/ 342039 h 2145009"/>
              <a:gd name="connsiteX4" fmla="*/ 2642234 w 6004560"/>
              <a:gd name="connsiteY4" fmla="*/ 99519 h 2145009"/>
              <a:gd name="connsiteX5" fmla="*/ 3521393 w 6004560"/>
              <a:gd name="connsiteY5" fmla="*/ 20826 h 2145009"/>
              <a:gd name="connsiteX6" fmla="*/ 4183381 w 6004560"/>
              <a:gd name="connsiteY6" fmla="*/ 463315 h 2145009"/>
              <a:gd name="connsiteX7" fmla="*/ 4494848 w 6004560"/>
              <a:gd name="connsiteY7" fmla="*/ 135801 h 2145009"/>
              <a:gd name="connsiteX8" fmla="*/ 5171123 w 6004560"/>
              <a:gd name="connsiteY8" fmla="*/ 335756 h 2145009"/>
              <a:gd name="connsiteX9" fmla="*/ 5580698 w 6004560"/>
              <a:gd name="connsiteY9" fmla="*/ 571259 h 2145009"/>
              <a:gd name="connsiteX10" fmla="*/ 6004560 w 6004560"/>
              <a:gd name="connsiteY10" fmla="*/ 1115534 h 2145009"/>
              <a:gd name="connsiteX0" fmla="*/ 0 w 6004560"/>
              <a:gd name="connsiteY0" fmla="*/ 2144234 h 2145009"/>
              <a:gd name="connsiteX1" fmla="*/ 698182 w 6004560"/>
              <a:gd name="connsiteY1" fmla="*/ 1988053 h 2145009"/>
              <a:gd name="connsiteX2" fmla="*/ 1451610 w 6004560"/>
              <a:gd name="connsiteY2" fmla="*/ 1012692 h 2145009"/>
              <a:gd name="connsiteX3" fmla="*/ 2163128 w 6004560"/>
              <a:gd name="connsiteY3" fmla="*/ 342039 h 2145009"/>
              <a:gd name="connsiteX4" fmla="*/ 2642234 w 6004560"/>
              <a:gd name="connsiteY4" fmla="*/ 99519 h 2145009"/>
              <a:gd name="connsiteX5" fmla="*/ 3521393 w 6004560"/>
              <a:gd name="connsiteY5" fmla="*/ 20826 h 2145009"/>
              <a:gd name="connsiteX6" fmla="*/ 4183381 w 6004560"/>
              <a:gd name="connsiteY6" fmla="*/ 463315 h 2145009"/>
              <a:gd name="connsiteX7" fmla="*/ 4494848 w 6004560"/>
              <a:gd name="connsiteY7" fmla="*/ 135801 h 2145009"/>
              <a:gd name="connsiteX8" fmla="*/ 5171123 w 6004560"/>
              <a:gd name="connsiteY8" fmla="*/ 335756 h 2145009"/>
              <a:gd name="connsiteX9" fmla="*/ 5580698 w 6004560"/>
              <a:gd name="connsiteY9" fmla="*/ 571259 h 2145009"/>
              <a:gd name="connsiteX10" fmla="*/ 6004560 w 6004560"/>
              <a:gd name="connsiteY10" fmla="*/ 1115534 h 2145009"/>
              <a:gd name="connsiteX0" fmla="*/ 0 w 6004560"/>
              <a:gd name="connsiteY0" fmla="*/ 2143941 h 2144716"/>
              <a:gd name="connsiteX1" fmla="*/ 698182 w 6004560"/>
              <a:gd name="connsiteY1" fmla="*/ 1987760 h 2144716"/>
              <a:gd name="connsiteX2" fmla="*/ 1451610 w 6004560"/>
              <a:gd name="connsiteY2" fmla="*/ 1012399 h 2144716"/>
              <a:gd name="connsiteX3" fmla="*/ 2105978 w 6004560"/>
              <a:gd name="connsiteY3" fmla="*/ 328416 h 2144716"/>
              <a:gd name="connsiteX4" fmla="*/ 2642234 w 6004560"/>
              <a:gd name="connsiteY4" fmla="*/ 99226 h 2144716"/>
              <a:gd name="connsiteX5" fmla="*/ 3521393 w 6004560"/>
              <a:gd name="connsiteY5" fmla="*/ 20533 h 2144716"/>
              <a:gd name="connsiteX6" fmla="*/ 4183381 w 6004560"/>
              <a:gd name="connsiteY6" fmla="*/ 463022 h 2144716"/>
              <a:gd name="connsiteX7" fmla="*/ 4494848 w 6004560"/>
              <a:gd name="connsiteY7" fmla="*/ 135508 h 2144716"/>
              <a:gd name="connsiteX8" fmla="*/ 5171123 w 6004560"/>
              <a:gd name="connsiteY8" fmla="*/ 335463 h 2144716"/>
              <a:gd name="connsiteX9" fmla="*/ 5580698 w 6004560"/>
              <a:gd name="connsiteY9" fmla="*/ 570966 h 2144716"/>
              <a:gd name="connsiteX10" fmla="*/ 6004560 w 6004560"/>
              <a:gd name="connsiteY10" fmla="*/ 1115241 h 2144716"/>
              <a:gd name="connsiteX0" fmla="*/ 0 w 6004560"/>
              <a:gd name="connsiteY0" fmla="*/ 2143941 h 2144716"/>
              <a:gd name="connsiteX1" fmla="*/ 698182 w 6004560"/>
              <a:gd name="connsiteY1" fmla="*/ 1987760 h 2144716"/>
              <a:gd name="connsiteX2" fmla="*/ 1451610 w 6004560"/>
              <a:gd name="connsiteY2" fmla="*/ 1012399 h 2144716"/>
              <a:gd name="connsiteX3" fmla="*/ 2105978 w 6004560"/>
              <a:gd name="connsiteY3" fmla="*/ 328416 h 2144716"/>
              <a:gd name="connsiteX4" fmla="*/ 2642234 w 6004560"/>
              <a:gd name="connsiteY4" fmla="*/ 99226 h 2144716"/>
              <a:gd name="connsiteX5" fmla="*/ 3521393 w 6004560"/>
              <a:gd name="connsiteY5" fmla="*/ 20533 h 2144716"/>
              <a:gd name="connsiteX6" fmla="*/ 4183381 w 6004560"/>
              <a:gd name="connsiteY6" fmla="*/ 463022 h 2144716"/>
              <a:gd name="connsiteX7" fmla="*/ 4494848 w 6004560"/>
              <a:gd name="connsiteY7" fmla="*/ 135508 h 2144716"/>
              <a:gd name="connsiteX8" fmla="*/ 5171123 w 6004560"/>
              <a:gd name="connsiteY8" fmla="*/ 335463 h 2144716"/>
              <a:gd name="connsiteX9" fmla="*/ 5580698 w 6004560"/>
              <a:gd name="connsiteY9" fmla="*/ 570966 h 2144716"/>
              <a:gd name="connsiteX10" fmla="*/ 6004560 w 6004560"/>
              <a:gd name="connsiteY10" fmla="*/ 1115241 h 2144716"/>
              <a:gd name="connsiteX0" fmla="*/ 0 w 6004560"/>
              <a:gd name="connsiteY0" fmla="*/ 2141811 h 2142586"/>
              <a:gd name="connsiteX1" fmla="*/ 698182 w 6004560"/>
              <a:gd name="connsiteY1" fmla="*/ 1985630 h 2142586"/>
              <a:gd name="connsiteX2" fmla="*/ 1451610 w 6004560"/>
              <a:gd name="connsiteY2" fmla="*/ 1010269 h 2142586"/>
              <a:gd name="connsiteX3" fmla="*/ 2105978 w 6004560"/>
              <a:gd name="connsiteY3" fmla="*/ 326286 h 2142586"/>
              <a:gd name="connsiteX4" fmla="*/ 2642234 w 6004560"/>
              <a:gd name="connsiteY4" fmla="*/ 97096 h 2142586"/>
              <a:gd name="connsiteX5" fmla="*/ 3521393 w 6004560"/>
              <a:gd name="connsiteY5" fmla="*/ 18403 h 2142586"/>
              <a:gd name="connsiteX6" fmla="*/ 4183381 w 6004560"/>
              <a:gd name="connsiteY6" fmla="*/ 460892 h 2142586"/>
              <a:gd name="connsiteX7" fmla="*/ 4494848 w 6004560"/>
              <a:gd name="connsiteY7" fmla="*/ 133378 h 2142586"/>
              <a:gd name="connsiteX8" fmla="*/ 5171123 w 6004560"/>
              <a:gd name="connsiteY8" fmla="*/ 333333 h 2142586"/>
              <a:gd name="connsiteX9" fmla="*/ 5580698 w 6004560"/>
              <a:gd name="connsiteY9" fmla="*/ 568836 h 2142586"/>
              <a:gd name="connsiteX10" fmla="*/ 6004560 w 6004560"/>
              <a:gd name="connsiteY10" fmla="*/ 1113111 h 2142586"/>
              <a:gd name="connsiteX0" fmla="*/ 0 w 6004560"/>
              <a:gd name="connsiteY0" fmla="*/ 2143538 h 2144313"/>
              <a:gd name="connsiteX1" fmla="*/ 698182 w 6004560"/>
              <a:gd name="connsiteY1" fmla="*/ 1987357 h 2144313"/>
              <a:gd name="connsiteX2" fmla="*/ 1451610 w 6004560"/>
              <a:gd name="connsiteY2" fmla="*/ 1011996 h 2144313"/>
              <a:gd name="connsiteX3" fmla="*/ 2105978 w 6004560"/>
              <a:gd name="connsiteY3" fmla="*/ 328013 h 2144313"/>
              <a:gd name="connsiteX4" fmla="*/ 2518409 w 6004560"/>
              <a:gd name="connsiteY4" fmla="*/ 89936 h 2144313"/>
              <a:gd name="connsiteX5" fmla="*/ 3521393 w 6004560"/>
              <a:gd name="connsiteY5" fmla="*/ 20130 h 2144313"/>
              <a:gd name="connsiteX6" fmla="*/ 4183381 w 6004560"/>
              <a:gd name="connsiteY6" fmla="*/ 462619 h 2144313"/>
              <a:gd name="connsiteX7" fmla="*/ 4494848 w 6004560"/>
              <a:gd name="connsiteY7" fmla="*/ 135105 h 2144313"/>
              <a:gd name="connsiteX8" fmla="*/ 5171123 w 6004560"/>
              <a:gd name="connsiteY8" fmla="*/ 335060 h 2144313"/>
              <a:gd name="connsiteX9" fmla="*/ 5580698 w 6004560"/>
              <a:gd name="connsiteY9" fmla="*/ 570563 h 2144313"/>
              <a:gd name="connsiteX10" fmla="*/ 6004560 w 6004560"/>
              <a:gd name="connsiteY10" fmla="*/ 1114838 h 2144313"/>
              <a:gd name="connsiteX0" fmla="*/ 0 w 6004560"/>
              <a:gd name="connsiteY0" fmla="*/ 2143538 h 2144313"/>
              <a:gd name="connsiteX1" fmla="*/ 698182 w 6004560"/>
              <a:gd name="connsiteY1" fmla="*/ 1987357 h 2144313"/>
              <a:gd name="connsiteX2" fmla="*/ 1451610 w 6004560"/>
              <a:gd name="connsiteY2" fmla="*/ 1011996 h 2144313"/>
              <a:gd name="connsiteX3" fmla="*/ 2105978 w 6004560"/>
              <a:gd name="connsiteY3" fmla="*/ 328013 h 2144313"/>
              <a:gd name="connsiteX4" fmla="*/ 2618422 w 6004560"/>
              <a:gd name="connsiteY4" fmla="*/ 89936 h 2144313"/>
              <a:gd name="connsiteX5" fmla="*/ 3521393 w 6004560"/>
              <a:gd name="connsiteY5" fmla="*/ 20130 h 2144313"/>
              <a:gd name="connsiteX6" fmla="*/ 4183381 w 6004560"/>
              <a:gd name="connsiteY6" fmla="*/ 462619 h 2144313"/>
              <a:gd name="connsiteX7" fmla="*/ 4494848 w 6004560"/>
              <a:gd name="connsiteY7" fmla="*/ 135105 h 2144313"/>
              <a:gd name="connsiteX8" fmla="*/ 5171123 w 6004560"/>
              <a:gd name="connsiteY8" fmla="*/ 335060 h 2144313"/>
              <a:gd name="connsiteX9" fmla="*/ 5580698 w 6004560"/>
              <a:gd name="connsiteY9" fmla="*/ 570563 h 2144313"/>
              <a:gd name="connsiteX10" fmla="*/ 6004560 w 6004560"/>
              <a:gd name="connsiteY10" fmla="*/ 1114838 h 2144313"/>
              <a:gd name="connsiteX0" fmla="*/ 0 w 6004560"/>
              <a:gd name="connsiteY0" fmla="*/ 2106590 h 2107365"/>
              <a:gd name="connsiteX1" fmla="*/ 698182 w 6004560"/>
              <a:gd name="connsiteY1" fmla="*/ 1950409 h 2107365"/>
              <a:gd name="connsiteX2" fmla="*/ 1451610 w 6004560"/>
              <a:gd name="connsiteY2" fmla="*/ 975048 h 2107365"/>
              <a:gd name="connsiteX3" fmla="*/ 2105978 w 6004560"/>
              <a:gd name="connsiteY3" fmla="*/ 291065 h 2107365"/>
              <a:gd name="connsiteX4" fmla="*/ 2618422 w 6004560"/>
              <a:gd name="connsiteY4" fmla="*/ 52988 h 2107365"/>
              <a:gd name="connsiteX5" fmla="*/ 3707131 w 6004560"/>
              <a:gd name="connsiteY5" fmla="*/ 32060 h 2107365"/>
              <a:gd name="connsiteX6" fmla="*/ 4183381 w 6004560"/>
              <a:gd name="connsiteY6" fmla="*/ 425671 h 2107365"/>
              <a:gd name="connsiteX7" fmla="*/ 4494848 w 6004560"/>
              <a:gd name="connsiteY7" fmla="*/ 98157 h 2107365"/>
              <a:gd name="connsiteX8" fmla="*/ 5171123 w 6004560"/>
              <a:gd name="connsiteY8" fmla="*/ 298112 h 2107365"/>
              <a:gd name="connsiteX9" fmla="*/ 5580698 w 6004560"/>
              <a:gd name="connsiteY9" fmla="*/ 533615 h 2107365"/>
              <a:gd name="connsiteX10" fmla="*/ 6004560 w 6004560"/>
              <a:gd name="connsiteY10" fmla="*/ 1077890 h 2107365"/>
              <a:gd name="connsiteX0" fmla="*/ 0 w 6004560"/>
              <a:gd name="connsiteY0" fmla="*/ 2118267 h 2119042"/>
              <a:gd name="connsiteX1" fmla="*/ 698182 w 6004560"/>
              <a:gd name="connsiteY1" fmla="*/ 1962086 h 2119042"/>
              <a:gd name="connsiteX2" fmla="*/ 1451610 w 6004560"/>
              <a:gd name="connsiteY2" fmla="*/ 986725 h 2119042"/>
              <a:gd name="connsiteX3" fmla="*/ 2105978 w 6004560"/>
              <a:gd name="connsiteY3" fmla="*/ 302742 h 2119042"/>
              <a:gd name="connsiteX4" fmla="*/ 2618422 w 6004560"/>
              <a:gd name="connsiteY4" fmla="*/ 64665 h 2119042"/>
              <a:gd name="connsiteX5" fmla="*/ 3170873 w 6004560"/>
              <a:gd name="connsiteY5" fmla="*/ 12077 h 2119042"/>
              <a:gd name="connsiteX6" fmla="*/ 3707131 w 6004560"/>
              <a:gd name="connsiteY6" fmla="*/ 43737 h 2119042"/>
              <a:gd name="connsiteX7" fmla="*/ 4183381 w 6004560"/>
              <a:gd name="connsiteY7" fmla="*/ 437348 h 2119042"/>
              <a:gd name="connsiteX8" fmla="*/ 4494848 w 6004560"/>
              <a:gd name="connsiteY8" fmla="*/ 109834 h 2119042"/>
              <a:gd name="connsiteX9" fmla="*/ 5171123 w 6004560"/>
              <a:gd name="connsiteY9" fmla="*/ 309789 h 2119042"/>
              <a:gd name="connsiteX10" fmla="*/ 5580698 w 6004560"/>
              <a:gd name="connsiteY10" fmla="*/ 545292 h 2119042"/>
              <a:gd name="connsiteX11" fmla="*/ 6004560 w 6004560"/>
              <a:gd name="connsiteY11" fmla="*/ 1089567 h 2119042"/>
              <a:gd name="connsiteX0" fmla="*/ 0 w 6004560"/>
              <a:gd name="connsiteY0" fmla="*/ 2143520 h 2144295"/>
              <a:gd name="connsiteX1" fmla="*/ 698182 w 6004560"/>
              <a:gd name="connsiteY1" fmla="*/ 1987339 h 2144295"/>
              <a:gd name="connsiteX2" fmla="*/ 1451610 w 6004560"/>
              <a:gd name="connsiteY2" fmla="*/ 1011978 h 2144295"/>
              <a:gd name="connsiteX3" fmla="*/ 2105978 w 6004560"/>
              <a:gd name="connsiteY3" fmla="*/ 327995 h 2144295"/>
              <a:gd name="connsiteX4" fmla="*/ 2618422 w 6004560"/>
              <a:gd name="connsiteY4" fmla="*/ 89918 h 2144295"/>
              <a:gd name="connsiteX5" fmla="*/ 3161348 w 6004560"/>
              <a:gd name="connsiteY5" fmla="*/ 1782 h 2144295"/>
              <a:gd name="connsiteX6" fmla="*/ 3707131 w 6004560"/>
              <a:gd name="connsiteY6" fmla="*/ 68990 h 2144295"/>
              <a:gd name="connsiteX7" fmla="*/ 4183381 w 6004560"/>
              <a:gd name="connsiteY7" fmla="*/ 462601 h 2144295"/>
              <a:gd name="connsiteX8" fmla="*/ 4494848 w 6004560"/>
              <a:gd name="connsiteY8" fmla="*/ 135087 h 2144295"/>
              <a:gd name="connsiteX9" fmla="*/ 5171123 w 6004560"/>
              <a:gd name="connsiteY9" fmla="*/ 335042 h 2144295"/>
              <a:gd name="connsiteX10" fmla="*/ 5580698 w 6004560"/>
              <a:gd name="connsiteY10" fmla="*/ 570545 h 2144295"/>
              <a:gd name="connsiteX11" fmla="*/ 6004560 w 6004560"/>
              <a:gd name="connsiteY11" fmla="*/ 1114820 h 2144295"/>
              <a:gd name="connsiteX0" fmla="*/ 0 w 6004560"/>
              <a:gd name="connsiteY0" fmla="*/ 2143520 h 2144295"/>
              <a:gd name="connsiteX1" fmla="*/ 698182 w 6004560"/>
              <a:gd name="connsiteY1" fmla="*/ 1987339 h 2144295"/>
              <a:gd name="connsiteX2" fmla="*/ 1451610 w 6004560"/>
              <a:gd name="connsiteY2" fmla="*/ 1011978 h 2144295"/>
              <a:gd name="connsiteX3" fmla="*/ 2105978 w 6004560"/>
              <a:gd name="connsiteY3" fmla="*/ 327995 h 2144295"/>
              <a:gd name="connsiteX4" fmla="*/ 2618422 w 6004560"/>
              <a:gd name="connsiteY4" fmla="*/ 89918 h 2144295"/>
              <a:gd name="connsiteX5" fmla="*/ 3161348 w 6004560"/>
              <a:gd name="connsiteY5" fmla="*/ 1782 h 2144295"/>
              <a:gd name="connsiteX6" fmla="*/ 3707131 w 6004560"/>
              <a:gd name="connsiteY6" fmla="*/ 68990 h 2144295"/>
              <a:gd name="connsiteX7" fmla="*/ 4183381 w 6004560"/>
              <a:gd name="connsiteY7" fmla="*/ 462601 h 2144295"/>
              <a:gd name="connsiteX8" fmla="*/ 4494848 w 6004560"/>
              <a:gd name="connsiteY8" fmla="*/ 135087 h 2144295"/>
              <a:gd name="connsiteX9" fmla="*/ 5171123 w 6004560"/>
              <a:gd name="connsiteY9" fmla="*/ 335042 h 2144295"/>
              <a:gd name="connsiteX10" fmla="*/ 5580698 w 6004560"/>
              <a:gd name="connsiteY10" fmla="*/ 570545 h 2144295"/>
              <a:gd name="connsiteX11" fmla="*/ 6004560 w 6004560"/>
              <a:gd name="connsiteY11" fmla="*/ 1114820 h 2144295"/>
              <a:gd name="connsiteX0" fmla="*/ 0 w 6004560"/>
              <a:gd name="connsiteY0" fmla="*/ 2143520 h 2144295"/>
              <a:gd name="connsiteX1" fmla="*/ 698182 w 6004560"/>
              <a:gd name="connsiteY1" fmla="*/ 1987339 h 2144295"/>
              <a:gd name="connsiteX2" fmla="*/ 1451610 w 6004560"/>
              <a:gd name="connsiteY2" fmla="*/ 1011978 h 2144295"/>
              <a:gd name="connsiteX3" fmla="*/ 2105978 w 6004560"/>
              <a:gd name="connsiteY3" fmla="*/ 327995 h 2144295"/>
              <a:gd name="connsiteX4" fmla="*/ 2618422 w 6004560"/>
              <a:gd name="connsiteY4" fmla="*/ 89918 h 2144295"/>
              <a:gd name="connsiteX5" fmla="*/ 3161348 w 6004560"/>
              <a:gd name="connsiteY5" fmla="*/ 1782 h 2144295"/>
              <a:gd name="connsiteX6" fmla="*/ 3707131 w 6004560"/>
              <a:gd name="connsiteY6" fmla="*/ 68990 h 2144295"/>
              <a:gd name="connsiteX7" fmla="*/ 4183381 w 6004560"/>
              <a:gd name="connsiteY7" fmla="*/ 462601 h 2144295"/>
              <a:gd name="connsiteX8" fmla="*/ 4494848 w 6004560"/>
              <a:gd name="connsiteY8" fmla="*/ 135087 h 2144295"/>
              <a:gd name="connsiteX9" fmla="*/ 5171123 w 6004560"/>
              <a:gd name="connsiteY9" fmla="*/ 335042 h 2144295"/>
              <a:gd name="connsiteX10" fmla="*/ 5580698 w 6004560"/>
              <a:gd name="connsiteY10" fmla="*/ 570545 h 2144295"/>
              <a:gd name="connsiteX11" fmla="*/ 6004560 w 6004560"/>
              <a:gd name="connsiteY11" fmla="*/ 1114820 h 2144295"/>
              <a:gd name="connsiteX0" fmla="*/ 0 w 6004560"/>
              <a:gd name="connsiteY0" fmla="*/ 2143520 h 2144295"/>
              <a:gd name="connsiteX1" fmla="*/ 698182 w 6004560"/>
              <a:gd name="connsiteY1" fmla="*/ 1987339 h 2144295"/>
              <a:gd name="connsiteX2" fmla="*/ 1451610 w 6004560"/>
              <a:gd name="connsiteY2" fmla="*/ 1011978 h 2144295"/>
              <a:gd name="connsiteX3" fmla="*/ 2105978 w 6004560"/>
              <a:gd name="connsiteY3" fmla="*/ 327995 h 2144295"/>
              <a:gd name="connsiteX4" fmla="*/ 2618422 w 6004560"/>
              <a:gd name="connsiteY4" fmla="*/ 89918 h 2144295"/>
              <a:gd name="connsiteX5" fmla="*/ 3161348 w 6004560"/>
              <a:gd name="connsiteY5" fmla="*/ 1782 h 2144295"/>
              <a:gd name="connsiteX6" fmla="*/ 3707131 w 6004560"/>
              <a:gd name="connsiteY6" fmla="*/ 68990 h 2144295"/>
              <a:gd name="connsiteX7" fmla="*/ 4183381 w 6004560"/>
              <a:gd name="connsiteY7" fmla="*/ 462601 h 2144295"/>
              <a:gd name="connsiteX8" fmla="*/ 4494848 w 6004560"/>
              <a:gd name="connsiteY8" fmla="*/ 135087 h 2144295"/>
              <a:gd name="connsiteX9" fmla="*/ 5171123 w 6004560"/>
              <a:gd name="connsiteY9" fmla="*/ 335042 h 2144295"/>
              <a:gd name="connsiteX10" fmla="*/ 5580698 w 6004560"/>
              <a:gd name="connsiteY10" fmla="*/ 570545 h 2144295"/>
              <a:gd name="connsiteX11" fmla="*/ 6004560 w 6004560"/>
              <a:gd name="connsiteY11" fmla="*/ 1114820 h 2144295"/>
              <a:gd name="connsiteX0" fmla="*/ 0 w 6004560"/>
              <a:gd name="connsiteY0" fmla="*/ 2143520 h 2144295"/>
              <a:gd name="connsiteX1" fmla="*/ 698182 w 6004560"/>
              <a:gd name="connsiteY1" fmla="*/ 1987339 h 2144295"/>
              <a:gd name="connsiteX2" fmla="*/ 1451610 w 6004560"/>
              <a:gd name="connsiteY2" fmla="*/ 1011978 h 2144295"/>
              <a:gd name="connsiteX3" fmla="*/ 2105978 w 6004560"/>
              <a:gd name="connsiteY3" fmla="*/ 327995 h 2144295"/>
              <a:gd name="connsiteX4" fmla="*/ 2618422 w 6004560"/>
              <a:gd name="connsiteY4" fmla="*/ 89918 h 2144295"/>
              <a:gd name="connsiteX5" fmla="*/ 3161348 w 6004560"/>
              <a:gd name="connsiteY5" fmla="*/ 1782 h 2144295"/>
              <a:gd name="connsiteX6" fmla="*/ 3707131 w 6004560"/>
              <a:gd name="connsiteY6" fmla="*/ 68990 h 2144295"/>
              <a:gd name="connsiteX7" fmla="*/ 4183381 w 6004560"/>
              <a:gd name="connsiteY7" fmla="*/ 462601 h 2144295"/>
              <a:gd name="connsiteX8" fmla="*/ 4494848 w 6004560"/>
              <a:gd name="connsiteY8" fmla="*/ 135087 h 2144295"/>
              <a:gd name="connsiteX9" fmla="*/ 5171123 w 6004560"/>
              <a:gd name="connsiteY9" fmla="*/ 335042 h 2144295"/>
              <a:gd name="connsiteX10" fmla="*/ 5580698 w 6004560"/>
              <a:gd name="connsiteY10" fmla="*/ 570545 h 2144295"/>
              <a:gd name="connsiteX11" fmla="*/ 6004560 w 6004560"/>
              <a:gd name="connsiteY11" fmla="*/ 1114820 h 2144295"/>
              <a:gd name="connsiteX0" fmla="*/ 0 w 6004560"/>
              <a:gd name="connsiteY0" fmla="*/ 2143520 h 2144295"/>
              <a:gd name="connsiteX1" fmla="*/ 698182 w 6004560"/>
              <a:gd name="connsiteY1" fmla="*/ 1987339 h 2144295"/>
              <a:gd name="connsiteX2" fmla="*/ 1451610 w 6004560"/>
              <a:gd name="connsiteY2" fmla="*/ 1011978 h 2144295"/>
              <a:gd name="connsiteX3" fmla="*/ 2105978 w 6004560"/>
              <a:gd name="connsiteY3" fmla="*/ 327995 h 2144295"/>
              <a:gd name="connsiteX4" fmla="*/ 2594610 w 6004560"/>
              <a:gd name="connsiteY4" fmla="*/ 76589 h 2144295"/>
              <a:gd name="connsiteX5" fmla="*/ 3161348 w 6004560"/>
              <a:gd name="connsiteY5" fmla="*/ 1782 h 2144295"/>
              <a:gd name="connsiteX6" fmla="*/ 3707131 w 6004560"/>
              <a:gd name="connsiteY6" fmla="*/ 68990 h 2144295"/>
              <a:gd name="connsiteX7" fmla="*/ 4183381 w 6004560"/>
              <a:gd name="connsiteY7" fmla="*/ 462601 h 2144295"/>
              <a:gd name="connsiteX8" fmla="*/ 4494848 w 6004560"/>
              <a:gd name="connsiteY8" fmla="*/ 135087 h 2144295"/>
              <a:gd name="connsiteX9" fmla="*/ 5171123 w 6004560"/>
              <a:gd name="connsiteY9" fmla="*/ 335042 h 2144295"/>
              <a:gd name="connsiteX10" fmla="*/ 5580698 w 6004560"/>
              <a:gd name="connsiteY10" fmla="*/ 570545 h 2144295"/>
              <a:gd name="connsiteX11" fmla="*/ 6004560 w 6004560"/>
              <a:gd name="connsiteY11" fmla="*/ 1114820 h 2144295"/>
              <a:gd name="connsiteX0" fmla="*/ 0 w 6004560"/>
              <a:gd name="connsiteY0" fmla="*/ 2143520 h 2144295"/>
              <a:gd name="connsiteX1" fmla="*/ 698182 w 6004560"/>
              <a:gd name="connsiteY1" fmla="*/ 1987339 h 2144295"/>
              <a:gd name="connsiteX2" fmla="*/ 1451610 w 6004560"/>
              <a:gd name="connsiteY2" fmla="*/ 1011978 h 2144295"/>
              <a:gd name="connsiteX3" fmla="*/ 2105978 w 6004560"/>
              <a:gd name="connsiteY3" fmla="*/ 327995 h 2144295"/>
              <a:gd name="connsiteX4" fmla="*/ 2594610 w 6004560"/>
              <a:gd name="connsiteY4" fmla="*/ 76589 h 2144295"/>
              <a:gd name="connsiteX5" fmla="*/ 3161348 w 6004560"/>
              <a:gd name="connsiteY5" fmla="*/ 1782 h 2144295"/>
              <a:gd name="connsiteX6" fmla="*/ 3707131 w 6004560"/>
              <a:gd name="connsiteY6" fmla="*/ 68990 h 2144295"/>
              <a:gd name="connsiteX7" fmla="*/ 4183381 w 6004560"/>
              <a:gd name="connsiteY7" fmla="*/ 462601 h 2144295"/>
              <a:gd name="connsiteX8" fmla="*/ 4494848 w 6004560"/>
              <a:gd name="connsiteY8" fmla="*/ 135087 h 2144295"/>
              <a:gd name="connsiteX9" fmla="*/ 5171123 w 6004560"/>
              <a:gd name="connsiteY9" fmla="*/ 317268 h 2144295"/>
              <a:gd name="connsiteX10" fmla="*/ 5580698 w 6004560"/>
              <a:gd name="connsiteY10" fmla="*/ 570545 h 2144295"/>
              <a:gd name="connsiteX11" fmla="*/ 6004560 w 6004560"/>
              <a:gd name="connsiteY11" fmla="*/ 1114820 h 2144295"/>
              <a:gd name="connsiteX0" fmla="*/ 0 w 6004560"/>
              <a:gd name="connsiteY0" fmla="*/ 2143520 h 2144295"/>
              <a:gd name="connsiteX1" fmla="*/ 698182 w 6004560"/>
              <a:gd name="connsiteY1" fmla="*/ 1987339 h 2144295"/>
              <a:gd name="connsiteX2" fmla="*/ 1451610 w 6004560"/>
              <a:gd name="connsiteY2" fmla="*/ 1011978 h 2144295"/>
              <a:gd name="connsiteX3" fmla="*/ 2105978 w 6004560"/>
              <a:gd name="connsiteY3" fmla="*/ 327995 h 2144295"/>
              <a:gd name="connsiteX4" fmla="*/ 2594610 w 6004560"/>
              <a:gd name="connsiteY4" fmla="*/ 76589 h 2144295"/>
              <a:gd name="connsiteX5" fmla="*/ 3161348 w 6004560"/>
              <a:gd name="connsiteY5" fmla="*/ 1782 h 2144295"/>
              <a:gd name="connsiteX6" fmla="*/ 3707131 w 6004560"/>
              <a:gd name="connsiteY6" fmla="*/ 68990 h 2144295"/>
              <a:gd name="connsiteX7" fmla="*/ 4183381 w 6004560"/>
              <a:gd name="connsiteY7" fmla="*/ 462601 h 2144295"/>
              <a:gd name="connsiteX8" fmla="*/ 4494848 w 6004560"/>
              <a:gd name="connsiteY8" fmla="*/ 135087 h 2144295"/>
              <a:gd name="connsiteX9" fmla="*/ 5171123 w 6004560"/>
              <a:gd name="connsiteY9" fmla="*/ 317268 h 2144295"/>
              <a:gd name="connsiteX10" fmla="*/ 5656898 w 6004560"/>
              <a:gd name="connsiteY10" fmla="*/ 619423 h 2144295"/>
              <a:gd name="connsiteX11" fmla="*/ 6004560 w 6004560"/>
              <a:gd name="connsiteY11" fmla="*/ 1114820 h 2144295"/>
              <a:gd name="connsiteX0" fmla="*/ 0 w 6004560"/>
              <a:gd name="connsiteY0" fmla="*/ 2143520 h 2144295"/>
              <a:gd name="connsiteX1" fmla="*/ 698182 w 6004560"/>
              <a:gd name="connsiteY1" fmla="*/ 1987339 h 2144295"/>
              <a:gd name="connsiteX2" fmla="*/ 1451610 w 6004560"/>
              <a:gd name="connsiteY2" fmla="*/ 1011978 h 2144295"/>
              <a:gd name="connsiteX3" fmla="*/ 2105978 w 6004560"/>
              <a:gd name="connsiteY3" fmla="*/ 327995 h 2144295"/>
              <a:gd name="connsiteX4" fmla="*/ 2594610 w 6004560"/>
              <a:gd name="connsiteY4" fmla="*/ 76589 h 2144295"/>
              <a:gd name="connsiteX5" fmla="*/ 3161348 w 6004560"/>
              <a:gd name="connsiteY5" fmla="*/ 1782 h 2144295"/>
              <a:gd name="connsiteX6" fmla="*/ 3707131 w 6004560"/>
              <a:gd name="connsiteY6" fmla="*/ 68990 h 2144295"/>
              <a:gd name="connsiteX7" fmla="*/ 4183381 w 6004560"/>
              <a:gd name="connsiteY7" fmla="*/ 462601 h 2144295"/>
              <a:gd name="connsiteX8" fmla="*/ 4494848 w 6004560"/>
              <a:gd name="connsiteY8" fmla="*/ 135087 h 2144295"/>
              <a:gd name="connsiteX9" fmla="*/ 5171123 w 6004560"/>
              <a:gd name="connsiteY9" fmla="*/ 317268 h 2144295"/>
              <a:gd name="connsiteX10" fmla="*/ 5704523 w 6004560"/>
              <a:gd name="connsiteY10" fmla="*/ 668301 h 2144295"/>
              <a:gd name="connsiteX11" fmla="*/ 6004560 w 6004560"/>
              <a:gd name="connsiteY11" fmla="*/ 1114820 h 2144295"/>
              <a:gd name="connsiteX0" fmla="*/ 0 w 6004560"/>
              <a:gd name="connsiteY0" fmla="*/ 2143520 h 2144295"/>
              <a:gd name="connsiteX1" fmla="*/ 698182 w 6004560"/>
              <a:gd name="connsiteY1" fmla="*/ 1987339 h 2144295"/>
              <a:gd name="connsiteX2" fmla="*/ 1451610 w 6004560"/>
              <a:gd name="connsiteY2" fmla="*/ 1011978 h 2144295"/>
              <a:gd name="connsiteX3" fmla="*/ 2105978 w 6004560"/>
              <a:gd name="connsiteY3" fmla="*/ 327995 h 2144295"/>
              <a:gd name="connsiteX4" fmla="*/ 2594610 w 6004560"/>
              <a:gd name="connsiteY4" fmla="*/ 76589 h 2144295"/>
              <a:gd name="connsiteX5" fmla="*/ 3161348 w 6004560"/>
              <a:gd name="connsiteY5" fmla="*/ 1782 h 2144295"/>
              <a:gd name="connsiteX6" fmla="*/ 3707131 w 6004560"/>
              <a:gd name="connsiteY6" fmla="*/ 68990 h 2144295"/>
              <a:gd name="connsiteX7" fmla="*/ 4183381 w 6004560"/>
              <a:gd name="connsiteY7" fmla="*/ 462601 h 2144295"/>
              <a:gd name="connsiteX8" fmla="*/ 4494848 w 6004560"/>
              <a:gd name="connsiteY8" fmla="*/ 135087 h 2144295"/>
              <a:gd name="connsiteX9" fmla="*/ 5171123 w 6004560"/>
              <a:gd name="connsiteY9" fmla="*/ 317268 h 2144295"/>
              <a:gd name="connsiteX10" fmla="*/ 5704523 w 6004560"/>
              <a:gd name="connsiteY10" fmla="*/ 668301 h 2144295"/>
              <a:gd name="connsiteX11" fmla="*/ 6004560 w 6004560"/>
              <a:gd name="connsiteY11" fmla="*/ 1114820 h 2144295"/>
              <a:gd name="connsiteX0" fmla="*/ 0 w 6004560"/>
              <a:gd name="connsiteY0" fmla="*/ 2143520 h 2144295"/>
              <a:gd name="connsiteX1" fmla="*/ 698182 w 6004560"/>
              <a:gd name="connsiteY1" fmla="*/ 1987339 h 2144295"/>
              <a:gd name="connsiteX2" fmla="*/ 1451610 w 6004560"/>
              <a:gd name="connsiteY2" fmla="*/ 1011978 h 2144295"/>
              <a:gd name="connsiteX3" fmla="*/ 2105978 w 6004560"/>
              <a:gd name="connsiteY3" fmla="*/ 327995 h 2144295"/>
              <a:gd name="connsiteX4" fmla="*/ 2594610 w 6004560"/>
              <a:gd name="connsiteY4" fmla="*/ 76589 h 2144295"/>
              <a:gd name="connsiteX5" fmla="*/ 3161348 w 6004560"/>
              <a:gd name="connsiteY5" fmla="*/ 1782 h 2144295"/>
              <a:gd name="connsiteX6" fmla="*/ 3707131 w 6004560"/>
              <a:gd name="connsiteY6" fmla="*/ 68990 h 2144295"/>
              <a:gd name="connsiteX7" fmla="*/ 4183381 w 6004560"/>
              <a:gd name="connsiteY7" fmla="*/ 462601 h 2144295"/>
              <a:gd name="connsiteX8" fmla="*/ 4494848 w 6004560"/>
              <a:gd name="connsiteY8" fmla="*/ 135087 h 2144295"/>
              <a:gd name="connsiteX9" fmla="*/ 5171123 w 6004560"/>
              <a:gd name="connsiteY9" fmla="*/ 317268 h 2144295"/>
              <a:gd name="connsiteX10" fmla="*/ 5704523 w 6004560"/>
              <a:gd name="connsiteY10" fmla="*/ 668301 h 2144295"/>
              <a:gd name="connsiteX11" fmla="*/ 6004560 w 6004560"/>
              <a:gd name="connsiteY11" fmla="*/ 1114820 h 2144295"/>
              <a:gd name="connsiteX0" fmla="*/ 0 w 6004560"/>
              <a:gd name="connsiteY0" fmla="*/ 2143520 h 2144295"/>
              <a:gd name="connsiteX1" fmla="*/ 698182 w 6004560"/>
              <a:gd name="connsiteY1" fmla="*/ 1987339 h 2144295"/>
              <a:gd name="connsiteX2" fmla="*/ 1451610 w 6004560"/>
              <a:gd name="connsiteY2" fmla="*/ 1011978 h 2144295"/>
              <a:gd name="connsiteX3" fmla="*/ 2105978 w 6004560"/>
              <a:gd name="connsiteY3" fmla="*/ 327995 h 2144295"/>
              <a:gd name="connsiteX4" fmla="*/ 2594610 w 6004560"/>
              <a:gd name="connsiteY4" fmla="*/ 76589 h 2144295"/>
              <a:gd name="connsiteX5" fmla="*/ 3161348 w 6004560"/>
              <a:gd name="connsiteY5" fmla="*/ 1782 h 2144295"/>
              <a:gd name="connsiteX6" fmla="*/ 3707131 w 6004560"/>
              <a:gd name="connsiteY6" fmla="*/ 68990 h 2144295"/>
              <a:gd name="connsiteX7" fmla="*/ 4183381 w 6004560"/>
              <a:gd name="connsiteY7" fmla="*/ 462601 h 2144295"/>
              <a:gd name="connsiteX8" fmla="*/ 4494848 w 6004560"/>
              <a:gd name="connsiteY8" fmla="*/ 135087 h 2144295"/>
              <a:gd name="connsiteX9" fmla="*/ 5171123 w 6004560"/>
              <a:gd name="connsiteY9" fmla="*/ 317268 h 2144295"/>
              <a:gd name="connsiteX10" fmla="*/ 5704523 w 6004560"/>
              <a:gd name="connsiteY10" fmla="*/ 668301 h 2144295"/>
              <a:gd name="connsiteX11" fmla="*/ 6004560 w 6004560"/>
              <a:gd name="connsiteY11" fmla="*/ 1114820 h 2144295"/>
              <a:gd name="connsiteX0" fmla="*/ 0 w 6004560"/>
              <a:gd name="connsiteY0" fmla="*/ 2143520 h 2144295"/>
              <a:gd name="connsiteX1" fmla="*/ 698182 w 6004560"/>
              <a:gd name="connsiteY1" fmla="*/ 1987339 h 2144295"/>
              <a:gd name="connsiteX2" fmla="*/ 1451610 w 6004560"/>
              <a:gd name="connsiteY2" fmla="*/ 1011978 h 2144295"/>
              <a:gd name="connsiteX3" fmla="*/ 2105978 w 6004560"/>
              <a:gd name="connsiteY3" fmla="*/ 327995 h 2144295"/>
              <a:gd name="connsiteX4" fmla="*/ 2594610 w 6004560"/>
              <a:gd name="connsiteY4" fmla="*/ 76589 h 2144295"/>
              <a:gd name="connsiteX5" fmla="*/ 3161348 w 6004560"/>
              <a:gd name="connsiteY5" fmla="*/ 1782 h 2144295"/>
              <a:gd name="connsiteX6" fmla="*/ 3707131 w 6004560"/>
              <a:gd name="connsiteY6" fmla="*/ 68990 h 2144295"/>
              <a:gd name="connsiteX7" fmla="*/ 4183381 w 6004560"/>
              <a:gd name="connsiteY7" fmla="*/ 462601 h 2144295"/>
              <a:gd name="connsiteX8" fmla="*/ 4494848 w 6004560"/>
              <a:gd name="connsiteY8" fmla="*/ 135087 h 2144295"/>
              <a:gd name="connsiteX9" fmla="*/ 5171123 w 6004560"/>
              <a:gd name="connsiteY9" fmla="*/ 317268 h 2144295"/>
              <a:gd name="connsiteX10" fmla="*/ 5671185 w 6004560"/>
              <a:gd name="connsiteY10" fmla="*/ 708293 h 2144295"/>
              <a:gd name="connsiteX11" fmla="*/ 6004560 w 6004560"/>
              <a:gd name="connsiteY11" fmla="*/ 1114820 h 2144295"/>
              <a:gd name="connsiteX0" fmla="*/ 0 w 6004560"/>
              <a:gd name="connsiteY0" fmla="*/ 2143520 h 2144295"/>
              <a:gd name="connsiteX1" fmla="*/ 698182 w 6004560"/>
              <a:gd name="connsiteY1" fmla="*/ 1987339 h 2144295"/>
              <a:gd name="connsiteX2" fmla="*/ 1451610 w 6004560"/>
              <a:gd name="connsiteY2" fmla="*/ 1011978 h 2144295"/>
              <a:gd name="connsiteX3" fmla="*/ 2105978 w 6004560"/>
              <a:gd name="connsiteY3" fmla="*/ 327995 h 2144295"/>
              <a:gd name="connsiteX4" fmla="*/ 2594610 w 6004560"/>
              <a:gd name="connsiteY4" fmla="*/ 76589 h 2144295"/>
              <a:gd name="connsiteX5" fmla="*/ 3161348 w 6004560"/>
              <a:gd name="connsiteY5" fmla="*/ 1782 h 2144295"/>
              <a:gd name="connsiteX6" fmla="*/ 3707131 w 6004560"/>
              <a:gd name="connsiteY6" fmla="*/ 68990 h 2144295"/>
              <a:gd name="connsiteX7" fmla="*/ 4183381 w 6004560"/>
              <a:gd name="connsiteY7" fmla="*/ 462601 h 2144295"/>
              <a:gd name="connsiteX8" fmla="*/ 4494848 w 6004560"/>
              <a:gd name="connsiteY8" fmla="*/ 135087 h 2144295"/>
              <a:gd name="connsiteX9" fmla="*/ 5171123 w 6004560"/>
              <a:gd name="connsiteY9" fmla="*/ 317268 h 2144295"/>
              <a:gd name="connsiteX10" fmla="*/ 5642610 w 6004560"/>
              <a:gd name="connsiteY10" fmla="*/ 726066 h 2144295"/>
              <a:gd name="connsiteX11" fmla="*/ 6004560 w 6004560"/>
              <a:gd name="connsiteY11" fmla="*/ 1114820 h 2144295"/>
              <a:gd name="connsiteX0" fmla="*/ 0 w 6004560"/>
              <a:gd name="connsiteY0" fmla="*/ 2143520 h 2144295"/>
              <a:gd name="connsiteX1" fmla="*/ 698182 w 6004560"/>
              <a:gd name="connsiteY1" fmla="*/ 1987339 h 2144295"/>
              <a:gd name="connsiteX2" fmla="*/ 1451610 w 6004560"/>
              <a:gd name="connsiteY2" fmla="*/ 1011978 h 2144295"/>
              <a:gd name="connsiteX3" fmla="*/ 2105978 w 6004560"/>
              <a:gd name="connsiteY3" fmla="*/ 327995 h 2144295"/>
              <a:gd name="connsiteX4" fmla="*/ 2594610 w 6004560"/>
              <a:gd name="connsiteY4" fmla="*/ 76589 h 2144295"/>
              <a:gd name="connsiteX5" fmla="*/ 3161348 w 6004560"/>
              <a:gd name="connsiteY5" fmla="*/ 1782 h 2144295"/>
              <a:gd name="connsiteX6" fmla="*/ 3707131 w 6004560"/>
              <a:gd name="connsiteY6" fmla="*/ 68990 h 2144295"/>
              <a:gd name="connsiteX7" fmla="*/ 4183381 w 6004560"/>
              <a:gd name="connsiteY7" fmla="*/ 462601 h 2144295"/>
              <a:gd name="connsiteX8" fmla="*/ 4494848 w 6004560"/>
              <a:gd name="connsiteY8" fmla="*/ 135087 h 2144295"/>
              <a:gd name="connsiteX9" fmla="*/ 5171123 w 6004560"/>
              <a:gd name="connsiteY9" fmla="*/ 317268 h 2144295"/>
              <a:gd name="connsiteX10" fmla="*/ 5642610 w 6004560"/>
              <a:gd name="connsiteY10" fmla="*/ 726066 h 2144295"/>
              <a:gd name="connsiteX11" fmla="*/ 6004560 w 6004560"/>
              <a:gd name="connsiteY11" fmla="*/ 1114820 h 2144295"/>
              <a:gd name="connsiteX0" fmla="*/ 0 w 6004560"/>
              <a:gd name="connsiteY0" fmla="*/ 2143520 h 2144295"/>
              <a:gd name="connsiteX1" fmla="*/ 698182 w 6004560"/>
              <a:gd name="connsiteY1" fmla="*/ 1987339 h 2144295"/>
              <a:gd name="connsiteX2" fmla="*/ 1451610 w 6004560"/>
              <a:gd name="connsiteY2" fmla="*/ 1011978 h 2144295"/>
              <a:gd name="connsiteX3" fmla="*/ 2105978 w 6004560"/>
              <a:gd name="connsiteY3" fmla="*/ 327995 h 2144295"/>
              <a:gd name="connsiteX4" fmla="*/ 2594610 w 6004560"/>
              <a:gd name="connsiteY4" fmla="*/ 76589 h 2144295"/>
              <a:gd name="connsiteX5" fmla="*/ 3161348 w 6004560"/>
              <a:gd name="connsiteY5" fmla="*/ 1782 h 2144295"/>
              <a:gd name="connsiteX6" fmla="*/ 3707131 w 6004560"/>
              <a:gd name="connsiteY6" fmla="*/ 68990 h 2144295"/>
              <a:gd name="connsiteX7" fmla="*/ 4183381 w 6004560"/>
              <a:gd name="connsiteY7" fmla="*/ 462601 h 2144295"/>
              <a:gd name="connsiteX8" fmla="*/ 4494848 w 6004560"/>
              <a:gd name="connsiteY8" fmla="*/ 135087 h 2144295"/>
              <a:gd name="connsiteX9" fmla="*/ 5171123 w 6004560"/>
              <a:gd name="connsiteY9" fmla="*/ 317268 h 2144295"/>
              <a:gd name="connsiteX10" fmla="*/ 5642610 w 6004560"/>
              <a:gd name="connsiteY10" fmla="*/ 726066 h 2144295"/>
              <a:gd name="connsiteX11" fmla="*/ 6004560 w 6004560"/>
              <a:gd name="connsiteY11" fmla="*/ 1114820 h 2144295"/>
              <a:gd name="connsiteX0" fmla="*/ 0 w 6004560"/>
              <a:gd name="connsiteY0" fmla="*/ 2143520 h 2144295"/>
              <a:gd name="connsiteX1" fmla="*/ 698182 w 6004560"/>
              <a:gd name="connsiteY1" fmla="*/ 1987339 h 2144295"/>
              <a:gd name="connsiteX2" fmla="*/ 1451610 w 6004560"/>
              <a:gd name="connsiteY2" fmla="*/ 1011978 h 2144295"/>
              <a:gd name="connsiteX3" fmla="*/ 2105978 w 6004560"/>
              <a:gd name="connsiteY3" fmla="*/ 327995 h 2144295"/>
              <a:gd name="connsiteX4" fmla="*/ 2594610 w 6004560"/>
              <a:gd name="connsiteY4" fmla="*/ 76589 h 2144295"/>
              <a:gd name="connsiteX5" fmla="*/ 3161348 w 6004560"/>
              <a:gd name="connsiteY5" fmla="*/ 1782 h 2144295"/>
              <a:gd name="connsiteX6" fmla="*/ 3707131 w 6004560"/>
              <a:gd name="connsiteY6" fmla="*/ 68990 h 2144295"/>
              <a:gd name="connsiteX7" fmla="*/ 4183381 w 6004560"/>
              <a:gd name="connsiteY7" fmla="*/ 462601 h 2144295"/>
              <a:gd name="connsiteX8" fmla="*/ 4494848 w 6004560"/>
              <a:gd name="connsiteY8" fmla="*/ 135087 h 2144295"/>
              <a:gd name="connsiteX9" fmla="*/ 5171123 w 6004560"/>
              <a:gd name="connsiteY9" fmla="*/ 317268 h 2144295"/>
              <a:gd name="connsiteX10" fmla="*/ 5642610 w 6004560"/>
              <a:gd name="connsiteY10" fmla="*/ 726066 h 2144295"/>
              <a:gd name="connsiteX11" fmla="*/ 6004560 w 6004560"/>
              <a:gd name="connsiteY11" fmla="*/ 1114820 h 2144295"/>
              <a:gd name="connsiteX0" fmla="*/ 0 w 6004560"/>
              <a:gd name="connsiteY0" fmla="*/ 2143520 h 2144295"/>
              <a:gd name="connsiteX1" fmla="*/ 698182 w 6004560"/>
              <a:gd name="connsiteY1" fmla="*/ 1987339 h 2144295"/>
              <a:gd name="connsiteX2" fmla="*/ 1451610 w 6004560"/>
              <a:gd name="connsiteY2" fmla="*/ 1011978 h 2144295"/>
              <a:gd name="connsiteX3" fmla="*/ 2105978 w 6004560"/>
              <a:gd name="connsiteY3" fmla="*/ 327995 h 2144295"/>
              <a:gd name="connsiteX4" fmla="*/ 2594610 w 6004560"/>
              <a:gd name="connsiteY4" fmla="*/ 76589 h 2144295"/>
              <a:gd name="connsiteX5" fmla="*/ 3161348 w 6004560"/>
              <a:gd name="connsiteY5" fmla="*/ 1782 h 2144295"/>
              <a:gd name="connsiteX6" fmla="*/ 3707131 w 6004560"/>
              <a:gd name="connsiteY6" fmla="*/ 68990 h 2144295"/>
              <a:gd name="connsiteX7" fmla="*/ 4183381 w 6004560"/>
              <a:gd name="connsiteY7" fmla="*/ 462601 h 2144295"/>
              <a:gd name="connsiteX8" fmla="*/ 4494848 w 6004560"/>
              <a:gd name="connsiteY8" fmla="*/ 135087 h 2144295"/>
              <a:gd name="connsiteX9" fmla="*/ 5171123 w 6004560"/>
              <a:gd name="connsiteY9" fmla="*/ 317268 h 2144295"/>
              <a:gd name="connsiteX10" fmla="*/ 5642610 w 6004560"/>
              <a:gd name="connsiteY10" fmla="*/ 726066 h 2144295"/>
              <a:gd name="connsiteX11" fmla="*/ 6004560 w 6004560"/>
              <a:gd name="connsiteY11" fmla="*/ 1114820 h 2144295"/>
              <a:gd name="connsiteX0" fmla="*/ 0 w 6004560"/>
              <a:gd name="connsiteY0" fmla="*/ 2143520 h 2144295"/>
              <a:gd name="connsiteX1" fmla="*/ 698182 w 6004560"/>
              <a:gd name="connsiteY1" fmla="*/ 1987339 h 2144295"/>
              <a:gd name="connsiteX2" fmla="*/ 1451610 w 6004560"/>
              <a:gd name="connsiteY2" fmla="*/ 1011978 h 2144295"/>
              <a:gd name="connsiteX3" fmla="*/ 2105978 w 6004560"/>
              <a:gd name="connsiteY3" fmla="*/ 327995 h 2144295"/>
              <a:gd name="connsiteX4" fmla="*/ 2594610 w 6004560"/>
              <a:gd name="connsiteY4" fmla="*/ 76589 h 2144295"/>
              <a:gd name="connsiteX5" fmla="*/ 3161348 w 6004560"/>
              <a:gd name="connsiteY5" fmla="*/ 1782 h 2144295"/>
              <a:gd name="connsiteX6" fmla="*/ 3707131 w 6004560"/>
              <a:gd name="connsiteY6" fmla="*/ 68990 h 2144295"/>
              <a:gd name="connsiteX7" fmla="*/ 4183381 w 6004560"/>
              <a:gd name="connsiteY7" fmla="*/ 462601 h 2144295"/>
              <a:gd name="connsiteX8" fmla="*/ 4661535 w 6004560"/>
              <a:gd name="connsiteY8" fmla="*/ 135087 h 2144295"/>
              <a:gd name="connsiteX9" fmla="*/ 5171123 w 6004560"/>
              <a:gd name="connsiteY9" fmla="*/ 317268 h 2144295"/>
              <a:gd name="connsiteX10" fmla="*/ 5642610 w 6004560"/>
              <a:gd name="connsiteY10" fmla="*/ 726066 h 2144295"/>
              <a:gd name="connsiteX11" fmla="*/ 6004560 w 6004560"/>
              <a:gd name="connsiteY11" fmla="*/ 1114820 h 2144295"/>
              <a:gd name="connsiteX0" fmla="*/ 0 w 6004560"/>
              <a:gd name="connsiteY0" fmla="*/ 2143520 h 2144295"/>
              <a:gd name="connsiteX1" fmla="*/ 698182 w 6004560"/>
              <a:gd name="connsiteY1" fmla="*/ 1987339 h 2144295"/>
              <a:gd name="connsiteX2" fmla="*/ 1451610 w 6004560"/>
              <a:gd name="connsiteY2" fmla="*/ 1011978 h 2144295"/>
              <a:gd name="connsiteX3" fmla="*/ 2105978 w 6004560"/>
              <a:gd name="connsiteY3" fmla="*/ 327995 h 2144295"/>
              <a:gd name="connsiteX4" fmla="*/ 2594610 w 6004560"/>
              <a:gd name="connsiteY4" fmla="*/ 76589 h 2144295"/>
              <a:gd name="connsiteX5" fmla="*/ 3161348 w 6004560"/>
              <a:gd name="connsiteY5" fmla="*/ 1782 h 2144295"/>
              <a:gd name="connsiteX6" fmla="*/ 3707131 w 6004560"/>
              <a:gd name="connsiteY6" fmla="*/ 68990 h 2144295"/>
              <a:gd name="connsiteX7" fmla="*/ 4183381 w 6004560"/>
              <a:gd name="connsiteY7" fmla="*/ 462601 h 2144295"/>
              <a:gd name="connsiteX8" fmla="*/ 4661535 w 6004560"/>
              <a:gd name="connsiteY8" fmla="*/ 135087 h 2144295"/>
              <a:gd name="connsiteX9" fmla="*/ 5171123 w 6004560"/>
              <a:gd name="connsiteY9" fmla="*/ 317268 h 2144295"/>
              <a:gd name="connsiteX10" fmla="*/ 5642610 w 6004560"/>
              <a:gd name="connsiteY10" fmla="*/ 726066 h 2144295"/>
              <a:gd name="connsiteX11" fmla="*/ 6004560 w 6004560"/>
              <a:gd name="connsiteY11" fmla="*/ 1114820 h 2144295"/>
              <a:gd name="connsiteX0" fmla="*/ 0 w 6004560"/>
              <a:gd name="connsiteY0" fmla="*/ 2143520 h 2144295"/>
              <a:gd name="connsiteX1" fmla="*/ 698182 w 6004560"/>
              <a:gd name="connsiteY1" fmla="*/ 1987339 h 2144295"/>
              <a:gd name="connsiteX2" fmla="*/ 1451610 w 6004560"/>
              <a:gd name="connsiteY2" fmla="*/ 1011978 h 2144295"/>
              <a:gd name="connsiteX3" fmla="*/ 2105978 w 6004560"/>
              <a:gd name="connsiteY3" fmla="*/ 327995 h 2144295"/>
              <a:gd name="connsiteX4" fmla="*/ 2594610 w 6004560"/>
              <a:gd name="connsiteY4" fmla="*/ 76589 h 2144295"/>
              <a:gd name="connsiteX5" fmla="*/ 3161348 w 6004560"/>
              <a:gd name="connsiteY5" fmla="*/ 1782 h 2144295"/>
              <a:gd name="connsiteX6" fmla="*/ 3707131 w 6004560"/>
              <a:gd name="connsiteY6" fmla="*/ 68990 h 2144295"/>
              <a:gd name="connsiteX7" fmla="*/ 4183381 w 6004560"/>
              <a:gd name="connsiteY7" fmla="*/ 462601 h 2144295"/>
              <a:gd name="connsiteX8" fmla="*/ 4661535 w 6004560"/>
              <a:gd name="connsiteY8" fmla="*/ 135087 h 2144295"/>
              <a:gd name="connsiteX9" fmla="*/ 5171123 w 6004560"/>
              <a:gd name="connsiteY9" fmla="*/ 317268 h 2144295"/>
              <a:gd name="connsiteX10" fmla="*/ 5642610 w 6004560"/>
              <a:gd name="connsiteY10" fmla="*/ 726066 h 2144295"/>
              <a:gd name="connsiteX11" fmla="*/ 6004560 w 6004560"/>
              <a:gd name="connsiteY11" fmla="*/ 1114820 h 2144295"/>
              <a:gd name="connsiteX0" fmla="*/ 0 w 6004560"/>
              <a:gd name="connsiteY0" fmla="*/ 2143520 h 2144295"/>
              <a:gd name="connsiteX1" fmla="*/ 698182 w 6004560"/>
              <a:gd name="connsiteY1" fmla="*/ 1987339 h 2144295"/>
              <a:gd name="connsiteX2" fmla="*/ 1451610 w 6004560"/>
              <a:gd name="connsiteY2" fmla="*/ 1011978 h 2144295"/>
              <a:gd name="connsiteX3" fmla="*/ 2105978 w 6004560"/>
              <a:gd name="connsiteY3" fmla="*/ 327995 h 2144295"/>
              <a:gd name="connsiteX4" fmla="*/ 2594610 w 6004560"/>
              <a:gd name="connsiteY4" fmla="*/ 76589 h 2144295"/>
              <a:gd name="connsiteX5" fmla="*/ 3161348 w 6004560"/>
              <a:gd name="connsiteY5" fmla="*/ 1782 h 2144295"/>
              <a:gd name="connsiteX6" fmla="*/ 3707131 w 6004560"/>
              <a:gd name="connsiteY6" fmla="*/ 68990 h 2144295"/>
              <a:gd name="connsiteX7" fmla="*/ 4183381 w 6004560"/>
              <a:gd name="connsiteY7" fmla="*/ 462601 h 2144295"/>
              <a:gd name="connsiteX8" fmla="*/ 4661535 w 6004560"/>
              <a:gd name="connsiteY8" fmla="*/ 135087 h 2144295"/>
              <a:gd name="connsiteX9" fmla="*/ 5171123 w 6004560"/>
              <a:gd name="connsiteY9" fmla="*/ 295051 h 2144295"/>
              <a:gd name="connsiteX10" fmla="*/ 5642610 w 6004560"/>
              <a:gd name="connsiteY10" fmla="*/ 726066 h 2144295"/>
              <a:gd name="connsiteX11" fmla="*/ 6004560 w 6004560"/>
              <a:gd name="connsiteY11" fmla="*/ 1114820 h 2144295"/>
              <a:gd name="connsiteX0" fmla="*/ 0 w 6004560"/>
              <a:gd name="connsiteY0" fmla="*/ 2143520 h 2144295"/>
              <a:gd name="connsiteX1" fmla="*/ 698182 w 6004560"/>
              <a:gd name="connsiteY1" fmla="*/ 1987339 h 2144295"/>
              <a:gd name="connsiteX2" fmla="*/ 1451610 w 6004560"/>
              <a:gd name="connsiteY2" fmla="*/ 1011978 h 2144295"/>
              <a:gd name="connsiteX3" fmla="*/ 2105978 w 6004560"/>
              <a:gd name="connsiteY3" fmla="*/ 327995 h 2144295"/>
              <a:gd name="connsiteX4" fmla="*/ 2594610 w 6004560"/>
              <a:gd name="connsiteY4" fmla="*/ 76589 h 2144295"/>
              <a:gd name="connsiteX5" fmla="*/ 3161348 w 6004560"/>
              <a:gd name="connsiteY5" fmla="*/ 1782 h 2144295"/>
              <a:gd name="connsiteX6" fmla="*/ 3707131 w 6004560"/>
              <a:gd name="connsiteY6" fmla="*/ 68990 h 2144295"/>
              <a:gd name="connsiteX7" fmla="*/ 4183381 w 6004560"/>
              <a:gd name="connsiteY7" fmla="*/ 462601 h 2144295"/>
              <a:gd name="connsiteX8" fmla="*/ 4661535 w 6004560"/>
              <a:gd name="connsiteY8" fmla="*/ 135087 h 2144295"/>
              <a:gd name="connsiteX9" fmla="*/ 5171123 w 6004560"/>
              <a:gd name="connsiteY9" fmla="*/ 295051 h 2144295"/>
              <a:gd name="connsiteX10" fmla="*/ 5642610 w 6004560"/>
              <a:gd name="connsiteY10" fmla="*/ 726066 h 2144295"/>
              <a:gd name="connsiteX11" fmla="*/ 6004560 w 6004560"/>
              <a:gd name="connsiteY11" fmla="*/ 1114820 h 2144295"/>
              <a:gd name="connsiteX0" fmla="*/ 0 w 6004560"/>
              <a:gd name="connsiteY0" fmla="*/ 2143520 h 2144295"/>
              <a:gd name="connsiteX1" fmla="*/ 698182 w 6004560"/>
              <a:gd name="connsiteY1" fmla="*/ 1987339 h 2144295"/>
              <a:gd name="connsiteX2" fmla="*/ 1451610 w 6004560"/>
              <a:gd name="connsiteY2" fmla="*/ 1011978 h 2144295"/>
              <a:gd name="connsiteX3" fmla="*/ 2105978 w 6004560"/>
              <a:gd name="connsiteY3" fmla="*/ 327995 h 2144295"/>
              <a:gd name="connsiteX4" fmla="*/ 2594610 w 6004560"/>
              <a:gd name="connsiteY4" fmla="*/ 76589 h 2144295"/>
              <a:gd name="connsiteX5" fmla="*/ 3161348 w 6004560"/>
              <a:gd name="connsiteY5" fmla="*/ 1782 h 2144295"/>
              <a:gd name="connsiteX6" fmla="*/ 3707131 w 6004560"/>
              <a:gd name="connsiteY6" fmla="*/ 68990 h 2144295"/>
              <a:gd name="connsiteX7" fmla="*/ 4183381 w 6004560"/>
              <a:gd name="connsiteY7" fmla="*/ 462601 h 2144295"/>
              <a:gd name="connsiteX8" fmla="*/ 4661535 w 6004560"/>
              <a:gd name="connsiteY8" fmla="*/ 135087 h 2144295"/>
              <a:gd name="connsiteX9" fmla="*/ 5171123 w 6004560"/>
              <a:gd name="connsiteY9" fmla="*/ 295051 h 2144295"/>
              <a:gd name="connsiteX10" fmla="*/ 5618798 w 6004560"/>
              <a:gd name="connsiteY10" fmla="*/ 748283 h 2144295"/>
              <a:gd name="connsiteX11" fmla="*/ 6004560 w 6004560"/>
              <a:gd name="connsiteY11" fmla="*/ 1114820 h 2144295"/>
              <a:gd name="connsiteX0" fmla="*/ 0 w 6004560"/>
              <a:gd name="connsiteY0" fmla="*/ 2143520 h 2144295"/>
              <a:gd name="connsiteX1" fmla="*/ 698182 w 6004560"/>
              <a:gd name="connsiteY1" fmla="*/ 1987339 h 2144295"/>
              <a:gd name="connsiteX2" fmla="*/ 1451610 w 6004560"/>
              <a:gd name="connsiteY2" fmla="*/ 1011978 h 2144295"/>
              <a:gd name="connsiteX3" fmla="*/ 2105978 w 6004560"/>
              <a:gd name="connsiteY3" fmla="*/ 327995 h 2144295"/>
              <a:gd name="connsiteX4" fmla="*/ 2594610 w 6004560"/>
              <a:gd name="connsiteY4" fmla="*/ 76589 h 2144295"/>
              <a:gd name="connsiteX5" fmla="*/ 3161348 w 6004560"/>
              <a:gd name="connsiteY5" fmla="*/ 1782 h 2144295"/>
              <a:gd name="connsiteX6" fmla="*/ 3707131 w 6004560"/>
              <a:gd name="connsiteY6" fmla="*/ 68990 h 2144295"/>
              <a:gd name="connsiteX7" fmla="*/ 4183381 w 6004560"/>
              <a:gd name="connsiteY7" fmla="*/ 462601 h 2144295"/>
              <a:gd name="connsiteX8" fmla="*/ 4661535 w 6004560"/>
              <a:gd name="connsiteY8" fmla="*/ 135087 h 2144295"/>
              <a:gd name="connsiteX9" fmla="*/ 5171123 w 6004560"/>
              <a:gd name="connsiteY9" fmla="*/ 295051 h 2144295"/>
              <a:gd name="connsiteX10" fmla="*/ 5618798 w 6004560"/>
              <a:gd name="connsiteY10" fmla="*/ 748283 h 2144295"/>
              <a:gd name="connsiteX11" fmla="*/ 6004560 w 6004560"/>
              <a:gd name="connsiteY11" fmla="*/ 1114820 h 2144295"/>
              <a:gd name="connsiteX0" fmla="*/ 0 w 6004560"/>
              <a:gd name="connsiteY0" fmla="*/ 2142524 h 2143299"/>
              <a:gd name="connsiteX1" fmla="*/ 698182 w 6004560"/>
              <a:gd name="connsiteY1" fmla="*/ 1986343 h 2143299"/>
              <a:gd name="connsiteX2" fmla="*/ 1451610 w 6004560"/>
              <a:gd name="connsiteY2" fmla="*/ 1010982 h 2143299"/>
              <a:gd name="connsiteX3" fmla="*/ 2105978 w 6004560"/>
              <a:gd name="connsiteY3" fmla="*/ 326999 h 2143299"/>
              <a:gd name="connsiteX4" fmla="*/ 2594610 w 6004560"/>
              <a:gd name="connsiteY4" fmla="*/ 75593 h 2143299"/>
              <a:gd name="connsiteX5" fmla="*/ 3161348 w 6004560"/>
              <a:gd name="connsiteY5" fmla="*/ 786 h 2143299"/>
              <a:gd name="connsiteX6" fmla="*/ 3707131 w 6004560"/>
              <a:gd name="connsiteY6" fmla="*/ 67994 h 2143299"/>
              <a:gd name="connsiteX7" fmla="*/ 4197668 w 6004560"/>
              <a:gd name="connsiteY7" fmla="*/ 390510 h 2143299"/>
              <a:gd name="connsiteX8" fmla="*/ 4661535 w 6004560"/>
              <a:gd name="connsiteY8" fmla="*/ 134091 h 2143299"/>
              <a:gd name="connsiteX9" fmla="*/ 5171123 w 6004560"/>
              <a:gd name="connsiteY9" fmla="*/ 294055 h 2143299"/>
              <a:gd name="connsiteX10" fmla="*/ 5618798 w 6004560"/>
              <a:gd name="connsiteY10" fmla="*/ 747287 h 2143299"/>
              <a:gd name="connsiteX11" fmla="*/ 6004560 w 6004560"/>
              <a:gd name="connsiteY11" fmla="*/ 1113824 h 2143299"/>
              <a:gd name="connsiteX0" fmla="*/ 0 w 6004560"/>
              <a:gd name="connsiteY0" fmla="*/ 2141966 h 2142741"/>
              <a:gd name="connsiteX1" fmla="*/ 698182 w 6004560"/>
              <a:gd name="connsiteY1" fmla="*/ 1985785 h 2142741"/>
              <a:gd name="connsiteX2" fmla="*/ 1451610 w 6004560"/>
              <a:gd name="connsiteY2" fmla="*/ 1010424 h 2142741"/>
              <a:gd name="connsiteX3" fmla="*/ 2105978 w 6004560"/>
              <a:gd name="connsiteY3" fmla="*/ 326441 h 2142741"/>
              <a:gd name="connsiteX4" fmla="*/ 2594610 w 6004560"/>
              <a:gd name="connsiteY4" fmla="*/ 75035 h 2142741"/>
              <a:gd name="connsiteX5" fmla="*/ 3161348 w 6004560"/>
              <a:gd name="connsiteY5" fmla="*/ 228 h 2142741"/>
              <a:gd name="connsiteX6" fmla="*/ 3797618 w 6004560"/>
              <a:gd name="connsiteY6" fmla="*/ 98540 h 2142741"/>
              <a:gd name="connsiteX7" fmla="*/ 4197668 w 6004560"/>
              <a:gd name="connsiteY7" fmla="*/ 389952 h 2142741"/>
              <a:gd name="connsiteX8" fmla="*/ 4661535 w 6004560"/>
              <a:gd name="connsiteY8" fmla="*/ 133533 h 2142741"/>
              <a:gd name="connsiteX9" fmla="*/ 5171123 w 6004560"/>
              <a:gd name="connsiteY9" fmla="*/ 293497 h 2142741"/>
              <a:gd name="connsiteX10" fmla="*/ 5618798 w 6004560"/>
              <a:gd name="connsiteY10" fmla="*/ 746729 h 2142741"/>
              <a:gd name="connsiteX11" fmla="*/ 6004560 w 6004560"/>
              <a:gd name="connsiteY11" fmla="*/ 1113266 h 2142741"/>
              <a:gd name="connsiteX0" fmla="*/ 0 w 6004560"/>
              <a:gd name="connsiteY0" fmla="*/ 2141837 h 2142612"/>
              <a:gd name="connsiteX1" fmla="*/ 698182 w 6004560"/>
              <a:gd name="connsiteY1" fmla="*/ 1985656 h 2142612"/>
              <a:gd name="connsiteX2" fmla="*/ 1451610 w 6004560"/>
              <a:gd name="connsiteY2" fmla="*/ 1010295 h 2142612"/>
              <a:gd name="connsiteX3" fmla="*/ 2105978 w 6004560"/>
              <a:gd name="connsiteY3" fmla="*/ 326312 h 2142612"/>
              <a:gd name="connsiteX4" fmla="*/ 2594610 w 6004560"/>
              <a:gd name="connsiteY4" fmla="*/ 74906 h 2142612"/>
              <a:gd name="connsiteX5" fmla="*/ 3161348 w 6004560"/>
              <a:gd name="connsiteY5" fmla="*/ 99 h 2142612"/>
              <a:gd name="connsiteX6" fmla="*/ 3888105 w 6004560"/>
              <a:gd name="connsiteY6" fmla="*/ 151733 h 2142612"/>
              <a:gd name="connsiteX7" fmla="*/ 4197668 w 6004560"/>
              <a:gd name="connsiteY7" fmla="*/ 389823 h 2142612"/>
              <a:gd name="connsiteX8" fmla="*/ 4661535 w 6004560"/>
              <a:gd name="connsiteY8" fmla="*/ 133404 h 2142612"/>
              <a:gd name="connsiteX9" fmla="*/ 5171123 w 6004560"/>
              <a:gd name="connsiteY9" fmla="*/ 293368 h 2142612"/>
              <a:gd name="connsiteX10" fmla="*/ 5618798 w 6004560"/>
              <a:gd name="connsiteY10" fmla="*/ 746600 h 2142612"/>
              <a:gd name="connsiteX11" fmla="*/ 6004560 w 6004560"/>
              <a:gd name="connsiteY11" fmla="*/ 1113137 h 2142612"/>
              <a:gd name="connsiteX0" fmla="*/ 0 w 6004560"/>
              <a:gd name="connsiteY0" fmla="*/ 2141884 h 2142659"/>
              <a:gd name="connsiteX1" fmla="*/ 698182 w 6004560"/>
              <a:gd name="connsiteY1" fmla="*/ 1985703 h 2142659"/>
              <a:gd name="connsiteX2" fmla="*/ 1451610 w 6004560"/>
              <a:gd name="connsiteY2" fmla="*/ 1010342 h 2142659"/>
              <a:gd name="connsiteX3" fmla="*/ 2105978 w 6004560"/>
              <a:gd name="connsiteY3" fmla="*/ 326359 h 2142659"/>
              <a:gd name="connsiteX4" fmla="*/ 2594610 w 6004560"/>
              <a:gd name="connsiteY4" fmla="*/ 74953 h 2142659"/>
              <a:gd name="connsiteX5" fmla="*/ 3161348 w 6004560"/>
              <a:gd name="connsiteY5" fmla="*/ 146 h 2142659"/>
              <a:gd name="connsiteX6" fmla="*/ 3888105 w 6004560"/>
              <a:gd name="connsiteY6" fmla="*/ 151780 h 2142659"/>
              <a:gd name="connsiteX7" fmla="*/ 4197668 w 6004560"/>
              <a:gd name="connsiteY7" fmla="*/ 389870 h 2142659"/>
              <a:gd name="connsiteX8" fmla="*/ 4661535 w 6004560"/>
              <a:gd name="connsiteY8" fmla="*/ 133451 h 2142659"/>
              <a:gd name="connsiteX9" fmla="*/ 5171123 w 6004560"/>
              <a:gd name="connsiteY9" fmla="*/ 293415 h 2142659"/>
              <a:gd name="connsiteX10" fmla="*/ 5618798 w 6004560"/>
              <a:gd name="connsiteY10" fmla="*/ 746647 h 2142659"/>
              <a:gd name="connsiteX11" fmla="*/ 6004560 w 6004560"/>
              <a:gd name="connsiteY11" fmla="*/ 1113184 h 2142659"/>
              <a:gd name="connsiteX0" fmla="*/ 0 w 6004560"/>
              <a:gd name="connsiteY0" fmla="*/ 2141859 h 2142634"/>
              <a:gd name="connsiteX1" fmla="*/ 698182 w 6004560"/>
              <a:gd name="connsiteY1" fmla="*/ 1985678 h 2142634"/>
              <a:gd name="connsiteX2" fmla="*/ 1451610 w 6004560"/>
              <a:gd name="connsiteY2" fmla="*/ 1010317 h 2142634"/>
              <a:gd name="connsiteX3" fmla="*/ 2105978 w 6004560"/>
              <a:gd name="connsiteY3" fmla="*/ 326334 h 2142634"/>
              <a:gd name="connsiteX4" fmla="*/ 2594610 w 6004560"/>
              <a:gd name="connsiteY4" fmla="*/ 74928 h 2142634"/>
              <a:gd name="connsiteX5" fmla="*/ 3161348 w 6004560"/>
              <a:gd name="connsiteY5" fmla="*/ 121 h 2142634"/>
              <a:gd name="connsiteX6" fmla="*/ 3892868 w 6004560"/>
              <a:gd name="connsiteY6" fmla="*/ 165085 h 2142634"/>
              <a:gd name="connsiteX7" fmla="*/ 4197668 w 6004560"/>
              <a:gd name="connsiteY7" fmla="*/ 389845 h 2142634"/>
              <a:gd name="connsiteX8" fmla="*/ 4661535 w 6004560"/>
              <a:gd name="connsiteY8" fmla="*/ 133426 h 2142634"/>
              <a:gd name="connsiteX9" fmla="*/ 5171123 w 6004560"/>
              <a:gd name="connsiteY9" fmla="*/ 293390 h 2142634"/>
              <a:gd name="connsiteX10" fmla="*/ 5618798 w 6004560"/>
              <a:gd name="connsiteY10" fmla="*/ 746622 h 2142634"/>
              <a:gd name="connsiteX11" fmla="*/ 6004560 w 6004560"/>
              <a:gd name="connsiteY11" fmla="*/ 1113159 h 2142634"/>
              <a:gd name="connsiteX0" fmla="*/ 0 w 6004560"/>
              <a:gd name="connsiteY0" fmla="*/ 2141859 h 2142634"/>
              <a:gd name="connsiteX1" fmla="*/ 698182 w 6004560"/>
              <a:gd name="connsiteY1" fmla="*/ 1985678 h 2142634"/>
              <a:gd name="connsiteX2" fmla="*/ 1451610 w 6004560"/>
              <a:gd name="connsiteY2" fmla="*/ 1010317 h 2142634"/>
              <a:gd name="connsiteX3" fmla="*/ 2105978 w 6004560"/>
              <a:gd name="connsiteY3" fmla="*/ 326334 h 2142634"/>
              <a:gd name="connsiteX4" fmla="*/ 2594610 w 6004560"/>
              <a:gd name="connsiteY4" fmla="*/ 74928 h 2142634"/>
              <a:gd name="connsiteX5" fmla="*/ 3161348 w 6004560"/>
              <a:gd name="connsiteY5" fmla="*/ 121 h 2142634"/>
              <a:gd name="connsiteX6" fmla="*/ 3892868 w 6004560"/>
              <a:gd name="connsiteY6" fmla="*/ 165085 h 2142634"/>
              <a:gd name="connsiteX7" fmla="*/ 4197668 w 6004560"/>
              <a:gd name="connsiteY7" fmla="*/ 389845 h 2142634"/>
              <a:gd name="connsiteX8" fmla="*/ 4661535 w 6004560"/>
              <a:gd name="connsiteY8" fmla="*/ 133426 h 2142634"/>
              <a:gd name="connsiteX9" fmla="*/ 5171123 w 6004560"/>
              <a:gd name="connsiteY9" fmla="*/ 293390 h 2142634"/>
              <a:gd name="connsiteX10" fmla="*/ 5618798 w 6004560"/>
              <a:gd name="connsiteY10" fmla="*/ 746622 h 2142634"/>
              <a:gd name="connsiteX11" fmla="*/ 6004560 w 6004560"/>
              <a:gd name="connsiteY11" fmla="*/ 1113159 h 2142634"/>
              <a:gd name="connsiteX0" fmla="*/ 0 w 6004560"/>
              <a:gd name="connsiteY0" fmla="*/ 2141859 h 2142634"/>
              <a:gd name="connsiteX1" fmla="*/ 698182 w 6004560"/>
              <a:gd name="connsiteY1" fmla="*/ 1985678 h 2142634"/>
              <a:gd name="connsiteX2" fmla="*/ 1451610 w 6004560"/>
              <a:gd name="connsiteY2" fmla="*/ 1010317 h 2142634"/>
              <a:gd name="connsiteX3" fmla="*/ 2105978 w 6004560"/>
              <a:gd name="connsiteY3" fmla="*/ 326334 h 2142634"/>
              <a:gd name="connsiteX4" fmla="*/ 2594610 w 6004560"/>
              <a:gd name="connsiteY4" fmla="*/ 74928 h 2142634"/>
              <a:gd name="connsiteX5" fmla="*/ 3161348 w 6004560"/>
              <a:gd name="connsiteY5" fmla="*/ 121 h 2142634"/>
              <a:gd name="connsiteX6" fmla="*/ 3892868 w 6004560"/>
              <a:gd name="connsiteY6" fmla="*/ 165085 h 2142634"/>
              <a:gd name="connsiteX7" fmla="*/ 4197668 w 6004560"/>
              <a:gd name="connsiteY7" fmla="*/ 389845 h 2142634"/>
              <a:gd name="connsiteX8" fmla="*/ 4661535 w 6004560"/>
              <a:gd name="connsiteY8" fmla="*/ 133426 h 2142634"/>
              <a:gd name="connsiteX9" fmla="*/ 5171123 w 6004560"/>
              <a:gd name="connsiteY9" fmla="*/ 293390 h 2142634"/>
              <a:gd name="connsiteX10" fmla="*/ 5618798 w 6004560"/>
              <a:gd name="connsiteY10" fmla="*/ 746622 h 2142634"/>
              <a:gd name="connsiteX11" fmla="*/ 6004560 w 6004560"/>
              <a:gd name="connsiteY11" fmla="*/ 1113159 h 2142634"/>
              <a:gd name="connsiteX0" fmla="*/ 0 w 6004560"/>
              <a:gd name="connsiteY0" fmla="*/ 2141815 h 2142590"/>
              <a:gd name="connsiteX1" fmla="*/ 698182 w 6004560"/>
              <a:gd name="connsiteY1" fmla="*/ 1985634 h 2142590"/>
              <a:gd name="connsiteX2" fmla="*/ 1451610 w 6004560"/>
              <a:gd name="connsiteY2" fmla="*/ 1010273 h 2142590"/>
              <a:gd name="connsiteX3" fmla="*/ 2105978 w 6004560"/>
              <a:gd name="connsiteY3" fmla="*/ 326290 h 2142590"/>
              <a:gd name="connsiteX4" fmla="*/ 2594610 w 6004560"/>
              <a:gd name="connsiteY4" fmla="*/ 74884 h 2142590"/>
              <a:gd name="connsiteX5" fmla="*/ 3161348 w 6004560"/>
              <a:gd name="connsiteY5" fmla="*/ 77 h 2142590"/>
              <a:gd name="connsiteX6" fmla="*/ 3892868 w 6004560"/>
              <a:gd name="connsiteY6" fmla="*/ 165041 h 2142590"/>
              <a:gd name="connsiteX7" fmla="*/ 4221481 w 6004560"/>
              <a:gd name="connsiteY7" fmla="*/ 309819 h 2142590"/>
              <a:gd name="connsiteX8" fmla="*/ 4661535 w 6004560"/>
              <a:gd name="connsiteY8" fmla="*/ 133382 h 2142590"/>
              <a:gd name="connsiteX9" fmla="*/ 5171123 w 6004560"/>
              <a:gd name="connsiteY9" fmla="*/ 293346 h 2142590"/>
              <a:gd name="connsiteX10" fmla="*/ 5618798 w 6004560"/>
              <a:gd name="connsiteY10" fmla="*/ 746578 h 2142590"/>
              <a:gd name="connsiteX11" fmla="*/ 6004560 w 6004560"/>
              <a:gd name="connsiteY11" fmla="*/ 1113115 h 2142590"/>
              <a:gd name="connsiteX0" fmla="*/ 0 w 6004560"/>
              <a:gd name="connsiteY0" fmla="*/ 2141867 h 2142642"/>
              <a:gd name="connsiteX1" fmla="*/ 698182 w 6004560"/>
              <a:gd name="connsiteY1" fmla="*/ 1985686 h 2142642"/>
              <a:gd name="connsiteX2" fmla="*/ 1451610 w 6004560"/>
              <a:gd name="connsiteY2" fmla="*/ 1010325 h 2142642"/>
              <a:gd name="connsiteX3" fmla="*/ 2105978 w 6004560"/>
              <a:gd name="connsiteY3" fmla="*/ 326342 h 2142642"/>
              <a:gd name="connsiteX4" fmla="*/ 2594610 w 6004560"/>
              <a:gd name="connsiteY4" fmla="*/ 74936 h 2142642"/>
              <a:gd name="connsiteX5" fmla="*/ 3161348 w 6004560"/>
              <a:gd name="connsiteY5" fmla="*/ 129 h 2142642"/>
              <a:gd name="connsiteX6" fmla="*/ 3850006 w 6004560"/>
              <a:gd name="connsiteY6" fmla="*/ 116215 h 2142642"/>
              <a:gd name="connsiteX7" fmla="*/ 4221481 w 6004560"/>
              <a:gd name="connsiteY7" fmla="*/ 309871 h 2142642"/>
              <a:gd name="connsiteX8" fmla="*/ 4661535 w 6004560"/>
              <a:gd name="connsiteY8" fmla="*/ 133434 h 2142642"/>
              <a:gd name="connsiteX9" fmla="*/ 5171123 w 6004560"/>
              <a:gd name="connsiteY9" fmla="*/ 293398 h 2142642"/>
              <a:gd name="connsiteX10" fmla="*/ 5618798 w 6004560"/>
              <a:gd name="connsiteY10" fmla="*/ 746630 h 2142642"/>
              <a:gd name="connsiteX11" fmla="*/ 6004560 w 6004560"/>
              <a:gd name="connsiteY11" fmla="*/ 1113167 h 2142642"/>
              <a:gd name="connsiteX0" fmla="*/ 0 w 6004560"/>
              <a:gd name="connsiteY0" fmla="*/ 2141925 h 2142700"/>
              <a:gd name="connsiteX1" fmla="*/ 698182 w 6004560"/>
              <a:gd name="connsiteY1" fmla="*/ 1985744 h 2142700"/>
              <a:gd name="connsiteX2" fmla="*/ 1451610 w 6004560"/>
              <a:gd name="connsiteY2" fmla="*/ 1010383 h 2142700"/>
              <a:gd name="connsiteX3" fmla="*/ 2105978 w 6004560"/>
              <a:gd name="connsiteY3" fmla="*/ 326400 h 2142700"/>
              <a:gd name="connsiteX4" fmla="*/ 2594610 w 6004560"/>
              <a:gd name="connsiteY4" fmla="*/ 74994 h 2142700"/>
              <a:gd name="connsiteX5" fmla="*/ 3161348 w 6004560"/>
              <a:gd name="connsiteY5" fmla="*/ 187 h 2142700"/>
              <a:gd name="connsiteX6" fmla="*/ 3845243 w 6004560"/>
              <a:gd name="connsiteY6" fmla="*/ 94056 h 2142700"/>
              <a:gd name="connsiteX7" fmla="*/ 4221481 w 6004560"/>
              <a:gd name="connsiteY7" fmla="*/ 309929 h 2142700"/>
              <a:gd name="connsiteX8" fmla="*/ 4661535 w 6004560"/>
              <a:gd name="connsiteY8" fmla="*/ 133492 h 2142700"/>
              <a:gd name="connsiteX9" fmla="*/ 5171123 w 6004560"/>
              <a:gd name="connsiteY9" fmla="*/ 293456 h 2142700"/>
              <a:gd name="connsiteX10" fmla="*/ 5618798 w 6004560"/>
              <a:gd name="connsiteY10" fmla="*/ 746688 h 2142700"/>
              <a:gd name="connsiteX11" fmla="*/ 6004560 w 6004560"/>
              <a:gd name="connsiteY11" fmla="*/ 1113225 h 2142700"/>
              <a:gd name="connsiteX0" fmla="*/ 0 w 6004560"/>
              <a:gd name="connsiteY0" fmla="*/ 2142126 h 2142901"/>
              <a:gd name="connsiteX1" fmla="*/ 698182 w 6004560"/>
              <a:gd name="connsiteY1" fmla="*/ 1985945 h 2142901"/>
              <a:gd name="connsiteX2" fmla="*/ 1451610 w 6004560"/>
              <a:gd name="connsiteY2" fmla="*/ 1010584 h 2142901"/>
              <a:gd name="connsiteX3" fmla="*/ 2105978 w 6004560"/>
              <a:gd name="connsiteY3" fmla="*/ 326601 h 2142901"/>
              <a:gd name="connsiteX4" fmla="*/ 2594610 w 6004560"/>
              <a:gd name="connsiteY4" fmla="*/ 75195 h 2142901"/>
              <a:gd name="connsiteX5" fmla="*/ 3161348 w 6004560"/>
              <a:gd name="connsiteY5" fmla="*/ 388 h 2142901"/>
              <a:gd name="connsiteX6" fmla="*/ 3845243 w 6004560"/>
              <a:gd name="connsiteY6" fmla="*/ 94257 h 2142901"/>
              <a:gd name="connsiteX7" fmla="*/ 4221481 w 6004560"/>
              <a:gd name="connsiteY7" fmla="*/ 310130 h 2142901"/>
              <a:gd name="connsiteX8" fmla="*/ 4661535 w 6004560"/>
              <a:gd name="connsiteY8" fmla="*/ 133693 h 2142901"/>
              <a:gd name="connsiteX9" fmla="*/ 5171123 w 6004560"/>
              <a:gd name="connsiteY9" fmla="*/ 293657 h 2142901"/>
              <a:gd name="connsiteX10" fmla="*/ 5618798 w 6004560"/>
              <a:gd name="connsiteY10" fmla="*/ 746889 h 2142901"/>
              <a:gd name="connsiteX11" fmla="*/ 6004560 w 6004560"/>
              <a:gd name="connsiteY11" fmla="*/ 1113426 h 2142901"/>
              <a:gd name="connsiteX0" fmla="*/ 0 w 6004560"/>
              <a:gd name="connsiteY0" fmla="*/ 2141888 h 2142663"/>
              <a:gd name="connsiteX1" fmla="*/ 698182 w 6004560"/>
              <a:gd name="connsiteY1" fmla="*/ 1985707 h 2142663"/>
              <a:gd name="connsiteX2" fmla="*/ 1451610 w 6004560"/>
              <a:gd name="connsiteY2" fmla="*/ 1010346 h 2142663"/>
              <a:gd name="connsiteX3" fmla="*/ 2105978 w 6004560"/>
              <a:gd name="connsiteY3" fmla="*/ 326363 h 2142663"/>
              <a:gd name="connsiteX4" fmla="*/ 2594610 w 6004560"/>
              <a:gd name="connsiteY4" fmla="*/ 74957 h 2142663"/>
              <a:gd name="connsiteX5" fmla="*/ 3161348 w 6004560"/>
              <a:gd name="connsiteY5" fmla="*/ 150 h 2142663"/>
              <a:gd name="connsiteX6" fmla="*/ 3845243 w 6004560"/>
              <a:gd name="connsiteY6" fmla="*/ 94019 h 2142663"/>
              <a:gd name="connsiteX7" fmla="*/ 4226244 w 6004560"/>
              <a:gd name="connsiteY7" fmla="*/ 234353 h 2142663"/>
              <a:gd name="connsiteX8" fmla="*/ 4661535 w 6004560"/>
              <a:gd name="connsiteY8" fmla="*/ 133455 h 2142663"/>
              <a:gd name="connsiteX9" fmla="*/ 5171123 w 6004560"/>
              <a:gd name="connsiteY9" fmla="*/ 293419 h 2142663"/>
              <a:gd name="connsiteX10" fmla="*/ 5618798 w 6004560"/>
              <a:gd name="connsiteY10" fmla="*/ 746651 h 2142663"/>
              <a:gd name="connsiteX11" fmla="*/ 6004560 w 6004560"/>
              <a:gd name="connsiteY11" fmla="*/ 1113188 h 2142663"/>
              <a:gd name="connsiteX0" fmla="*/ 0 w 6004560"/>
              <a:gd name="connsiteY0" fmla="*/ 2141969 h 2142744"/>
              <a:gd name="connsiteX1" fmla="*/ 698182 w 6004560"/>
              <a:gd name="connsiteY1" fmla="*/ 1985788 h 2142744"/>
              <a:gd name="connsiteX2" fmla="*/ 1451610 w 6004560"/>
              <a:gd name="connsiteY2" fmla="*/ 1010427 h 2142744"/>
              <a:gd name="connsiteX3" fmla="*/ 2105978 w 6004560"/>
              <a:gd name="connsiteY3" fmla="*/ 326444 h 2142744"/>
              <a:gd name="connsiteX4" fmla="*/ 2594610 w 6004560"/>
              <a:gd name="connsiteY4" fmla="*/ 75038 h 2142744"/>
              <a:gd name="connsiteX5" fmla="*/ 3161348 w 6004560"/>
              <a:gd name="connsiteY5" fmla="*/ 231 h 2142744"/>
              <a:gd name="connsiteX6" fmla="*/ 3845243 w 6004560"/>
              <a:gd name="connsiteY6" fmla="*/ 94100 h 2142744"/>
              <a:gd name="connsiteX7" fmla="*/ 4226244 w 6004560"/>
              <a:gd name="connsiteY7" fmla="*/ 234434 h 2142744"/>
              <a:gd name="connsiteX8" fmla="*/ 4661535 w 6004560"/>
              <a:gd name="connsiteY8" fmla="*/ 133536 h 2142744"/>
              <a:gd name="connsiteX9" fmla="*/ 5171123 w 6004560"/>
              <a:gd name="connsiteY9" fmla="*/ 293500 h 2142744"/>
              <a:gd name="connsiteX10" fmla="*/ 5618798 w 6004560"/>
              <a:gd name="connsiteY10" fmla="*/ 746732 h 2142744"/>
              <a:gd name="connsiteX11" fmla="*/ 6004560 w 6004560"/>
              <a:gd name="connsiteY11" fmla="*/ 1113269 h 2142744"/>
              <a:gd name="connsiteX0" fmla="*/ 0 w 6004560"/>
              <a:gd name="connsiteY0" fmla="*/ 2141969 h 2142744"/>
              <a:gd name="connsiteX1" fmla="*/ 698182 w 6004560"/>
              <a:gd name="connsiteY1" fmla="*/ 1985788 h 2142744"/>
              <a:gd name="connsiteX2" fmla="*/ 1451610 w 6004560"/>
              <a:gd name="connsiteY2" fmla="*/ 1010427 h 2142744"/>
              <a:gd name="connsiteX3" fmla="*/ 2105978 w 6004560"/>
              <a:gd name="connsiteY3" fmla="*/ 326444 h 2142744"/>
              <a:gd name="connsiteX4" fmla="*/ 2594610 w 6004560"/>
              <a:gd name="connsiteY4" fmla="*/ 75038 h 2142744"/>
              <a:gd name="connsiteX5" fmla="*/ 3161348 w 6004560"/>
              <a:gd name="connsiteY5" fmla="*/ 231 h 2142744"/>
              <a:gd name="connsiteX6" fmla="*/ 3845243 w 6004560"/>
              <a:gd name="connsiteY6" fmla="*/ 94100 h 2142744"/>
              <a:gd name="connsiteX7" fmla="*/ 4226244 w 6004560"/>
              <a:gd name="connsiteY7" fmla="*/ 234434 h 2142744"/>
              <a:gd name="connsiteX8" fmla="*/ 4661535 w 6004560"/>
              <a:gd name="connsiteY8" fmla="*/ 133536 h 2142744"/>
              <a:gd name="connsiteX9" fmla="*/ 5171123 w 6004560"/>
              <a:gd name="connsiteY9" fmla="*/ 293500 h 2142744"/>
              <a:gd name="connsiteX10" fmla="*/ 5618798 w 6004560"/>
              <a:gd name="connsiteY10" fmla="*/ 746732 h 2142744"/>
              <a:gd name="connsiteX11" fmla="*/ 6004560 w 6004560"/>
              <a:gd name="connsiteY11" fmla="*/ 1113269 h 2142744"/>
              <a:gd name="connsiteX0" fmla="*/ 0 w 6004560"/>
              <a:gd name="connsiteY0" fmla="*/ 2159631 h 2160406"/>
              <a:gd name="connsiteX1" fmla="*/ 698182 w 6004560"/>
              <a:gd name="connsiteY1" fmla="*/ 2003450 h 2160406"/>
              <a:gd name="connsiteX2" fmla="*/ 1451610 w 6004560"/>
              <a:gd name="connsiteY2" fmla="*/ 1028089 h 2160406"/>
              <a:gd name="connsiteX3" fmla="*/ 2105978 w 6004560"/>
              <a:gd name="connsiteY3" fmla="*/ 344106 h 2160406"/>
              <a:gd name="connsiteX4" fmla="*/ 2594610 w 6004560"/>
              <a:gd name="connsiteY4" fmla="*/ 92700 h 2160406"/>
              <a:gd name="connsiteX5" fmla="*/ 3199448 w 6004560"/>
              <a:gd name="connsiteY5" fmla="*/ 120 h 2160406"/>
              <a:gd name="connsiteX6" fmla="*/ 3845243 w 6004560"/>
              <a:gd name="connsiteY6" fmla="*/ 111762 h 2160406"/>
              <a:gd name="connsiteX7" fmla="*/ 4226244 w 6004560"/>
              <a:gd name="connsiteY7" fmla="*/ 252096 h 2160406"/>
              <a:gd name="connsiteX8" fmla="*/ 4661535 w 6004560"/>
              <a:gd name="connsiteY8" fmla="*/ 151198 h 2160406"/>
              <a:gd name="connsiteX9" fmla="*/ 5171123 w 6004560"/>
              <a:gd name="connsiteY9" fmla="*/ 311162 h 2160406"/>
              <a:gd name="connsiteX10" fmla="*/ 5618798 w 6004560"/>
              <a:gd name="connsiteY10" fmla="*/ 764394 h 2160406"/>
              <a:gd name="connsiteX11" fmla="*/ 6004560 w 6004560"/>
              <a:gd name="connsiteY11" fmla="*/ 1130931 h 2160406"/>
              <a:gd name="connsiteX0" fmla="*/ 0 w 6004560"/>
              <a:gd name="connsiteY0" fmla="*/ 2146322 h 2147097"/>
              <a:gd name="connsiteX1" fmla="*/ 698182 w 6004560"/>
              <a:gd name="connsiteY1" fmla="*/ 1990141 h 2147097"/>
              <a:gd name="connsiteX2" fmla="*/ 1451610 w 6004560"/>
              <a:gd name="connsiteY2" fmla="*/ 1014780 h 2147097"/>
              <a:gd name="connsiteX3" fmla="*/ 2105978 w 6004560"/>
              <a:gd name="connsiteY3" fmla="*/ 330797 h 2147097"/>
              <a:gd name="connsiteX4" fmla="*/ 2594610 w 6004560"/>
              <a:gd name="connsiteY4" fmla="*/ 79391 h 2147097"/>
              <a:gd name="connsiteX5" fmla="*/ 3204210 w 6004560"/>
              <a:gd name="connsiteY5" fmla="*/ 141 h 2147097"/>
              <a:gd name="connsiteX6" fmla="*/ 3845243 w 6004560"/>
              <a:gd name="connsiteY6" fmla="*/ 98453 h 2147097"/>
              <a:gd name="connsiteX7" fmla="*/ 4226244 w 6004560"/>
              <a:gd name="connsiteY7" fmla="*/ 238787 h 2147097"/>
              <a:gd name="connsiteX8" fmla="*/ 4661535 w 6004560"/>
              <a:gd name="connsiteY8" fmla="*/ 137889 h 2147097"/>
              <a:gd name="connsiteX9" fmla="*/ 5171123 w 6004560"/>
              <a:gd name="connsiteY9" fmla="*/ 297853 h 2147097"/>
              <a:gd name="connsiteX10" fmla="*/ 5618798 w 6004560"/>
              <a:gd name="connsiteY10" fmla="*/ 751085 h 2147097"/>
              <a:gd name="connsiteX11" fmla="*/ 6004560 w 6004560"/>
              <a:gd name="connsiteY11" fmla="*/ 1117622 h 2147097"/>
              <a:gd name="connsiteX0" fmla="*/ 0 w 6004560"/>
              <a:gd name="connsiteY0" fmla="*/ 2147617 h 2148392"/>
              <a:gd name="connsiteX1" fmla="*/ 698182 w 6004560"/>
              <a:gd name="connsiteY1" fmla="*/ 1991436 h 2148392"/>
              <a:gd name="connsiteX2" fmla="*/ 1451610 w 6004560"/>
              <a:gd name="connsiteY2" fmla="*/ 1016075 h 2148392"/>
              <a:gd name="connsiteX3" fmla="*/ 2105978 w 6004560"/>
              <a:gd name="connsiteY3" fmla="*/ 332092 h 2148392"/>
              <a:gd name="connsiteX4" fmla="*/ 2594610 w 6004560"/>
              <a:gd name="connsiteY4" fmla="*/ 80686 h 2148392"/>
              <a:gd name="connsiteX5" fmla="*/ 3204210 w 6004560"/>
              <a:gd name="connsiteY5" fmla="*/ 1436 h 2148392"/>
              <a:gd name="connsiteX6" fmla="*/ 3921443 w 6004560"/>
              <a:gd name="connsiteY6" fmla="*/ 37539 h 2148392"/>
              <a:gd name="connsiteX7" fmla="*/ 4226244 w 6004560"/>
              <a:gd name="connsiteY7" fmla="*/ 240082 h 2148392"/>
              <a:gd name="connsiteX8" fmla="*/ 4661535 w 6004560"/>
              <a:gd name="connsiteY8" fmla="*/ 139184 h 2148392"/>
              <a:gd name="connsiteX9" fmla="*/ 5171123 w 6004560"/>
              <a:gd name="connsiteY9" fmla="*/ 299148 h 2148392"/>
              <a:gd name="connsiteX10" fmla="*/ 5618798 w 6004560"/>
              <a:gd name="connsiteY10" fmla="*/ 752380 h 2148392"/>
              <a:gd name="connsiteX11" fmla="*/ 6004560 w 6004560"/>
              <a:gd name="connsiteY11" fmla="*/ 1118917 h 2148392"/>
              <a:gd name="connsiteX0" fmla="*/ 0 w 6004560"/>
              <a:gd name="connsiteY0" fmla="*/ 2146903 h 2147678"/>
              <a:gd name="connsiteX1" fmla="*/ 698182 w 6004560"/>
              <a:gd name="connsiteY1" fmla="*/ 1990722 h 2147678"/>
              <a:gd name="connsiteX2" fmla="*/ 1451610 w 6004560"/>
              <a:gd name="connsiteY2" fmla="*/ 1015361 h 2147678"/>
              <a:gd name="connsiteX3" fmla="*/ 2105978 w 6004560"/>
              <a:gd name="connsiteY3" fmla="*/ 331378 h 2147678"/>
              <a:gd name="connsiteX4" fmla="*/ 2594610 w 6004560"/>
              <a:gd name="connsiteY4" fmla="*/ 79972 h 2147678"/>
              <a:gd name="connsiteX5" fmla="*/ 3204210 w 6004560"/>
              <a:gd name="connsiteY5" fmla="*/ 722 h 2147678"/>
              <a:gd name="connsiteX6" fmla="*/ 3921443 w 6004560"/>
              <a:gd name="connsiteY6" fmla="*/ 36825 h 2147678"/>
              <a:gd name="connsiteX7" fmla="*/ 4250057 w 6004560"/>
              <a:gd name="connsiteY7" fmla="*/ 186047 h 2147678"/>
              <a:gd name="connsiteX8" fmla="*/ 4661535 w 6004560"/>
              <a:gd name="connsiteY8" fmla="*/ 138470 h 2147678"/>
              <a:gd name="connsiteX9" fmla="*/ 5171123 w 6004560"/>
              <a:gd name="connsiteY9" fmla="*/ 298434 h 2147678"/>
              <a:gd name="connsiteX10" fmla="*/ 5618798 w 6004560"/>
              <a:gd name="connsiteY10" fmla="*/ 751666 h 2147678"/>
              <a:gd name="connsiteX11" fmla="*/ 6004560 w 6004560"/>
              <a:gd name="connsiteY11" fmla="*/ 1118203 h 2147678"/>
              <a:gd name="connsiteX0" fmla="*/ 0 w 6004560"/>
              <a:gd name="connsiteY0" fmla="*/ 2146903 h 2147678"/>
              <a:gd name="connsiteX1" fmla="*/ 698182 w 6004560"/>
              <a:gd name="connsiteY1" fmla="*/ 1990722 h 2147678"/>
              <a:gd name="connsiteX2" fmla="*/ 1451610 w 6004560"/>
              <a:gd name="connsiteY2" fmla="*/ 1015361 h 2147678"/>
              <a:gd name="connsiteX3" fmla="*/ 2105978 w 6004560"/>
              <a:gd name="connsiteY3" fmla="*/ 331378 h 2147678"/>
              <a:gd name="connsiteX4" fmla="*/ 2594610 w 6004560"/>
              <a:gd name="connsiteY4" fmla="*/ 79972 h 2147678"/>
              <a:gd name="connsiteX5" fmla="*/ 3204210 w 6004560"/>
              <a:gd name="connsiteY5" fmla="*/ 722 h 2147678"/>
              <a:gd name="connsiteX6" fmla="*/ 3921443 w 6004560"/>
              <a:gd name="connsiteY6" fmla="*/ 36825 h 2147678"/>
              <a:gd name="connsiteX7" fmla="*/ 4250057 w 6004560"/>
              <a:gd name="connsiteY7" fmla="*/ 186047 h 2147678"/>
              <a:gd name="connsiteX8" fmla="*/ 4580573 w 6004560"/>
              <a:gd name="connsiteY8" fmla="*/ 85149 h 2147678"/>
              <a:gd name="connsiteX9" fmla="*/ 5171123 w 6004560"/>
              <a:gd name="connsiteY9" fmla="*/ 298434 h 2147678"/>
              <a:gd name="connsiteX10" fmla="*/ 5618798 w 6004560"/>
              <a:gd name="connsiteY10" fmla="*/ 751666 h 2147678"/>
              <a:gd name="connsiteX11" fmla="*/ 6004560 w 6004560"/>
              <a:gd name="connsiteY11" fmla="*/ 1118203 h 2147678"/>
              <a:gd name="connsiteX0" fmla="*/ 0 w 6004560"/>
              <a:gd name="connsiteY0" fmla="*/ 2146903 h 2147678"/>
              <a:gd name="connsiteX1" fmla="*/ 698182 w 6004560"/>
              <a:gd name="connsiteY1" fmla="*/ 1990722 h 2147678"/>
              <a:gd name="connsiteX2" fmla="*/ 1451610 w 6004560"/>
              <a:gd name="connsiteY2" fmla="*/ 1015361 h 2147678"/>
              <a:gd name="connsiteX3" fmla="*/ 2105978 w 6004560"/>
              <a:gd name="connsiteY3" fmla="*/ 331378 h 2147678"/>
              <a:gd name="connsiteX4" fmla="*/ 2594610 w 6004560"/>
              <a:gd name="connsiteY4" fmla="*/ 79972 h 2147678"/>
              <a:gd name="connsiteX5" fmla="*/ 3204210 w 6004560"/>
              <a:gd name="connsiteY5" fmla="*/ 722 h 2147678"/>
              <a:gd name="connsiteX6" fmla="*/ 3921443 w 6004560"/>
              <a:gd name="connsiteY6" fmla="*/ 36825 h 2147678"/>
              <a:gd name="connsiteX7" fmla="*/ 4250057 w 6004560"/>
              <a:gd name="connsiteY7" fmla="*/ 186047 h 2147678"/>
              <a:gd name="connsiteX8" fmla="*/ 4580573 w 6004560"/>
              <a:gd name="connsiteY8" fmla="*/ 85149 h 2147678"/>
              <a:gd name="connsiteX9" fmla="*/ 5213985 w 6004560"/>
              <a:gd name="connsiteY9" fmla="*/ 262886 h 2147678"/>
              <a:gd name="connsiteX10" fmla="*/ 5618798 w 6004560"/>
              <a:gd name="connsiteY10" fmla="*/ 751666 h 2147678"/>
              <a:gd name="connsiteX11" fmla="*/ 6004560 w 6004560"/>
              <a:gd name="connsiteY11" fmla="*/ 1118203 h 2147678"/>
              <a:gd name="connsiteX0" fmla="*/ 0 w 6004560"/>
              <a:gd name="connsiteY0" fmla="*/ 2146903 h 2147678"/>
              <a:gd name="connsiteX1" fmla="*/ 698182 w 6004560"/>
              <a:gd name="connsiteY1" fmla="*/ 1990722 h 2147678"/>
              <a:gd name="connsiteX2" fmla="*/ 1451610 w 6004560"/>
              <a:gd name="connsiteY2" fmla="*/ 1015361 h 2147678"/>
              <a:gd name="connsiteX3" fmla="*/ 2105978 w 6004560"/>
              <a:gd name="connsiteY3" fmla="*/ 331378 h 2147678"/>
              <a:gd name="connsiteX4" fmla="*/ 2594610 w 6004560"/>
              <a:gd name="connsiteY4" fmla="*/ 79972 h 2147678"/>
              <a:gd name="connsiteX5" fmla="*/ 3204210 w 6004560"/>
              <a:gd name="connsiteY5" fmla="*/ 722 h 2147678"/>
              <a:gd name="connsiteX6" fmla="*/ 3921443 w 6004560"/>
              <a:gd name="connsiteY6" fmla="*/ 36825 h 2147678"/>
              <a:gd name="connsiteX7" fmla="*/ 4250057 w 6004560"/>
              <a:gd name="connsiteY7" fmla="*/ 186047 h 2147678"/>
              <a:gd name="connsiteX8" fmla="*/ 4580573 w 6004560"/>
              <a:gd name="connsiteY8" fmla="*/ 85149 h 2147678"/>
              <a:gd name="connsiteX9" fmla="*/ 5213985 w 6004560"/>
              <a:gd name="connsiteY9" fmla="*/ 262886 h 2147678"/>
              <a:gd name="connsiteX10" fmla="*/ 5628323 w 6004560"/>
              <a:gd name="connsiteY10" fmla="*/ 640580 h 2147678"/>
              <a:gd name="connsiteX11" fmla="*/ 6004560 w 6004560"/>
              <a:gd name="connsiteY11" fmla="*/ 1118203 h 2147678"/>
              <a:gd name="connsiteX0" fmla="*/ 0 w 6004560"/>
              <a:gd name="connsiteY0" fmla="*/ 2146903 h 2147678"/>
              <a:gd name="connsiteX1" fmla="*/ 698182 w 6004560"/>
              <a:gd name="connsiteY1" fmla="*/ 1990722 h 2147678"/>
              <a:gd name="connsiteX2" fmla="*/ 1451610 w 6004560"/>
              <a:gd name="connsiteY2" fmla="*/ 1015361 h 2147678"/>
              <a:gd name="connsiteX3" fmla="*/ 2105978 w 6004560"/>
              <a:gd name="connsiteY3" fmla="*/ 331378 h 2147678"/>
              <a:gd name="connsiteX4" fmla="*/ 2594610 w 6004560"/>
              <a:gd name="connsiteY4" fmla="*/ 79972 h 2147678"/>
              <a:gd name="connsiteX5" fmla="*/ 3204210 w 6004560"/>
              <a:gd name="connsiteY5" fmla="*/ 722 h 2147678"/>
              <a:gd name="connsiteX6" fmla="*/ 3921443 w 6004560"/>
              <a:gd name="connsiteY6" fmla="*/ 36825 h 2147678"/>
              <a:gd name="connsiteX7" fmla="*/ 4250057 w 6004560"/>
              <a:gd name="connsiteY7" fmla="*/ 186047 h 2147678"/>
              <a:gd name="connsiteX8" fmla="*/ 4580573 w 6004560"/>
              <a:gd name="connsiteY8" fmla="*/ 85149 h 2147678"/>
              <a:gd name="connsiteX9" fmla="*/ 5171122 w 6004560"/>
              <a:gd name="connsiteY9" fmla="*/ 187348 h 2147678"/>
              <a:gd name="connsiteX10" fmla="*/ 5628323 w 6004560"/>
              <a:gd name="connsiteY10" fmla="*/ 640580 h 2147678"/>
              <a:gd name="connsiteX11" fmla="*/ 6004560 w 6004560"/>
              <a:gd name="connsiteY11" fmla="*/ 1118203 h 2147678"/>
              <a:gd name="connsiteX0" fmla="*/ 0 w 6004560"/>
              <a:gd name="connsiteY0" fmla="*/ 2146903 h 2147678"/>
              <a:gd name="connsiteX1" fmla="*/ 698182 w 6004560"/>
              <a:gd name="connsiteY1" fmla="*/ 1990722 h 2147678"/>
              <a:gd name="connsiteX2" fmla="*/ 1451610 w 6004560"/>
              <a:gd name="connsiteY2" fmla="*/ 1015361 h 2147678"/>
              <a:gd name="connsiteX3" fmla="*/ 2105978 w 6004560"/>
              <a:gd name="connsiteY3" fmla="*/ 331378 h 2147678"/>
              <a:gd name="connsiteX4" fmla="*/ 2594610 w 6004560"/>
              <a:gd name="connsiteY4" fmla="*/ 79972 h 2147678"/>
              <a:gd name="connsiteX5" fmla="*/ 3204210 w 6004560"/>
              <a:gd name="connsiteY5" fmla="*/ 722 h 2147678"/>
              <a:gd name="connsiteX6" fmla="*/ 3921443 w 6004560"/>
              <a:gd name="connsiteY6" fmla="*/ 36825 h 2147678"/>
              <a:gd name="connsiteX7" fmla="*/ 4250057 w 6004560"/>
              <a:gd name="connsiteY7" fmla="*/ 186047 h 2147678"/>
              <a:gd name="connsiteX8" fmla="*/ 4580573 w 6004560"/>
              <a:gd name="connsiteY8" fmla="*/ 85149 h 2147678"/>
              <a:gd name="connsiteX9" fmla="*/ 5171122 w 6004560"/>
              <a:gd name="connsiteY9" fmla="*/ 187348 h 2147678"/>
              <a:gd name="connsiteX10" fmla="*/ 5628323 w 6004560"/>
              <a:gd name="connsiteY10" fmla="*/ 640580 h 2147678"/>
              <a:gd name="connsiteX11" fmla="*/ 6004560 w 6004560"/>
              <a:gd name="connsiteY11" fmla="*/ 1118203 h 2147678"/>
              <a:gd name="connsiteX0" fmla="*/ 0 w 6004560"/>
              <a:gd name="connsiteY0" fmla="*/ 2146903 h 2147678"/>
              <a:gd name="connsiteX1" fmla="*/ 698182 w 6004560"/>
              <a:gd name="connsiteY1" fmla="*/ 1990722 h 2147678"/>
              <a:gd name="connsiteX2" fmla="*/ 1451610 w 6004560"/>
              <a:gd name="connsiteY2" fmla="*/ 1015361 h 2147678"/>
              <a:gd name="connsiteX3" fmla="*/ 2105978 w 6004560"/>
              <a:gd name="connsiteY3" fmla="*/ 331378 h 2147678"/>
              <a:gd name="connsiteX4" fmla="*/ 2594610 w 6004560"/>
              <a:gd name="connsiteY4" fmla="*/ 79972 h 2147678"/>
              <a:gd name="connsiteX5" fmla="*/ 3204210 w 6004560"/>
              <a:gd name="connsiteY5" fmla="*/ 722 h 2147678"/>
              <a:gd name="connsiteX6" fmla="*/ 3921443 w 6004560"/>
              <a:gd name="connsiteY6" fmla="*/ 36825 h 2147678"/>
              <a:gd name="connsiteX7" fmla="*/ 4250057 w 6004560"/>
              <a:gd name="connsiteY7" fmla="*/ 186047 h 2147678"/>
              <a:gd name="connsiteX8" fmla="*/ 4580573 w 6004560"/>
              <a:gd name="connsiteY8" fmla="*/ 85149 h 2147678"/>
              <a:gd name="connsiteX9" fmla="*/ 5309235 w 6004560"/>
              <a:gd name="connsiteY9" fmla="*/ 214009 h 2147678"/>
              <a:gd name="connsiteX10" fmla="*/ 5628323 w 6004560"/>
              <a:gd name="connsiteY10" fmla="*/ 640580 h 2147678"/>
              <a:gd name="connsiteX11" fmla="*/ 6004560 w 6004560"/>
              <a:gd name="connsiteY11" fmla="*/ 1118203 h 2147678"/>
              <a:gd name="connsiteX0" fmla="*/ 0 w 6004560"/>
              <a:gd name="connsiteY0" fmla="*/ 2146903 h 2147678"/>
              <a:gd name="connsiteX1" fmla="*/ 698182 w 6004560"/>
              <a:gd name="connsiteY1" fmla="*/ 1990722 h 2147678"/>
              <a:gd name="connsiteX2" fmla="*/ 1451610 w 6004560"/>
              <a:gd name="connsiteY2" fmla="*/ 1015361 h 2147678"/>
              <a:gd name="connsiteX3" fmla="*/ 2105978 w 6004560"/>
              <a:gd name="connsiteY3" fmla="*/ 331378 h 2147678"/>
              <a:gd name="connsiteX4" fmla="*/ 2594610 w 6004560"/>
              <a:gd name="connsiteY4" fmla="*/ 79972 h 2147678"/>
              <a:gd name="connsiteX5" fmla="*/ 3204210 w 6004560"/>
              <a:gd name="connsiteY5" fmla="*/ 722 h 2147678"/>
              <a:gd name="connsiteX6" fmla="*/ 3921443 w 6004560"/>
              <a:gd name="connsiteY6" fmla="*/ 36825 h 2147678"/>
              <a:gd name="connsiteX7" fmla="*/ 4250057 w 6004560"/>
              <a:gd name="connsiteY7" fmla="*/ 186047 h 2147678"/>
              <a:gd name="connsiteX8" fmla="*/ 4580573 w 6004560"/>
              <a:gd name="connsiteY8" fmla="*/ 85149 h 2147678"/>
              <a:gd name="connsiteX9" fmla="*/ 5399723 w 6004560"/>
              <a:gd name="connsiteY9" fmla="*/ 218452 h 2147678"/>
              <a:gd name="connsiteX10" fmla="*/ 5628323 w 6004560"/>
              <a:gd name="connsiteY10" fmla="*/ 640580 h 2147678"/>
              <a:gd name="connsiteX11" fmla="*/ 6004560 w 6004560"/>
              <a:gd name="connsiteY11" fmla="*/ 1118203 h 2147678"/>
              <a:gd name="connsiteX0" fmla="*/ 0 w 6004560"/>
              <a:gd name="connsiteY0" fmla="*/ 2146903 h 2147678"/>
              <a:gd name="connsiteX1" fmla="*/ 698182 w 6004560"/>
              <a:gd name="connsiteY1" fmla="*/ 1990722 h 2147678"/>
              <a:gd name="connsiteX2" fmla="*/ 1451610 w 6004560"/>
              <a:gd name="connsiteY2" fmla="*/ 1015361 h 2147678"/>
              <a:gd name="connsiteX3" fmla="*/ 2105978 w 6004560"/>
              <a:gd name="connsiteY3" fmla="*/ 331378 h 2147678"/>
              <a:gd name="connsiteX4" fmla="*/ 2594610 w 6004560"/>
              <a:gd name="connsiteY4" fmla="*/ 79972 h 2147678"/>
              <a:gd name="connsiteX5" fmla="*/ 3204210 w 6004560"/>
              <a:gd name="connsiteY5" fmla="*/ 722 h 2147678"/>
              <a:gd name="connsiteX6" fmla="*/ 3921443 w 6004560"/>
              <a:gd name="connsiteY6" fmla="*/ 36825 h 2147678"/>
              <a:gd name="connsiteX7" fmla="*/ 4250057 w 6004560"/>
              <a:gd name="connsiteY7" fmla="*/ 186047 h 2147678"/>
              <a:gd name="connsiteX8" fmla="*/ 4580573 w 6004560"/>
              <a:gd name="connsiteY8" fmla="*/ 85149 h 2147678"/>
              <a:gd name="connsiteX9" fmla="*/ 5399723 w 6004560"/>
              <a:gd name="connsiteY9" fmla="*/ 218452 h 2147678"/>
              <a:gd name="connsiteX10" fmla="*/ 5680710 w 6004560"/>
              <a:gd name="connsiteY10" fmla="*/ 649467 h 2147678"/>
              <a:gd name="connsiteX11" fmla="*/ 6004560 w 6004560"/>
              <a:gd name="connsiteY11" fmla="*/ 1118203 h 2147678"/>
              <a:gd name="connsiteX0" fmla="*/ 0 w 6004560"/>
              <a:gd name="connsiteY0" fmla="*/ 2146903 h 2147678"/>
              <a:gd name="connsiteX1" fmla="*/ 698182 w 6004560"/>
              <a:gd name="connsiteY1" fmla="*/ 1990722 h 2147678"/>
              <a:gd name="connsiteX2" fmla="*/ 1451610 w 6004560"/>
              <a:gd name="connsiteY2" fmla="*/ 1015361 h 2147678"/>
              <a:gd name="connsiteX3" fmla="*/ 2105978 w 6004560"/>
              <a:gd name="connsiteY3" fmla="*/ 331378 h 2147678"/>
              <a:gd name="connsiteX4" fmla="*/ 2594610 w 6004560"/>
              <a:gd name="connsiteY4" fmla="*/ 79972 h 2147678"/>
              <a:gd name="connsiteX5" fmla="*/ 3204210 w 6004560"/>
              <a:gd name="connsiteY5" fmla="*/ 722 h 2147678"/>
              <a:gd name="connsiteX6" fmla="*/ 3921443 w 6004560"/>
              <a:gd name="connsiteY6" fmla="*/ 36825 h 2147678"/>
              <a:gd name="connsiteX7" fmla="*/ 4250057 w 6004560"/>
              <a:gd name="connsiteY7" fmla="*/ 186047 h 2147678"/>
              <a:gd name="connsiteX8" fmla="*/ 4580573 w 6004560"/>
              <a:gd name="connsiteY8" fmla="*/ 85149 h 2147678"/>
              <a:gd name="connsiteX9" fmla="*/ 5399723 w 6004560"/>
              <a:gd name="connsiteY9" fmla="*/ 218452 h 2147678"/>
              <a:gd name="connsiteX10" fmla="*/ 5680710 w 6004560"/>
              <a:gd name="connsiteY10" fmla="*/ 649467 h 2147678"/>
              <a:gd name="connsiteX11" fmla="*/ 6004560 w 6004560"/>
              <a:gd name="connsiteY11" fmla="*/ 1118203 h 2147678"/>
              <a:gd name="connsiteX0" fmla="*/ 0 w 6004560"/>
              <a:gd name="connsiteY0" fmla="*/ 2146903 h 2147678"/>
              <a:gd name="connsiteX1" fmla="*/ 698182 w 6004560"/>
              <a:gd name="connsiteY1" fmla="*/ 1990722 h 2147678"/>
              <a:gd name="connsiteX2" fmla="*/ 1451610 w 6004560"/>
              <a:gd name="connsiteY2" fmla="*/ 1015361 h 2147678"/>
              <a:gd name="connsiteX3" fmla="*/ 2105978 w 6004560"/>
              <a:gd name="connsiteY3" fmla="*/ 331378 h 2147678"/>
              <a:gd name="connsiteX4" fmla="*/ 2594610 w 6004560"/>
              <a:gd name="connsiteY4" fmla="*/ 79972 h 2147678"/>
              <a:gd name="connsiteX5" fmla="*/ 3204210 w 6004560"/>
              <a:gd name="connsiteY5" fmla="*/ 722 h 2147678"/>
              <a:gd name="connsiteX6" fmla="*/ 3921443 w 6004560"/>
              <a:gd name="connsiteY6" fmla="*/ 36825 h 2147678"/>
              <a:gd name="connsiteX7" fmla="*/ 4250057 w 6004560"/>
              <a:gd name="connsiteY7" fmla="*/ 186047 h 2147678"/>
              <a:gd name="connsiteX8" fmla="*/ 4580573 w 6004560"/>
              <a:gd name="connsiteY8" fmla="*/ 85149 h 2147678"/>
              <a:gd name="connsiteX9" fmla="*/ 5399723 w 6004560"/>
              <a:gd name="connsiteY9" fmla="*/ 218452 h 2147678"/>
              <a:gd name="connsiteX10" fmla="*/ 5680710 w 6004560"/>
              <a:gd name="connsiteY10" fmla="*/ 649467 h 2147678"/>
              <a:gd name="connsiteX11" fmla="*/ 6004560 w 6004560"/>
              <a:gd name="connsiteY11" fmla="*/ 1118203 h 2147678"/>
              <a:gd name="connsiteX0" fmla="*/ 0 w 6004560"/>
              <a:gd name="connsiteY0" fmla="*/ 2146903 h 2147678"/>
              <a:gd name="connsiteX1" fmla="*/ 698182 w 6004560"/>
              <a:gd name="connsiteY1" fmla="*/ 1990722 h 2147678"/>
              <a:gd name="connsiteX2" fmla="*/ 1451610 w 6004560"/>
              <a:gd name="connsiteY2" fmla="*/ 1015361 h 2147678"/>
              <a:gd name="connsiteX3" fmla="*/ 2105978 w 6004560"/>
              <a:gd name="connsiteY3" fmla="*/ 331378 h 2147678"/>
              <a:gd name="connsiteX4" fmla="*/ 2594610 w 6004560"/>
              <a:gd name="connsiteY4" fmla="*/ 79972 h 2147678"/>
              <a:gd name="connsiteX5" fmla="*/ 3204210 w 6004560"/>
              <a:gd name="connsiteY5" fmla="*/ 722 h 2147678"/>
              <a:gd name="connsiteX6" fmla="*/ 3921443 w 6004560"/>
              <a:gd name="connsiteY6" fmla="*/ 36825 h 2147678"/>
              <a:gd name="connsiteX7" fmla="*/ 4250057 w 6004560"/>
              <a:gd name="connsiteY7" fmla="*/ 186047 h 2147678"/>
              <a:gd name="connsiteX8" fmla="*/ 4580573 w 6004560"/>
              <a:gd name="connsiteY8" fmla="*/ 85149 h 2147678"/>
              <a:gd name="connsiteX9" fmla="*/ 5399723 w 6004560"/>
              <a:gd name="connsiteY9" fmla="*/ 218452 h 2147678"/>
              <a:gd name="connsiteX10" fmla="*/ 5680710 w 6004560"/>
              <a:gd name="connsiteY10" fmla="*/ 649467 h 2147678"/>
              <a:gd name="connsiteX11" fmla="*/ 6004560 w 6004560"/>
              <a:gd name="connsiteY11" fmla="*/ 1118203 h 2147678"/>
              <a:gd name="connsiteX0" fmla="*/ 0 w 6004560"/>
              <a:gd name="connsiteY0" fmla="*/ 2146903 h 2147678"/>
              <a:gd name="connsiteX1" fmla="*/ 698182 w 6004560"/>
              <a:gd name="connsiteY1" fmla="*/ 1990722 h 2147678"/>
              <a:gd name="connsiteX2" fmla="*/ 1451610 w 6004560"/>
              <a:gd name="connsiteY2" fmla="*/ 1015361 h 2147678"/>
              <a:gd name="connsiteX3" fmla="*/ 2105978 w 6004560"/>
              <a:gd name="connsiteY3" fmla="*/ 331378 h 2147678"/>
              <a:gd name="connsiteX4" fmla="*/ 2594610 w 6004560"/>
              <a:gd name="connsiteY4" fmla="*/ 79972 h 2147678"/>
              <a:gd name="connsiteX5" fmla="*/ 3204210 w 6004560"/>
              <a:gd name="connsiteY5" fmla="*/ 722 h 2147678"/>
              <a:gd name="connsiteX6" fmla="*/ 3921443 w 6004560"/>
              <a:gd name="connsiteY6" fmla="*/ 36825 h 2147678"/>
              <a:gd name="connsiteX7" fmla="*/ 4250057 w 6004560"/>
              <a:gd name="connsiteY7" fmla="*/ 186047 h 2147678"/>
              <a:gd name="connsiteX8" fmla="*/ 4580573 w 6004560"/>
              <a:gd name="connsiteY8" fmla="*/ 85149 h 2147678"/>
              <a:gd name="connsiteX9" fmla="*/ 5399723 w 6004560"/>
              <a:gd name="connsiteY9" fmla="*/ 218452 h 2147678"/>
              <a:gd name="connsiteX10" fmla="*/ 5680710 w 6004560"/>
              <a:gd name="connsiteY10" fmla="*/ 649467 h 2147678"/>
              <a:gd name="connsiteX11" fmla="*/ 6004560 w 6004560"/>
              <a:gd name="connsiteY11" fmla="*/ 1118203 h 2147678"/>
              <a:gd name="connsiteX0" fmla="*/ 0 w 6004560"/>
              <a:gd name="connsiteY0" fmla="*/ 2146903 h 2147678"/>
              <a:gd name="connsiteX1" fmla="*/ 698182 w 6004560"/>
              <a:gd name="connsiteY1" fmla="*/ 1990722 h 2147678"/>
              <a:gd name="connsiteX2" fmla="*/ 1451610 w 6004560"/>
              <a:gd name="connsiteY2" fmla="*/ 1015361 h 2147678"/>
              <a:gd name="connsiteX3" fmla="*/ 2105978 w 6004560"/>
              <a:gd name="connsiteY3" fmla="*/ 331378 h 2147678"/>
              <a:gd name="connsiteX4" fmla="*/ 2594610 w 6004560"/>
              <a:gd name="connsiteY4" fmla="*/ 79972 h 2147678"/>
              <a:gd name="connsiteX5" fmla="*/ 3204210 w 6004560"/>
              <a:gd name="connsiteY5" fmla="*/ 722 h 2147678"/>
              <a:gd name="connsiteX6" fmla="*/ 3921443 w 6004560"/>
              <a:gd name="connsiteY6" fmla="*/ 36825 h 2147678"/>
              <a:gd name="connsiteX7" fmla="*/ 4250057 w 6004560"/>
              <a:gd name="connsiteY7" fmla="*/ 186047 h 2147678"/>
              <a:gd name="connsiteX8" fmla="*/ 4580573 w 6004560"/>
              <a:gd name="connsiteY8" fmla="*/ 85149 h 2147678"/>
              <a:gd name="connsiteX9" fmla="*/ 5399723 w 6004560"/>
              <a:gd name="connsiteY9" fmla="*/ 218452 h 2147678"/>
              <a:gd name="connsiteX10" fmla="*/ 5680710 w 6004560"/>
              <a:gd name="connsiteY10" fmla="*/ 649467 h 2147678"/>
              <a:gd name="connsiteX11" fmla="*/ 6004560 w 6004560"/>
              <a:gd name="connsiteY11" fmla="*/ 1118203 h 2147678"/>
              <a:gd name="connsiteX0" fmla="*/ 0 w 6004560"/>
              <a:gd name="connsiteY0" fmla="*/ 2146903 h 2147678"/>
              <a:gd name="connsiteX1" fmla="*/ 698182 w 6004560"/>
              <a:gd name="connsiteY1" fmla="*/ 1990722 h 2147678"/>
              <a:gd name="connsiteX2" fmla="*/ 1451610 w 6004560"/>
              <a:gd name="connsiteY2" fmla="*/ 1015361 h 2147678"/>
              <a:gd name="connsiteX3" fmla="*/ 2105978 w 6004560"/>
              <a:gd name="connsiteY3" fmla="*/ 331378 h 2147678"/>
              <a:gd name="connsiteX4" fmla="*/ 2594610 w 6004560"/>
              <a:gd name="connsiteY4" fmla="*/ 79972 h 2147678"/>
              <a:gd name="connsiteX5" fmla="*/ 3204210 w 6004560"/>
              <a:gd name="connsiteY5" fmla="*/ 722 h 2147678"/>
              <a:gd name="connsiteX6" fmla="*/ 3921443 w 6004560"/>
              <a:gd name="connsiteY6" fmla="*/ 36825 h 2147678"/>
              <a:gd name="connsiteX7" fmla="*/ 4250057 w 6004560"/>
              <a:gd name="connsiteY7" fmla="*/ 186047 h 2147678"/>
              <a:gd name="connsiteX8" fmla="*/ 4580573 w 6004560"/>
              <a:gd name="connsiteY8" fmla="*/ 85149 h 2147678"/>
              <a:gd name="connsiteX9" fmla="*/ 5399723 w 6004560"/>
              <a:gd name="connsiteY9" fmla="*/ 218452 h 2147678"/>
              <a:gd name="connsiteX10" fmla="*/ 5680710 w 6004560"/>
              <a:gd name="connsiteY10" fmla="*/ 649467 h 2147678"/>
              <a:gd name="connsiteX11" fmla="*/ 6004560 w 6004560"/>
              <a:gd name="connsiteY11" fmla="*/ 1118203 h 2147678"/>
              <a:gd name="connsiteX0" fmla="*/ 0 w 6004560"/>
              <a:gd name="connsiteY0" fmla="*/ 2146903 h 2147678"/>
              <a:gd name="connsiteX1" fmla="*/ 698182 w 6004560"/>
              <a:gd name="connsiteY1" fmla="*/ 1990722 h 2147678"/>
              <a:gd name="connsiteX2" fmla="*/ 1451610 w 6004560"/>
              <a:gd name="connsiteY2" fmla="*/ 1015361 h 2147678"/>
              <a:gd name="connsiteX3" fmla="*/ 2105978 w 6004560"/>
              <a:gd name="connsiteY3" fmla="*/ 331378 h 2147678"/>
              <a:gd name="connsiteX4" fmla="*/ 2594610 w 6004560"/>
              <a:gd name="connsiteY4" fmla="*/ 79972 h 2147678"/>
              <a:gd name="connsiteX5" fmla="*/ 3204210 w 6004560"/>
              <a:gd name="connsiteY5" fmla="*/ 722 h 2147678"/>
              <a:gd name="connsiteX6" fmla="*/ 3921443 w 6004560"/>
              <a:gd name="connsiteY6" fmla="*/ 36825 h 2147678"/>
              <a:gd name="connsiteX7" fmla="*/ 4250057 w 6004560"/>
              <a:gd name="connsiteY7" fmla="*/ 186047 h 2147678"/>
              <a:gd name="connsiteX8" fmla="*/ 4580573 w 6004560"/>
              <a:gd name="connsiteY8" fmla="*/ 85149 h 2147678"/>
              <a:gd name="connsiteX9" fmla="*/ 5399723 w 6004560"/>
              <a:gd name="connsiteY9" fmla="*/ 218452 h 2147678"/>
              <a:gd name="connsiteX10" fmla="*/ 5680710 w 6004560"/>
              <a:gd name="connsiteY10" fmla="*/ 649467 h 2147678"/>
              <a:gd name="connsiteX11" fmla="*/ 6004560 w 6004560"/>
              <a:gd name="connsiteY11" fmla="*/ 1118203 h 2147678"/>
              <a:gd name="connsiteX0" fmla="*/ 0 w 6004560"/>
              <a:gd name="connsiteY0" fmla="*/ 2146903 h 2148386"/>
              <a:gd name="connsiteX1" fmla="*/ 698182 w 6004560"/>
              <a:gd name="connsiteY1" fmla="*/ 1990722 h 2148386"/>
              <a:gd name="connsiteX2" fmla="*/ 1405890 w 6004560"/>
              <a:gd name="connsiteY2" fmla="*/ 986923 h 2148386"/>
              <a:gd name="connsiteX3" fmla="*/ 2105978 w 6004560"/>
              <a:gd name="connsiteY3" fmla="*/ 331378 h 2148386"/>
              <a:gd name="connsiteX4" fmla="*/ 2594610 w 6004560"/>
              <a:gd name="connsiteY4" fmla="*/ 79972 h 2148386"/>
              <a:gd name="connsiteX5" fmla="*/ 3204210 w 6004560"/>
              <a:gd name="connsiteY5" fmla="*/ 722 h 2148386"/>
              <a:gd name="connsiteX6" fmla="*/ 3921443 w 6004560"/>
              <a:gd name="connsiteY6" fmla="*/ 36825 h 2148386"/>
              <a:gd name="connsiteX7" fmla="*/ 4250057 w 6004560"/>
              <a:gd name="connsiteY7" fmla="*/ 186047 h 2148386"/>
              <a:gd name="connsiteX8" fmla="*/ 4580573 w 6004560"/>
              <a:gd name="connsiteY8" fmla="*/ 85149 h 2148386"/>
              <a:gd name="connsiteX9" fmla="*/ 5399723 w 6004560"/>
              <a:gd name="connsiteY9" fmla="*/ 218452 h 2148386"/>
              <a:gd name="connsiteX10" fmla="*/ 5680710 w 6004560"/>
              <a:gd name="connsiteY10" fmla="*/ 649467 h 2148386"/>
              <a:gd name="connsiteX11" fmla="*/ 6004560 w 6004560"/>
              <a:gd name="connsiteY11" fmla="*/ 1118203 h 2148386"/>
              <a:gd name="connsiteX0" fmla="*/ 0 w 6004560"/>
              <a:gd name="connsiteY0" fmla="*/ 2146903 h 2148386"/>
              <a:gd name="connsiteX1" fmla="*/ 698182 w 6004560"/>
              <a:gd name="connsiteY1" fmla="*/ 1990722 h 2148386"/>
              <a:gd name="connsiteX2" fmla="*/ 1405890 w 6004560"/>
              <a:gd name="connsiteY2" fmla="*/ 986923 h 2148386"/>
              <a:gd name="connsiteX3" fmla="*/ 2105978 w 6004560"/>
              <a:gd name="connsiteY3" fmla="*/ 331378 h 2148386"/>
              <a:gd name="connsiteX4" fmla="*/ 2594610 w 6004560"/>
              <a:gd name="connsiteY4" fmla="*/ 79972 h 2148386"/>
              <a:gd name="connsiteX5" fmla="*/ 3204210 w 6004560"/>
              <a:gd name="connsiteY5" fmla="*/ 722 h 2148386"/>
              <a:gd name="connsiteX6" fmla="*/ 3921443 w 6004560"/>
              <a:gd name="connsiteY6" fmla="*/ 36825 h 2148386"/>
              <a:gd name="connsiteX7" fmla="*/ 4250057 w 6004560"/>
              <a:gd name="connsiteY7" fmla="*/ 186047 h 2148386"/>
              <a:gd name="connsiteX8" fmla="*/ 4580573 w 6004560"/>
              <a:gd name="connsiteY8" fmla="*/ 85149 h 2148386"/>
              <a:gd name="connsiteX9" fmla="*/ 5399723 w 6004560"/>
              <a:gd name="connsiteY9" fmla="*/ 218452 h 2148386"/>
              <a:gd name="connsiteX10" fmla="*/ 5680710 w 6004560"/>
              <a:gd name="connsiteY10" fmla="*/ 649467 h 2148386"/>
              <a:gd name="connsiteX11" fmla="*/ 6004560 w 6004560"/>
              <a:gd name="connsiteY11" fmla="*/ 1118203 h 2148386"/>
              <a:gd name="connsiteX0" fmla="*/ 0 w 6004560"/>
              <a:gd name="connsiteY0" fmla="*/ 2146903 h 2148386"/>
              <a:gd name="connsiteX1" fmla="*/ 698182 w 6004560"/>
              <a:gd name="connsiteY1" fmla="*/ 1990722 h 2148386"/>
              <a:gd name="connsiteX2" fmla="*/ 1405890 w 6004560"/>
              <a:gd name="connsiteY2" fmla="*/ 986923 h 2148386"/>
              <a:gd name="connsiteX3" fmla="*/ 2105978 w 6004560"/>
              <a:gd name="connsiteY3" fmla="*/ 331378 h 2148386"/>
              <a:gd name="connsiteX4" fmla="*/ 2594610 w 6004560"/>
              <a:gd name="connsiteY4" fmla="*/ 79972 h 2148386"/>
              <a:gd name="connsiteX5" fmla="*/ 3204210 w 6004560"/>
              <a:gd name="connsiteY5" fmla="*/ 722 h 2148386"/>
              <a:gd name="connsiteX6" fmla="*/ 3921443 w 6004560"/>
              <a:gd name="connsiteY6" fmla="*/ 36825 h 2148386"/>
              <a:gd name="connsiteX7" fmla="*/ 4250057 w 6004560"/>
              <a:gd name="connsiteY7" fmla="*/ 186047 h 2148386"/>
              <a:gd name="connsiteX8" fmla="*/ 4580573 w 6004560"/>
              <a:gd name="connsiteY8" fmla="*/ 85149 h 2148386"/>
              <a:gd name="connsiteX9" fmla="*/ 5399723 w 6004560"/>
              <a:gd name="connsiteY9" fmla="*/ 218452 h 2148386"/>
              <a:gd name="connsiteX10" fmla="*/ 5680710 w 6004560"/>
              <a:gd name="connsiteY10" fmla="*/ 649467 h 2148386"/>
              <a:gd name="connsiteX11" fmla="*/ 6004560 w 6004560"/>
              <a:gd name="connsiteY11" fmla="*/ 1118203 h 2148386"/>
              <a:gd name="connsiteX0" fmla="*/ 0 w 6004560"/>
              <a:gd name="connsiteY0" fmla="*/ 2146903 h 2148386"/>
              <a:gd name="connsiteX1" fmla="*/ 698182 w 6004560"/>
              <a:gd name="connsiteY1" fmla="*/ 1990722 h 2148386"/>
              <a:gd name="connsiteX2" fmla="*/ 1405890 w 6004560"/>
              <a:gd name="connsiteY2" fmla="*/ 986923 h 2148386"/>
              <a:gd name="connsiteX3" fmla="*/ 1846898 w 6004560"/>
              <a:gd name="connsiteY3" fmla="*/ 388254 h 2148386"/>
              <a:gd name="connsiteX4" fmla="*/ 2594610 w 6004560"/>
              <a:gd name="connsiteY4" fmla="*/ 79972 h 2148386"/>
              <a:gd name="connsiteX5" fmla="*/ 3204210 w 6004560"/>
              <a:gd name="connsiteY5" fmla="*/ 722 h 2148386"/>
              <a:gd name="connsiteX6" fmla="*/ 3921443 w 6004560"/>
              <a:gd name="connsiteY6" fmla="*/ 36825 h 2148386"/>
              <a:gd name="connsiteX7" fmla="*/ 4250057 w 6004560"/>
              <a:gd name="connsiteY7" fmla="*/ 186047 h 2148386"/>
              <a:gd name="connsiteX8" fmla="*/ 4580573 w 6004560"/>
              <a:gd name="connsiteY8" fmla="*/ 85149 h 2148386"/>
              <a:gd name="connsiteX9" fmla="*/ 5399723 w 6004560"/>
              <a:gd name="connsiteY9" fmla="*/ 218452 h 2148386"/>
              <a:gd name="connsiteX10" fmla="*/ 5680710 w 6004560"/>
              <a:gd name="connsiteY10" fmla="*/ 649467 h 2148386"/>
              <a:gd name="connsiteX11" fmla="*/ 6004560 w 6004560"/>
              <a:gd name="connsiteY11" fmla="*/ 1118203 h 2148386"/>
              <a:gd name="connsiteX0" fmla="*/ 0 w 6004560"/>
              <a:gd name="connsiteY0" fmla="*/ 2146903 h 2148386"/>
              <a:gd name="connsiteX1" fmla="*/ 698182 w 6004560"/>
              <a:gd name="connsiteY1" fmla="*/ 1990722 h 2148386"/>
              <a:gd name="connsiteX2" fmla="*/ 1405890 w 6004560"/>
              <a:gd name="connsiteY2" fmla="*/ 986923 h 2148386"/>
              <a:gd name="connsiteX3" fmla="*/ 1664018 w 6004560"/>
              <a:gd name="connsiteY3" fmla="*/ 530444 h 2148386"/>
              <a:gd name="connsiteX4" fmla="*/ 2594610 w 6004560"/>
              <a:gd name="connsiteY4" fmla="*/ 79972 h 2148386"/>
              <a:gd name="connsiteX5" fmla="*/ 3204210 w 6004560"/>
              <a:gd name="connsiteY5" fmla="*/ 722 h 2148386"/>
              <a:gd name="connsiteX6" fmla="*/ 3921443 w 6004560"/>
              <a:gd name="connsiteY6" fmla="*/ 36825 h 2148386"/>
              <a:gd name="connsiteX7" fmla="*/ 4250057 w 6004560"/>
              <a:gd name="connsiteY7" fmla="*/ 186047 h 2148386"/>
              <a:gd name="connsiteX8" fmla="*/ 4580573 w 6004560"/>
              <a:gd name="connsiteY8" fmla="*/ 85149 h 2148386"/>
              <a:gd name="connsiteX9" fmla="*/ 5399723 w 6004560"/>
              <a:gd name="connsiteY9" fmla="*/ 218452 h 2148386"/>
              <a:gd name="connsiteX10" fmla="*/ 5680710 w 6004560"/>
              <a:gd name="connsiteY10" fmla="*/ 649467 h 2148386"/>
              <a:gd name="connsiteX11" fmla="*/ 6004560 w 6004560"/>
              <a:gd name="connsiteY11" fmla="*/ 1118203 h 2148386"/>
              <a:gd name="connsiteX0" fmla="*/ 0 w 6004560"/>
              <a:gd name="connsiteY0" fmla="*/ 2146903 h 2148386"/>
              <a:gd name="connsiteX1" fmla="*/ 698182 w 6004560"/>
              <a:gd name="connsiteY1" fmla="*/ 1990722 h 2148386"/>
              <a:gd name="connsiteX2" fmla="*/ 1405890 w 6004560"/>
              <a:gd name="connsiteY2" fmla="*/ 986923 h 2148386"/>
              <a:gd name="connsiteX3" fmla="*/ 1664018 w 6004560"/>
              <a:gd name="connsiteY3" fmla="*/ 530444 h 2148386"/>
              <a:gd name="connsiteX4" fmla="*/ 2594610 w 6004560"/>
              <a:gd name="connsiteY4" fmla="*/ 79972 h 2148386"/>
              <a:gd name="connsiteX5" fmla="*/ 3204210 w 6004560"/>
              <a:gd name="connsiteY5" fmla="*/ 722 h 2148386"/>
              <a:gd name="connsiteX6" fmla="*/ 3921443 w 6004560"/>
              <a:gd name="connsiteY6" fmla="*/ 36825 h 2148386"/>
              <a:gd name="connsiteX7" fmla="*/ 4250057 w 6004560"/>
              <a:gd name="connsiteY7" fmla="*/ 186047 h 2148386"/>
              <a:gd name="connsiteX8" fmla="*/ 4580573 w 6004560"/>
              <a:gd name="connsiteY8" fmla="*/ 85149 h 2148386"/>
              <a:gd name="connsiteX9" fmla="*/ 5399723 w 6004560"/>
              <a:gd name="connsiteY9" fmla="*/ 218452 h 2148386"/>
              <a:gd name="connsiteX10" fmla="*/ 5680710 w 6004560"/>
              <a:gd name="connsiteY10" fmla="*/ 649467 h 2148386"/>
              <a:gd name="connsiteX11" fmla="*/ 6004560 w 6004560"/>
              <a:gd name="connsiteY11" fmla="*/ 1118203 h 2148386"/>
              <a:gd name="connsiteX0" fmla="*/ 0 w 6004560"/>
              <a:gd name="connsiteY0" fmla="*/ 2146903 h 2148386"/>
              <a:gd name="connsiteX1" fmla="*/ 698182 w 6004560"/>
              <a:gd name="connsiteY1" fmla="*/ 1990722 h 2148386"/>
              <a:gd name="connsiteX2" fmla="*/ 1405890 w 6004560"/>
              <a:gd name="connsiteY2" fmla="*/ 986923 h 2148386"/>
              <a:gd name="connsiteX3" fmla="*/ 1664018 w 6004560"/>
              <a:gd name="connsiteY3" fmla="*/ 530444 h 2148386"/>
              <a:gd name="connsiteX4" fmla="*/ 2594610 w 6004560"/>
              <a:gd name="connsiteY4" fmla="*/ 79972 h 2148386"/>
              <a:gd name="connsiteX5" fmla="*/ 3204210 w 6004560"/>
              <a:gd name="connsiteY5" fmla="*/ 722 h 2148386"/>
              <a:gd name="connsiteX6" fmla="*/ 3921443 w 6004560"/>
              <a:gd name="connsiteY6" fmla="*/ 36825 h 2148386"/>
              <a:gd name="connsiteX7" fmla="*/ 4250057 w 6004560"/>
              <a:gd name="connsiteY7" fmla="*/ 186047 h 2148386"/>
              <a:gd name="connsiteX8" fmla="*/ 4580573 w 6004560"/>
              <a:gd name="connsiteY8" fmla="*/ 85149 h 2148386"/>
              <a:gd name="connsiteX9" fmla="*/ 5399723 w 6004560"/>
              <a:gd name="connsiteY9" fmla="*/ 218452 h 2148386"/>
              <a:gd name="connsiteX10" fmla="*/ 5680710 w 6004560"/>
              <a:gd name="connsiteY10" fmla="*/ 649467 h 2148386"/>
              <a:gd name="connsiteX11" fmla="*/ 6004560 w 6004560"/>
              <a:gd name="connsiteY11" fmla="*/ 1118203 h 2148386"/>
              <a:gd name="connsiteX0" fmla="*/ 0 w 6004560"/>
              <a:gd name="connsiteY0" fmla="*/ 2146903 h 2148386"/>
              <a:gd name="connsiteX1" fmla="*/ 698182 w 6004560"/>
              <a:gd name="connsiteY1" fmla="*/ 1990722 h 2148386"/>
              <a:gd name="connsiteX2" fmla="*/ 1405890 w 6004560"/>
              <a:gd name="connsiteY2" fmla="*/ 986923 h 2148386"/>
              <a:gd name="connsiteX3" fmla="*/ 1664018 w 6004560"/>
              <a:gd name="connsiteY3" fmla="*/ 530444 h 2148386"/>
              <a:gd name="connsiteX4" fmla="*/ 2594610 w 6004560"/>
              <a:gd name="connsiteY4" fmla="*/ 79972 h 2148386"/>
              <a:gd name="connsiteX5" fmla="*/ 3204210 w 6004560"/>
              <a:gd name="connsiteY5" fmla="*/ 722 h 2148386"/>
              <a:gd name="connsiteX6" fmla="*/ 3921443 w 6004560"/>
              <a:gd name="connsiteY6" fmla="*/ 36825 h 2148386"/>
              <a:gd name="connsiteX7" fmla="*/ 4250057 w 6004560"/>
              <a:gd name="connsiteY7" fmla="*/ 186047 h 2148386"/>
              <a:gd name="connsiteX8" fmla="*/ 4580573 w 6004560"/>
              <a:gd name="connsiteY8" fmla="*/ 85149 h 2148386"/>
              <a:gd name="connsiteX9" fmla="*/ 5399723 w 6004560"/>
              <a:gd name="connsiteY9" fmla="*/ 218452 h 2148386"/>
              <a:gd name="connsiteX10" fmla="*/ 5680710 w 6004560"/>
              <a:gd name="connsiteY10" fmla="*/ 649467 h 2148386"/>
              <a:gd name="connsiteX11" fmla="*/ 6004560 w 6004560"/>
              <a:gd name="connsiteY11" fmla="*/ 1118203 h 2148386"/>
              <a:gd name="connsiteX0" fmla="*/ 0 w 6004560"/>
              <a:gd name="connsiteY0" fmla="*/ 2146903 h 2146903"/>
              <a:gd name="connsiteX1" fmla="*/ 698182 w 6004560"/>
              <a:gd name="connsiteY1" fmla="*/ 1990722 h 2146903"/>
              <a:gd name="connsiteX2" fmla="*/ 1261110 w 6004560"/>
              <a:gd name="connsiteY2" fmla="*/ 1271303 h 2146903"/>
              <a:gd name="connsiteX3" fmla="*/ 1664018 w 6004560"/>
              <a:gd name="connsiteY3" fmla="*/ 530444 h 2146903"/>
              <a:gd name="connsiteX4" fmla="*/ 2594610 w 6004560"/>
              <a:gd name="connsiteY4" fmla="*/ 79972 h 2146903"/>
              <a:gd name="connsiteX5" fmla="*/ 3204210 w 6004560"/>
              <a:gd name="connsiteY5" fmla="*/ 722 h 2146903"/>
              <a:gd name="connsiteX6" fmla="*/ 3921443 w 6004560"/>
              <a:gd name="connsiteY6" fmla="*/ 36825 h 2146903"/>
              <a:gd name="connsiteX7" fmla="*/ 4250057 w 6004560"/>
              <a:gd name="connsiteY7" fmla="*/ 186047 h 2146903"/>
              <a:gd name="connsiteX8" fmla="*/ 4580573 w 6004560"/>
              <a:gd name="connsiteY8" fmla="*/ 85149 h 2146903"/>
              <a:gd name="connsiteX9" fmla="*/ 5399723 w 6004560"/>
              <a:gd name="connsiteY9" fmla="*/ 218452 h 2146903"/>
              <a:gd name="connsiteX10" fmla="*/ 5680710 w 6004560"/>
              <a:gd name="connsiteY10" fmla="*/ 649467 h 2146903"/>
              <a:gd name="connsiteX11" fmla="*/ 6004560 w 6004560"/>
              <a:gd name="connsiteY11" fmla="*/ 1118203 h 2146903"/>
              <a:gd name="connsiteX0" fmla="*/ 0 w 6004560"/>
              <a:gd name="connsiteY0" fmla="*/ 2146903 h 2146903"/>
              <a:gd name="connsiteX1" fmla="*/ 698182 w 6004560"/>
              <a:gd name="connsiteY1" fmla="*/ 1990722 h 2146903"/>
              <a:gd name="connsiteX2" fmla="*/ 1261110 w 6004560"/>
              <a:gd name="connsiteY2" fmla="*/ 1271303 h 2146903"/>
              <a:gd name="connsiteX3" fmla="*/ 1664018 w 6004560"/>
              <a:gd name="connsiteY3" fmla="*/ 530444 h 2146903"/>
              <a:gd name="connsiteX4" fmla="*/ 2594610 w 6004560"/>
              <a:gd name="connsiteY4" fmla="*/ 79972 h 2146903"/>
              <a:gd name="connsiteX5" fmla="*/ 3204210 w 6004560"/>
              <a:gd name="connsiteY5" fmla="*/ 722 h 2146903"/>
              <a:gd name="connsiteX6" fmla="*/ 3921443 w 6004560"/>
              <a:gd name="connsiteY6" fmla="*/ 36825 h 2146903"/>
              <a:gd name="connsiteX7" fmla="*/ 4250057 w 6004560"/>
              <a:gd name="connsiteY7" fmla="*/ 186047 h 2146903"/>
              <a:gd name="connsiteX8" fmla="*/ 4580573 w 6004560"/>
              <a:gd name="connsiteY8" fmla="*/ 85149 h 2146903"/>
              <a:gd name="connsiteX9" fmla="*/ 5399723 w 6004560"/>
              <a:gd name="connsiteY9" fmla="*/ 218452 h 2146903"/>
              <a:gd name="connsiteX10" fmla="*/ 5680710 w 6004560"/>
              <a:gd name="connsiteY10" fmla="*/ 649467 h 2146903"/>
              <a:gd name="connsiteX11" fmla="*/ 6004560 w 6004560"/>
              <a:gd name="connsiteY11" fmla="*/ 1118203 h 2146903"/>
              <a:gd name="connsiteX0" fmla="*/ 0 w 6004560"/>
              <a:gd name="connsiteY0" fmla="*/ 2146903 h 2146903"/>
              <a:gd name="connsiteX1" fmla="*/ 698182 w 6004560"/>
              <a:gd name="connsiteY1" fmla="*/ 1990722 h 2146903"/>
              <a:gd name="connsiteX2" fmla="*/ 1261110 w 6004560"/>
              <a:gd name="connsiteY2" fmla="*/ 1271303 h 2146903"/>
              <a:gd name="connsiteX3" fmla="*/ 1808798 w 6004560"/>
              <a:gd name="connsiteY3" fmla="*/ 416692 h 2146903"/>
              <a:gd name="connsiteX4" fmla="*/ 2594610 w 6004560"/>
              <a:gd name="connsiteY4" fmla="*/ 79972 h 2146903"/>
              <a:gd name="connsiteX5" fmla="*/ 3204210 w 6004560"/>
              <a:gd name="connsiteY5" fmla="*/ 722 h 2146903"/>
              <a:gd name="connsiteX6" fmla="*/ 3921443 w 6004560"/>
              <a:gd name="connsiteY6" fmla="*/ 36825 h 2146903"/>
              <a:gd name="connsiteX7" fmla="*/ 4250057 w 6004560"/>
              <a:gd name="connsiteY7" fmla="*/ 186047 h 2146903"/>
              <a:gd name="connsiteX8" fmla="*/ 4580573 w 6004560"/>
              <a:gd name="connsiteY8" fmla="*/ 85149 h 2146903"/>
              <a:gd name="connsiteX9" fmla="*/ 5399723 w 6004560"/>
              <a:gd name="connsiteY9" fmla="*/ 218452 h 2146903"/>
              <a:gd name="connsiteX10" fmla="*/ 5680710 w 6004560"/>
              <a:gd name="connsiteY10" fmla="*/ 649467 h 2146903"/>
              <a:gd name="connsiteX11" fmla="*/ 6004560 w 6004560"/>
              <a:gd name="connsiteY11" fmla="*/ 1118203 h 2146903"/>
              <a:gd name="connsiteX0" fmla="*/ 0 w 6004560"/>
              <a:gd name="connsiteY0" fmla="*/ 2146903 h 2146903"/>
              <a:gd name="connsiteX1" fmla="*/ 698182 w 6004560"/>
              <a:gd name="connsiteY1" fmla="*/ 1990722 h 2146903"/>
              <a:gd name="connsiteX2" fmla="*/ 1261110 w 6004560"/>
              <a:gd name="connsiteY2" fmla="*/ 1271303 h 2146903"/>
              <a:gd name="connsiteX3" fmla="*/ 1808798 w 6004560"/>
              <a:gd name="connsiteY3" fmla="*/ 416692 h 2146903"/>
              <a:gd name="connsiteX4" fmla="*/ 2594610 w 6004560"/>
              <a:gd name="connsiteY4" fmla="*/ 79972 h 2146903"/>
              <a:gd name="connsiteX5" fmla="*/ 3204210 w 6004560"/>
              <a:gd name="connsiteY5" fmla="*/ 722 h 2146903"/>
              <a:gd name="connsiteX6" fmla="*/ 3921443 w 6004560"/>
              <a:gd name="connsiteY6" fmla="*/ 36825 h 2146903"/>
              <a:gd name="connsiteX7" fmla="*/ 4250057 w 6004560"/>
              <a:gd name="connsiteY7" fmla="*/ 186047 h 2146903"/>
              <a:gd name="connsiteX8" fmla="*/ 4580573 w 6004560"/>
              <a:gd name="connsiteY8" fmla="*/ 85149 h 2146903"/>
              <a:gd name="connsiteX9" fmla="*/ 5399723 w 6004560"/>
              <a:gd name="connsiteY9" fmla="*/ 218452 h 2146903"/>
              <a:gd name="connsiteX10" fmla="*/ 5680710 w 6004560"/>
              <a:gd name="connsiteY10" fmla="*/ 649467 h 2146903"/>
              <a:gd name="connsiteX11" fmla="*/ 6004560 w 6004560"/>
              <a:gd name="connsiteY11" fmla="*/ 1118203 h 2146903"/>
              <a:gd name="connsiteX0" fmla="*/ 0 w 6004560"/>
              <a:gd name="connsiteY0" fmla="*/ 2146903 h 2146903"/>
              <a:gd name="connsiteX1" fmla="*/ 698182 w 6004560"/>
              <a:gd name="connsiteY1" fmla="*/ 1990722 h 2146903"/>
              <a:gd name="connsiteX2" fmla="*/ 1283970 w 6004560"/>
              <a:gd name="connsiteY2" fmla="*/ 1321069 h 2146903"/>
              <a:gd name="connsiteX3" fmla="*/ 1808798 w 6004560"/>
              <a:gd name="connsiteY3" fmla="*/ 416692 h 2146903"/>
              <a:gd name="connsiteX4" fmla="*/ 2594610 w 6004560"/>
              <a:gd name="connsiteY4" fmla="*/ 79972 h 2146903"/>
              <a:gd name="connsiteX5" fmla="*/ 3204210 w 6004560"/>
              <a:gd name="connsiteY5" fmla="*/ 722 h 2146903"/>
              <a:gd name="connsiteX6" fmla="*/ 3921443 w 6004560"/>
              <a:gd name="connsiteY6" fmla="*/ 36825 h 2146903"/>
              <a:gd name="connsiteX7" fmla="*/ 4250057 w 6004560"/>
              <a:gd name="connsiteY7" fmla="*/ 186047 h 2146903"/>
              <a:gd name="connsiteX8" fmla="*/ 4580573 w 6004560"/>
              <a:gd name="connsiteY8" fmla="*/ 85149 h 2146903"/>
              <a:gd name="connsiteX9" fmla="*/ 5399723 w 6004560"/>
              <a:gd name="connsiteY9" fmla="*/ 218452 h 2146903"/>
              <a:gd name="connsiteX10" fmla="*/ 5680710 w 6004560"/>
              <a:gd name="connsiteY10" fmla="*/ 649467 h 2146903"/>
              <a:gd name="connsiteX11" fmla="*/ 6004560 w 6004560"/>
              <a:gd name="connsiteY11" fmla="*/ 1118203 h 2146903"/>
              <a:gd name="connsiteX0" fmla="*/ 0 w 6004560"/>
              <a:gd name="connsiteY0" fmla="*/ 2146903 h 2146903"/>
              <a:gd name="connsiteX1" fmla="*/ 698182 w 6004560"/>
              <a:gd name="connsiteY1" fmla="*/ 1990722 h 2146903"/>
              <a:gd name="connsiteX2" fmla="*/ 1283970 w 6004560"/>
              <a:gd name="connsiteY2" fmla="*/ 1321069 h 2146903"/>
              <a:gd name="connsiteX3" fmla="*/ 1808798 w 6004560"/>
              <a:gd name="connsiteY3" fmla="*/ 416692 h 2146903"/>
              <a:gd name="connsiteX4" fmla="*/ 2426970 w 6004560"/>
              <a:gd name="connsiteY4" fmla="*/ 129738 h 2146903"/>
              <a:gd name="connsiteX5" fmla="*/ 3204210 w 6004560"/>
              <a:gd name="connsiteY5" fmla="*/ 722 h 2146903"/>
              <a:gd name="connsiteX6" fmla="*/ 3921443 w 6004560"/>
              <a:gd name="connsiteY6" fmla="*/ 36825 h 2146903"/>
              <a:gd name="connsiteX7" fmla="*/ 4250057 w 6004560"/>
              <a:gd name="connsiteY7" fmla="*/ 186047 h 2146903"/>
              <a:gd name="connsiteX8" fmla="*/ 4580573 w 6004560"/>
              <a:gd name="connsiteY8" fmla="*/ 85149 h 2146903"/>
              <a:gd name="connsiteX9" fmla="*/ 5399723 w 6004560"/>
              <a:gd name="connsiteY9" fmla="*/ 218452 h 2146903"/>
              <a:gd name="connsiteX10" fmla="*/ 5680710 w 6004560"/>
              <a:gd name="connsiteY10" fmla="*/ 649467 h 2146903"/>
              <a:gd name="connsiteX11" fmla="*/ 6004560 w 6004560"/>
              <a:gd name="connsiteY11" fmla="*/ 1118203 h 2146903"/>
              <a:gd name="connsiteX0" fmla="*/ 0 w 6004560"/>
              <a:gd name="connsiteY0" fmla="*/ 2146903 h 2146903"/>
              <a:gd name="connsiteX1" fmla="*/ 698182 w 6004560"/>
              <a:gd name="connsiteY1" fmla="*/ 1990722 h 2146903"/>
              <a:gd name="connsiteX2" fmla="*/ 1283970 w 6004560"/>
              <a:gd name="connsiteY2" fmla="*/ 1321069 h 2146903"/>
              <a:gd name="connsiteX3" fmla="*/ 1808798 w 6004560"/>
              <a:gd name="connsiteY3" fmla="*/ 416692 h 2146903"/>
              <a:gd name="connsiteX4" fmla="*/ 2426970 w 6004560"/>
              <a:gd name="connsiteY4" fmla="*/ 129738 h 2146903"/>
              <a:gd name="connsiteX5" fmla="*/ 3204210 w 6004560"/>
              <a:gd name="connsiteY5" fmla="*/ 722 h 2146903"/>
              <a:gd name="connsiteX6" fmla="*/ 3921443 w 6004560"/>
              <a:gd name="connsiteY6" fmla="*/ 36825 h 2146903"/>
              <a:gd name="connsiteX7" fmla="*/ 4250057 w 6004560"/>
              <a:gd name="connsiteY7" fmla="*/ 186047 h 2146903"/>
              <a:gd name="connsiteX8" fmla="*/ 4580573 w 6004560"/>
              <a:gd name="connsiteY8" fmla="*/ 85149 h 2146903"/>
              <a:gd name="connsiteX9" fmla="*/ 5399723 w 6004560"/>
              <a:gd name="connsiteY9" fmla="*/ 218452 h 2146903"/>
              <a:gd name="connsiteX10" fmla="*/ 5680710 w 6004560"/>
              <a:gd name="connsiteY10" fmla="*/ 649467 h 2146903"/>
              <a:gd name="connsiteX11" fmla="*/ 6004560 w 6004560"/>
              <a:gd name="connsiteY11" fmla="*/ 1118203 h 2146903"/>
              <a:gd name="connsiteX0" fmla="*/ 0 w 6004560"/>
              <a:gd name="connsiteY0" fmla="*/ 2146903 h 2146903"/>
              <a:gd name="connsiteX1" fmla="*/ 698182 w 6004560"/>
              <a:gd name="connsiteY1" fmla="*/ 1990722 h 2146903"/>
              <a:gd name="connsiteX2" fmla="*/ 1283970 w 6004560"/>
              <a:gd name="connsiteY2" fmla="*/ 1321069 h 2146903"/>
              <a:gd name="connsiteX3" fmla="*/ 1808798 w 6004560"/>
              <a:gd name="connsiteY3" fmla="*/ 416692 h 2146903"/>
              <a:gd name="connsiteX4" fmla="*/ 2426970 w 6004560"/>
              <a:gd name="connsiteY4" fmla="*/ 129738 h 2146903"/>
              <a:gd name="connsiteX5" fmla="*/ 3204210 w 6004560"/>
              <a:gd name="connsiteY5" fmla="*/ 722 h 2146903"/>
              <a:gd name="connsiteX6" fmla="*/ 3921443 w 6004560"/>
              <a:gd name="connsiteY6" fmla="*/ 36825 h 2146903"/>
              <a:gd name="connsiteX7" fmla="*/ 4250057 w 6004560"/>
              <a:gd name="connsiteY7" fmla="*/ 186047 h 2146903"/>
              <a:gd name="connsiteX8" fmla="*/ 4580573 w 6004560"/>
              <a:gd name="connsiteY8" fmla="*/ 85149 h 2146903"/>
              <a:gd name="connsiteX9" fmla="*/ 5399723 w 6004560"/>
              <a:gd name="connsiteY9" fmla="*/ 218452 h 2146903"/>
              <a:gd name="connsiteX10" fmla="*/ 5680710 w 6004560"/>
              <a:gd name="connsiteY10" fmla="*/ 649467 h 2146903"/>
              <a:gd name="connsiteX11" fmla="*/ 6004560 w 6004560"/>
              <a:gd name="connsiteY11" fmla="*/ 1118203 h 2146903"/>
              <a:gd name="connsiteX0" fmla="*/ 0 w 6004560"/>
              <a:gd name="connsiteY0" fmla="*/ 2146903 h 2146903"/>
              <a:gd name="connsiteX1" fmla="*/ 698182 w 6004560"/>
              <a:gd name="connsiteY1" fmla="*/ 1990722 h 2146903"/>
              <a:gd name="connsiteX2" fmla="*/ 1283970 w 6004560"/>
              <a:gd name="connsiteY2" fmla="*/ 1321069 h 2146903"/>
              <a:gd name="connsiteX3" fmla="*/ 1808798 w 6004560"/>
              <a:gd name="connsiteY3" fmla="*/ 416692 h 2146903"/>
              <a:gd name="connsiteX4" fmla="*/ 2426970 w 6004560"/>
              <a:gd name="connsiteY4" fmla="*/ 129738 h 2146903"/>
              <a:gd name="connsiteX5" fmla="*/ 2781300 w 6004560"/>
              <a:gd name="connsiteY5" fmla="*/ 42488 h 2146903"/>
              <a:gd name="connsiteX6" fmla="*/ 3204210 w 6004560"/>
              <a:gd name="connsiteY6" fmla="*/ 722 h 2146903"/>
              <a:gd name="connsiteX7" fmla="*/ 3921443 w 6004560"/>
              <a:gd name="connsiteY7" fmla="*/ 36825 h 2146903"/>
              <a:gd name="connsiteX8" fmla="*/ 4250057 w 6004560"/>
              <a:gd name="connsiteY8" fmla="*/ 186047 h 2146903"/>
              <a:gd name="connsiteX9" fmla="*/ 4580573 w 6004560"/>
              <a:gd name="connsiteY9" fmla="*/ 85149 h 2146903"/>
              <a:gd name="connsiteX10" fmla="*/ 5399723 w 6004560"/>
              <a:gd name="connsiteY10" fmla="*/ 218452 h 2146903"/>
              <a:gd name="connsiteX11" fmla="*/ 5680710 w 6004560"/>
              <a:gd name="connsiteY11" fmla="*/ 649467 h 2146903"/>
              <a:gd name="connsiteX12" fmla="*/ 6004560 w 6004560"/>
              <a:gd name="connsiteY12" fmla="*/ 1118203 h 2146903"/>
              <a:gd name="connsiteX0" fmla="*/ 0 w 6004560"/>
              <a:gd name="connsiteY0" fmla="*/ 2146903 h 2146903"/>
              <a:gd name="connsiteX1" fmla="*/ 698182 w 6004560"/>
              <a:gd name="connsiteY1" fmla="*/ 1990722 h 2146903"/>
              <a:gd name="connsiteX2" fmla="*/ 1283970 w 6004560"/>
              <a:gd name="connsiteY2" fmla="*/ 1321069 h 2146903"/>
              <a:gd name="connsiteX3" fmla="*/ 1808798 w 6004560"/>
              <a:gd name="connsiteY3" fmla="*/ 416692 h 2146903"/>
              <a:gd name="connsiteX4" fmla="*/ 2259330 w 6004560"/>
              <a:gd name="connsiteY4" fmla="*/ 129738 h 2146903"/>
              <a:gd name="connsiteX5" fmla="*/ 2781300 w 6004560"/>
              <a:gd name="connsiteY5" fmla="*/ 42488 h 2146903"/>
              <a:gd name="connsiteX6" fmla="*/ 3204210 w 6004560"/>
              <a:gd name="connsiteY6" fmla="*/ 722 h 2146903"/>
              <a:gd name="connsiteX7" fmla="*/ 3921443 w 6004560"/>
              <a:gd name="connsiteY7" fmla="*/ 36825 h 2146903"/>
              <a:gd name="connsiteX8" fmla="*/ 4250057 w 6004560"/>
              <a:gd name="connsiteY8" fmla="*/ 186047 h 2146903"/>
              <a:gd name="connsiteX9" fmla="*/ 4580573 w 6004560"/>
              <a:gd name="connsiteY9" fmla="*/ 85149 h 2146903"/>
              <a:gd name="connsiteX10" fmla="*/ 5399723 w 6004560"/>
              <a:gd name="connsiteY10" fmla="*/ 218452 h 2146903"/>
              <a:gd name="connsiteX11" fmla="*/ 5680710 w 6004560"/>
              <a:gd name="connsiteY11" fmla="*/ 649467 h 2146903"/>
              <a:gd name="connsiteX12" fmla="*/ 6004560 w 6004560"/>
              <a:gd name="connsiteY12" fmla="*/ 1118203 h 2146903"/>
              <a:gd name="connsiteX0" fmla="*/ 0 w 6004560"/>
              <a:gd name="connsiteY0" fmla="*/ 2146903 h 2146903"/>
              <a:gd name="connsiteX1" fmla="*/ 698182 w 6004560"/>
              <a:gd name="connsiteY1" fmla="*/ 1990722 h 2146903"/>
              <a:gd name="connsiteX2" fmla="*/ 1283970 w 6004560"/>
              <a:gd name="connsiteY2" fmla="*/ 1321069 h 2146903"/>
              <a:gd name="connsiteX3" fmla="*/ 1763078 w 6004560"/>
              <a:gd name="connsiteY3" fmla="*/ 480678 h 2146903"/>
              <a:gd name="connsiteX4" fmla="*/ 2259330 w 6004560"/>
              <a:gd name="connsiteY4" fmla="*/ 129738 h 2146903"/>
              <a:gd name="connsiteX5" fmla="*/ 2781300 w 6004560"/>
              <a:gd name="connsiteY5" fmla="*/ 42488 h 2146903"/>
              <a:gd name="connsiteX6" fmla="*/ 3204210 w 6004560"/>
              <a:gd name="connsiteY6" fmla="*/ 722 h 2146903"/>
              <a:gd name="connsiteX7" fmla="*/ 3921443 w 6004560"/>
              <a:gd name="connsiteY7" fmla="*/ 36825 h 2146903"/>
              <a:gd name="connsiteX8" fmla="*/ 4250057 w 6004560"/>
              <a:gd name="connsiteY8" fmla="*/ 186047 h 2146903"/>
              <a:gd name="connsiteX9" fmla="*/ 4580573 w 6004560"/>
              <a:gd name="connsiteY9" fmla="*/ 85149 h 2146903"/>
              <a:gd name="connsiteX10" fmla="*/ 5399723 w 6004560"/>
              <a:gd name="connsiteY10" fmla="*/ 218452 h 2146903"/>
              <a:gd name="connsiteX11" fmla="*/ 5680710 w 6004560"/>
              <a:gd name="connsiteY11" fmla="*/ 649467 h 2146903"/>
              <a:gd name="connsiteX12" fmla="*/ 6004560 w 6004560"/>
              <a:gd name="connsiteY12" fmla="*/ 1118203 h 2146903"/>
              <a:gd name="connsiteX0" fmla="*/ 0 w 6004560"/>
              <a:gd name="connsiteY0" fmla="*/ 2146903 h 2146903"/>
              <a:gd name="connsiteX1" fmla="*/ 698182 w 6004560"/>
              <a:gd name="connsiteY1" fmla="*/ 1990722 h 2146903"/>
              <a:gd name="connsiteX2" fmla="*/ 1283970 w 6004560"/>
              <a:gd name="connsiteY2" fmla="*/ 1321069 h 2146903"/>
              <a:gd name="connsiteX3" fmla="*/ 1763078 w 6004560"/>
              <a:gd name="connsiteY3" fmla="*/ 480678 h 2146903"/>
              <a:gd name="connsiteX4" fmla="*/ 2114550 w 6004560"/>
              <a:gd name="connsiteY4" fmla="*/ 186614 h 2146903"/>
              <a:gd name="connsiteX5" fmla="*/ 2781300 w 6004560"/>
              <a:gd name="connsiteY5" fmla="*/ 42488 h 2146903"/>
              <a:gd name="connsiteX6" fmla="*/ 3204210 w 6004560"/>
              <a:gd name="connsiteY6" fmla="*/ 722 h 2146903"/>
              <a:gd name="connsiteX7" fmla="*/ 3921443 w 6004560"/>
              <a:gd name="connsiteY7" fmla="*/ 36825 h 2146903"/>
              <a:gd name="connsiteX8" fmla="*/ 4250057 w 6004560"/>
              <a:gd name="connsiteY8" fmla="*/ 186047 h 2146903"/>
              <a:gd name="connsiteX9" fmla="*/ 4580573 w 6004560"/>
              <a:gd name="connsiteY9" fmla="*/ 85149 h 2146903"/>
              <a:gd name="connsiteX10" fmla="*/ 5399723 w 6004560"/>
              <a:gd name="connsiteY10" fmla="*/ 218452 h 2146903"/>
              <a:gd name="connsiteX11" fmla="*/ 5680710 w 6004560"/>
              <a:gd name="connsiteY11" fmla="*/ 649467 h 2146903"/>
              <a:gd name="connsiteX12" fmla="*/ 6004560 w 6004560"/>
              <a:gd name="connsiteY12" fmla="*/ 1118203 h 2146903"/>
              <a:gd name="connsiteX0" fmla="*/ 0 w 6004560"/>
              <a:gd name="connsiteY0" fmla="*/ 2146903 h 2146903"/>
              <a:gd name="connsiteX1" fmla="*/ 698182 w 6004560"/>
              <a:gd name="connsiteY1" fmla="*/ 1990722 h 2146903"/>
              <a:gd name="connsiteX2" fmla="*/ 1283970 w 6004560"/>
              <a:gd name="connsiteY2" fmla="*/ 1321069 h 2146903"/>
              <a:gd name="connsiteX3" fmla="*/ 1763078 w 6004560"/>
              <a:gd name="connsiteY3" fmla="*/ 480678 h 2146903"/>
              <a:gd name="connsiteX4" fmla="*/ 2152650 w 6004560"/>
              <a:gd name="connsiteY4" fmla="*/ 165286 h 2146903"/>
              <a:gd name="connsiteX5" fmla="*/ 2781300 w 6004560"/>
              <a:gd name="connsiteY5" fmla="*/ 42488 h 2146903"/>
              <a:gd name="connsiteX6" fmla="*/ 3204210 w 6004560"/>
              <a:gd name="connsiteY6" fmla="*/ 722 h 2146903"/>
              <a:gd name="connsiteX7" fmla="*/ 3921443 w 6004560"/>
              <a:gd name="connsiteY7" fmla="*/ 36825 h 2146903"/>
              <a:gd name="connsiteX8" fmla="*/ 4250057 w 6004560"/>
              <a:gd name="connsiteY8" fmla="*/ 186047 h 2146903"/>
              <a:gd name="connsiteX9" fmla="*/ 4580573 w 6004560"/>
              <a:gd name="connsiteY9" fmla="*/ 85149 h 2146903"/>
              <a:gd name="connsiteX10" fmla="*/ 5399723 w 6004560"/>
              <a:gd name="connsiteY10" fmla="*/ 218452 h 2146903"/>
              <a:gd name="connsiteX11" fmla="*/ 5680710 w 6004560"/>
              <a:gd name="connsiteY11" fmla="*/ 649467 h 2146903"/>
              <a:gd name="connsiteX12" fmla="*/ 6004560 w 6004560"/>
              <a:gd name="connsiteY12" fmla="*/ 1118203 h 2146903"/>
              <a:gd name="connsiteX0" fmla="*/ 0 w 6004560"/>
              <a:gd name="connsiteY0" fmla="*/ 2146903 h 2146903"/>
              <a:gd name="connsiteX1" fmla="*/ 698182 w 6004560"/>
              <a:gd name="connsiteY1" fmla="*/ 1990722 h 2146903"/>
              <a:gd name="connsiteX2" fmla="*/ 1283970 w 6004560"/>
              <a:gd name="connsiteY2" fmla="*/ 1321069 h 2146903"/>
              <a:gd name="connsiteX3" fmla="*/ 1763078 w 6004560"/>
              <a:gd name="connsiteY3" fmla="*/ 480678 h 2146903"/>
              <a:gd name="connsiteX4" fmla="*/ 2152650 w 6004560"/>
              <a:gd name="connsiteY4" fmla="*/ 165286 h 2146903"/>
              <a:gd name="connsiteX5" fmla="*/ 2651760 w 6004560"/>
              <a:gd name="connsiteY5" fmla="*/ 42488 h 2146903"/>
              <a:gd name="connsiteX6" fmla="*/ 3204210 w 6004560"/>
              <a:gd name="connsiteY6" fmla="*/ 722 h 2146903"/>
              <a:gd name="connsiteX7" fmla="*/ 3921443 w 6004560"/>
              <a:gd name="connsiteY7" fmla="*/ 36825 h 2146903"/>
              <a:gd name="connsiteX8" fmla="*/ 4250057 w 6004560"/>
              <a:gd name="connsiteY8" fmla="*/ 186047 h 2146903"/>
              <a:gd name="connsiteX9" fmla="*/ 4580573 w 6004560"/>
              <a:gd name="connsiteY9" fmla="*/ 85149 h 2146903"/>
              <a:gd name="connsiteX10" fmla="*/ 5399723 w 6004560"/>
              <a:gd name="connsiteY10" fmla="*/ 218452 h 2146903"/>
              <a:gd name="connsiteX11" fmla="*/ 5680710 w 6004560"/>
              <a:gd name="connsiteY11" fmla="*/ 649467 h 2146903"/>
              <a:gd name="connsiteX12" fmla="*/ 6004560 w 6004560"/>
              <a:gd name="connsiteY12" fmla="*/ 1118203 h 2146903"/>
              <a:gd name="connsiteX0" fmla="*/ 0 w 6004560"/>
              <a:gd name="connsiteY0" fmla="*/ 2146903 h 2146903"/>
              <a:gd name="connsiteX1" fmla="*/ 698182 w 6004560"/>
              <a:gd name="connsiteY1" fmla="*/ 1990722 h 2146903"/>
              <a:gd name="connsiteX2" fmla="*/ 1283970 w 6004560"/>
              <a:gd name="connsiteY2" fmla="*/ 1321069 h 2146903"/>
              <a:gd name="connsiteX3" fmla="*/ 1763078 w 6004560"/>
              <a:gd name="connsiteY3" fmla="*/ 480678 h 2146903"/>
              <a:gd name="connsiteX4" fmla="*/ 2152650 w 6004560"/>
              <a:gd name="connsiteY4" fmla="*/ 165286 h 2146903"/>
              <a:gd name="connsiteX5" fmla="*/ 2590800 w 6004560"/>
              <a:gd name="connsiteY5" fmla="*/ 49598 h 2146903"/>
              <a:gd name="connsiteX6" fmla="*/ 3204210 w 6004560"/>
              <a:gd name="connsiteY6" fmla="*/ 722 h 2146903"/>
              <a:gd name="connsiteX7" fmla="*/ 3921443 w 6004560"/>
              <a:gd name="connsiteY7" fmla="*/ 36825 h 2146903"/>
              <a:gd name="connsiteX8" fmla="*/ 4250057 w 6004560"/>
              <a:gd name="connsiteY8" fmla="*/ 186047 h 2146903"/>
              <a:gd name="connsiteX9" fmla="*/ 4580573 w 6004560"/>
              <a:gd name="connsiteY9" fmla="*/ 85149 h 2146903"/>
              <a:gd name="connsiteX10" fmla="*/ 5399723 w 6004560"/>
              <a:gd name="connsiteY10" fmla="*/ 218452 h 2146903"/>
              <a:gd name="connsiteX11" fmla="*/ 5680710 w 6004560"/>
              <a:gd name="connsiteY11" fmla="*/ 649467 h 2146903"/>
              <a:gd name="connsiteX12" fmla="*/ 6004560 w 6004560"/>
              <a:gd name="connsiteY12" fmla="*/ 1118203 h 2146903"/>
              <a:gd name="connsiteX0" fmla="*/ 0 w 6004560"/>
              <a:gd name="connsiteY0" fmla="*/ 2146903 h 2146903"/>
              <a:gd name="connsiteX1" fmla="*/ 698182 w 6004560"/>
              <a:gd name="connsiteY1" fmla="*/ 1990722 h 2146903"/>
              <a:gd name="connsiteX2" fmla="*/ 1283970 w 6004560"/>
              <a:gd name="connsiteY2" fmla="*/ 1321069 h 2146903"/>
              <a:gd name="connsiteX3" fmla="*/ 1763078 w 6004560"/>
              <a:gd name="connsiteY3" fmla="*/ 480678 h 2146903"/>
              <a:gd name="connsiteX4" fmla="*/ 2152650 w 6004560"/>
              <a:gd name="connsiteY4" fmla="*/ 165286 h 2146903"/>
              <a:gd name="connsiteX5" fmla="*/ 2590800 w 6004560"/>
              <a:gd name="connsiteY5" fmla="*/ 78036 h 2146903"/>
              <a:gd name="connsiteX6" fmla="*/ 3204210 w 6004560"/>
              <a:gd name="connsiteY6" fmla="*/ 722 h 2146903"/>
              <a:gd name="connsiteX7" fmla="*/ 3921443 w 6004560"/>
              <a:gd name="connsiteY7" fmla="*/ 36825 h 2146903"/>
              <a:gd name="connsiteX8" fmla="*/ 4250057 w 6004560"/>
              <a:gd name="connsiteY8" fmla="*/ 186047 h 2146903"/>
              <a:gd name="connsiteX9" fmla="*/ 4580573 w 6004560"/>
              <a:gd name="connsiteY9" fmla="*/ 85149 h 2146903"/>
              <a:gd name="connsiteX10" fmla="*/ 5399723 w 6004560"/>
              <a:gd name="connsiteY10" fmla="*/ 218452 h 2146903"/>
              <a:gd name="connsiteX11" fmla="*/ 5680710 w 6004560"/>
              <a:gd name="connsiteY11" fmla="*/ 649467 h 2146903"/>
              <a:gd name="connsiteX12" fmla="*/ 6004560 w 6004560"/>
              <a:gd name="connsiteY12" fmla="*/ 1118203 h 2146903"/>
              <a:gd name="connsiteX0" fmla="*/ 0 w 6004560"/>
              <a:gd name="connsiteY0" fmla="*/ 2146903 h 2146903"/>
              <a:gd name="connsiteX1" fmla="*/ 698182 w 6004560"/>
              <a:gd name="connsiteY1" fmla="*/ 1990722 h 2146903"/>
              <a:gd name="connsiteX2" fmla="*/ 1283970 w 6004560"/>
              <a:gd name="connsiteY2" fmla="*/ 1321069 h 2146903"/>
              <a:gd name="connsiteX3" fmla="*/ 1763078 w 6004560"/>
              <a:gd name="connsiteY3" fmla="*/ 480678 h 2146903"/>
              <a:gd name="connsiteX4" fmla="*/ 2167890 w 6004560"/>
              <a:gd name="connsiteY4" fmla="*/ 215052 h 2146903"/>
              <a:gd name="connsiteX5" fmla="*/ 2590800 w 6004560"/>
              <a:gd name="connsiteY5" fmla="*/ 78036 h 2146903"/>
              <a:gd name="connsiteX6" fmla="*/ 3204210 w 6004560"/>
              <a:gd name="connsiteY6" fmla="*/ 722 h 2146903"/>
              <a:gd name="connsiteX7" fmla="*/ 3921443 w 6004560"/>
              <a:gd name="connsiteY7" fmla="*/ 36825 h 2146903"/>
              <a:gd name="connsiteX8" fmla="*/ 4250057 w 6004560"/>
              <a:gd name="connsiteY8" fmla="*/ 186047 h 2146903"/>
              <a:gd name="connsiteX9" fmla="*/ 4580573 w 6004560"/>
              <a:gd name="connsiteY9" fmla="*/ 85149 h 2146903"/>
              <a:gd name="connsiteX10" fmla="*/ 5399723 w 6004560"/>
              <a:gd name="connsiteY10" fmla="*/ 218452 h 2146903"/>
              <a:gd name="connsiteX11" fmla="*/ 5680710 w 6004560"/>
              <a:gd name="connsiteY11" fmla="*/ 649467 h 2146903"/>
              <a:gd name="connsiteX12" fmla="*/ 6004560 w 6004560"/>
              <a:gd name="connsiteY12" fmla="*/ 1118203 h 2146903"/>
              <a:gd name="connsiteX0" fmla="*/ 0 w 6004560"/>
              <a:gd name="connsiteY0" fmla="*/ 2146903 h 2146903"/>
              <a:gd name="connsiteX1" fmla="*/ 698182 w 6004560"/>
              <a:gd name="connsiteY1" fmla="*/ 1990722 h 2146903"/>
              <a:gd name="connsiteX2" fmla="*/ 1283970 w 6004560"/>
              <a:gd name="connsiteY2" fmla="*/ 1321069 h 2146903"/>
              <a:gd name="connsiteX3" fmla="*/ 1785938 w 6004560"/>
              <a:gd name="connsiteY3" fmla="*/ 537554 h 2146903"/>
              <a:gd name="connsiteX4" fmla="*/ 2167890 w 6004560"/>
              <a:gd name="connsiteY4" fmla="*/ 215052 h 2146903"/>
              <a:gd name="connsiteX5" fmla="*/ 2590800 w 6004560"/>
              <a:gd name="connsiteY5" fmla="*/ 78036 h 2146903"/>
              <a:gd name="connsiteX6" fmla="*/ 3204210 w 6004560"/>
              <a:gd name="connsiteY6" fmla="*/ 722 h 2146903"/>
              <a:gd name="connsiteX7" fmla="*/ 3921443 w 6004560"/>
              <a:gd name="connsiteY7" fmla="*/ 36825 h 2146903"/>
              <a:gd name="connsiteX8" fmla="*/ 4250057 w 6004560"/>
              <a:gd name="connsiteY8" fmla="*/ 186047 h 2146903"/>
              <a:gd name="connsiteX9" fmla="*/ 4580573 w 6004560"/>
              <a:gd name="connsiteY9" fmla="*/ 85149 h 2146903"/>
              <a:gd name="connsiteX10" fmla="*/ 5399723 w 6004560"/>
              <a:gd name="connsiteY10" fmla="*/ 218452 h 2146903"/>
              <a:gd name="connsiteX11" fmla="*/ 5680710 w 6004560"/>
              <a:gd name="connsiteY11" fmla="*/ 649467 h 2146903"/>
              <a:gd name="connsiteX12" fmla="*/ 6004560 w 6004560"/>
              <a:gd name="connsiteY12" fmla="*/ 1118203 h 2146903"/>
              <a:gd name="connsiteX0" fmla="*/ 0 w 6004560"/>
              <a:gd name="connsiteY0" fmla="*/ 2146903 h 2146903"/>
              <a:gd name="connsiteX1" fmla="*/ 698182 w 6004560"/>
              <a:gd name="connsiteY1" fmla="*/ 1990722 h 2146903"/>
              <a:gd name="connsiteX2" fmla="*/ 1283970 w 6004560"/>
              <a:gd name="connsiteY2" fmla="*/ 1321069 h 2146903"/>
              <a:gd name="connsiteX3" fmla="*/ 1785938 w 6004560"/>
              <a:gd name="connsiteY3" fmla="*/ 537554 h 2146903"/>
              <a:gd name="connsiteX4" fmla="*/ 2167890 w 6004560"/>
              <a:gd name="connsiteY4" fmla="*/ 215052 h 2146903"/>
              <a:gd name="connsiteX5" fmla="*/ 2590800 w 6004560"/>
              <a:gd name="connsiteY5" fmla="*/ 78036 h 2146903"/>
              <a:gd name="connsiteX6" fmla="*/ 3204210 w 6004560"/>
              <a:gd name="connsiteY6" fmla="*/ 722 h 2146903"/>
              <a:gd name="connsiteX7" fmla="*/ 3921443 w 6004560"/>
              <a:gd name="connsiteY7" fmla="*/ 36825 h 2146903"/>
              <a:gd name="connsiteX8" fmla="*/ 4250057 w 6004560"/>
              <a:gd name="connsiteY8" fmla="*/ 186047 h 2146903"/>
              <a:gd name="connsiteX9" fmla="*/ 4580573 w 6004560"/>
              <a:gd name="connsiteY9" fmla="*/ 85149 h 2146903"/>
              <a:gd name="connsiteX10" fmla="*/ 5399723 w 6004560"/>
              <a:gd name="connsiteY10" fmla="*/ 218452 h 2146903"/>
              <a:gd name="connsiteX11" fmla="*/ 5680710 w 6004560"/>
              <a:gd name="connsiteY11" fmla="*/ 649467 h 2146903"/>
              <a:gd name="connsiteX12" fmla="*/ 6004560 w 6004560"/>
              <a:gd name="connsiteY12" fmla="*/ 1118203 h 2146903"/>
              <a:gd name="connsiteX0" fmla="*/ 0 w 6004560"/>
              <a:gd name="connsiteY0" fmla="*/ 2146903 h 2146903"/>
              <a:gd name="connsiteX1" fmla="*/ 698182 w 6004560"/>
              <a:gd name="connsiteY1" fmla="*/ 1990722 h 2146903"/>
              <a:gd name="connsiteX2" fmla="*/ 1283970 w 6004560"/>
              <a:gd name="connsiteY2" fmla="*/ 1321069 h 2146903"/>
              <a:gd name="connsiteX3" fmla="*/ 1785938 w 6004560"/>
              <a:gd name="connsiteY3" fmla="*/ 537554 h 2146903"/>
              <a:gd name="connsiteX4" fmla="*/ 2167890 w 6004560"/>
              <a:gd name="connsiteY4" fmla="*/ 215052 h 2146903"/>
              <a:gd name="connsiteX5" fmla="*/ 2598420 w 6004560"/>
              <a:gd name="connsiteY5" fmla="*/ 63817 h 2146903"/>
              <a:gd name="connsiteX6" fmla="*/ 3204210 w 6004560"/>
              <a:gd name="connsiteY6" fmla="*/ 722 h 2146903"/>
              <a:gd name="connsiteX7" fmla="*/ 3921443 w 6004560"/>
              <a:gd name="connsiteY7" fmla="*/ 36825 h 2146903"/>
              <a:gd name="connsiteX8" fmla="*/ 4250057 w 6004560"/>
              <a:gd name="connsiteY8" fmla="*/ 186047 h 2146903"/>
              <a:gd name="connsiteX9" fmla="*/ 4580573 w 6004560"/>
              <a:gd name="connsiteY9" fmla="*/ 85149 h 2146903"/>
              <a:gd name="connsiteX10" fmla="*/ 5399723 w 6004560"/>
              <a:gd name="connsiteY10" fmla="*/ 218452 h 2146903"/>
              <a:gd name="connsiteX11" fmla="*/ 5680710 w 6004560"/>
              <a:gd name="connsiteY11" fmla="*/ 649467 h 2146903"/>
              <a:gd name="connsiteX12" fmla="*/ 6004560 w 6004560"/>
              <a:gd name="connsiteY12" fmla="*/ 1118203 h 2146903"/>
              <a:gd name="connsiteX0" fmla="*/ 0 w 6004560"/>
              <a:gd name="connsiteY0" fmla="*/ 2146903 h 2146903"/>
              <a:gd name="connsiteX1" fmla="*/ 858202 w 6004560"/>
              <a:gd name="connsiteY1" fmla="*/ 1962285 h 2146903"/>
              <a:gd name="connsiteX2" fmla="*/ 1283970 w 6004560"/>
              <a:gd name="connsiteY2" fmla="*/ 1321069 h 2146903"/>
              <a:gd name="connsiteX3" fmla="*/ 1785938 w 6004560"/>
              <a:gd name="connsiteY3" fmla="*/ 537554 h 2146903"/>
              <a:gd name="connsiteX4" fmla="*/ 2167890 w 6004560"/>
              <a:gd name="connsiteY4" fmla="*/ 215052 h 2146903"/>
              <a:gd name="connsiteX5" fmla="*/ 2598420 w 6004560"/>
              <a:gd name="connsiteY5" fmla="*/ 63817 h 2146903"/>
              <a:gd name="connsiteX6" fmla="*/ 3204210 w 6004560"/>
              <a:gd name="connsiteY6" fmla="*/ 722 h 2146903"/>
              <a:gd name="connsiteX7" fmla="*/ 3921443 w 6004560"/>
              <a:gd name="connsiteY7" fmla="*/ 36825 h 2146903"/>
              <a:gd name="connsiteX8" fmla="*/ 4250057 w 6004560"/>
              <a:gd name="connsiteY8" fmla="*/ 186047 h 2146903"/>
              <a:gd name="connsiteX9" fmla="*/ 4580573 w 6004560"/>
              <a:gd name="connsiteY9" fmla="*/ 85149 h 2146903"/>
              <a:gd name="connsiteX10" fmla="*/ 5399723 w 6004560"/>
              <a:gd name="connsiteY10" fmla="*/ 218452 h 2146903"/>
              <a:gd name="connsiteX11" fmla="*/ 5680710 w 6004560"/>
              <a:gd name="connsiteY11" fmla="*/ 649467 h 2146903"/>
              <a:gd name="connsiteX12" fmla="*/ 6004560 w 6004560"/>
              <a:gd name="connsiteY12" fmla="*/ 1118203 h 2146903"/>
              <a:gd name="connsiteX0" fmla="*/ 0 w 6004560"/>
              <a:gd name="connsiteY0" fmla="*/ 2146903 h 2146903"/>
              <a:gd name="connsiteX1" fmla="*/ 858202 w 6004560"/>
              <a:gd name="connsiteY1" fmla="*/ 1962285 h 2146903"/>
              <a:gd name="connsiteX2" fmla="*/ 1352550 w 6004560"/>
              <a:gd name="connsiteY2" fmla="*/ 1335288 h 2146903"/>
              <a:gd name="connsiteX3" fmla="*/ 1785938 w 6004560"/>
              <a:gd name="connsiteY3" fmla="*/ 537554 h 2146903"/>
              <a:gd name="connsiteX4" fmla="*/ 2167890 w 6004560"/>
              <a:gd name="connsiteY4" fmla="*/ 215052 h 2146903"/>
              <a:gd name="connsiteX5" fmla="*/ 2598420 w 6004560"/>
              <a:gd name="connsiteY5" fmla="*/ 63817 h 2146903"/>
              <a:gd name="connsiteX6" fmla="*/ 3204210 w 6004560"/>
              <a:gd name="connsiteY6" fmla="*/ 722 h 2146903"/>
              <a:gd name="connsiteX7" fmla="*/ 3921443 w 6004560"/>
              <a:gd name="connsiteY7" fmla="*/ 36825 h 2146903"/>
              <a:gd name="connsiteX8" fmla="*/ 4250057 w 6004560"/>
              <a:gd name="connsiteY8" fmla="*/ 186047 h 2146903"/>
              <a:gd name="connsiteX9" fmla="*/ 4580573 w 6004560"/>
              <a:gd name="connsiteY9" fmla="*/ 85149 h 2146903"/>
              <a:gd name="connsiteX10" fmla="*/ 5399723 w 6004560"/>
              <a:gd name="connsiteY10" fmla="*/ 218452 h 2146903"/>
              <a:gd name="connsiteX11" fmla="*/ 5680710 w 6004560"/>
              <a:gd name="connsiteY11" fmla="*/ 649467 h 2146903"/>
              <a:gd name="connsiteX12" fmla="*/ 6004560 w 6004560"/>
              <a:gd name="connsiteY12" fmla="*/ 1118203 h 2146903"/>
              <a:gd name="connsiteX0" fmla="*/ 0 w 6004560"/>
              <a:gd name="connsiteY0" fmla="*/ 2146903 h 2146903"/>
              <a:gd name="connsiteX1" fmla="*/ 858202 w 6004560"/>
              <a:gd name="connsiteY1" fmla="*/ 1962285 h 2146903"/>
              <a:gd name="connsiteX2" fmla="*/ 1352550 w 6004560"/>
              <a:gd name="connsiteY2" fmla="*/ 1335288 h 2146903"/>
              <a:gd name="connsiteX3" fmla="*/ 1785938 w 6004560"/>
              <a:gd name="connsiteY3" fmla="*/ 537554 h 2146903"/>
              <a:gd name="connsiteX4" fmla="*/ 2167890 w 6004560"/>
              <a:gd name="connsiteY4" fmla="*/ 215052 h 2146903"/>
              <a:gd name="connsiteX5" fmla="*/ 2598420 w 6004560"/>
              <a:gd name="connsiteY5" fmla="*/ 63817 h 2146903"/>
              <a:gd name="connsiteX6" fmla="*/ 3204210 w 6004560"/>
              <a:gd name="connsiteY6" fmla="*/ 722 h 2146903"/>
              <a:gd name="connsiteX7" fmla="*/ 3921443 w 6004560"/>
              <a:gd name="connsiteY7" fmla="*/ 36825 h 2146903"/>
              <a:gd name="connsiteX8" fmla="*/ 4250057 w 6004560"/>
              <a:gd name="connsiteY8" fmla="*/ 186047 h 2146903"/>
              <a:gd name="connsiteX9" fmla="*/ 4580573 w 6004560"/>
              <a:gd name="connsiteY9" fmla="*/ 85149 h 2146903"/>
              <a:gd name="connsiteX10" fmla="*/ 5399723 w 6004560"/>
              <a:gd name="connsiteY10" fmla="*/ 218452 h 2146903"/>
              <a:gd name="connsiteX11" fmla="*/ 5680710 w 6004560"/>
              <a:gd name="connsiteY11" fmla="*/ 649467 h 2146903"/>
              <a:gd name="connsiteX12" fmla="*/ 6004560 w 6004560"/>
              <a:gd name="connsiteY12" fmla="*/ 1118203 h 2146903"/>
              <a:gd name="connsiteX0" fmla="*/ 0 w 6004560"/>
              <a:gd name="connsiteY0" fmla="*/ 2146903 h 2146903"/>
              <a:gd name="connsiteX1" fmla="*/ 858202 w 6004560"/>
              <a:gd name="connsiteY1" fmla="*/ 1962285 h 2146903"/>
              <a:gd name="connsiteX2" fmla="*/ 1527810 w 6004560"/>
              <a:gd name="connsiteY2" fmla="*/ 1349507 h 2146903"/>
              <a:gd name="connsiteX3" fmla="*/ 1785938 w 6004560"/>
              <a:gd name="connsiteY3" fmla="*/ 537554 h 2146903"/>
              <a:gd name="connsiteX4" fmla="*/ 2167890 w 6004560"/>
              <a:gd name="connsiteY4" fmla="*/ 215052 h 2146903"/>
              <a:gd name="connsiteX5" fmla="*/ 2598420 w 6004560"/>
              <a:gd name="connsiteY5" fmla="*/ 63817 h 2146903"/>
              <a:gd name="connsiteX6" fmla="*/ 3204210 w 6004560"/>
              <a:gd name="connsiteY6" fmla="*/ 722 h 2146903"/>
              <a:gd name="connsiteX7" fmla="*/ 3921443 w 6004560"/>
              <a:gd name="connsiteY7" fmla="*/ 36825 h 2146903"/>
              <a:gd name="connsiteX8" fmla="*/ 4250057 w 6004560"/>
              <a:gd name="connsiteY8" fmla="*/ 186047 h 2146903"/>
              <a:gd name="connsiteX9" fmla="*/ 4580573 w 6004560"/>
              <a:gd name="connsiteY9" fmla="*/ 85149 h 2146903"/>
              <a:gd name="connsiteX10" fmla="*/ 5399723 w 6004560"/>
              <a:gd name="connsiteY10" fmla="*/ 218452 h 2146903"/>
              <a:gd name="connsiteX11" fmla="*/ 5680710 w 6004560"/>
              <a:gd name="connsiteY11" fmla="*/ 649467 h 2146903"/>
              <a:gd name="connsiteX12" fmla="*/ 6004560 w 6004560"/>
              <a:gd name="connsiteY12" fmla="*/ 1118203 h 2146903"/>
              <a:gd name="connsiteX0" fmla="*/ 0 w 6004560"/>
              <a:gd name="connsiteY0" fmla="*/ 2146903 h 2146903"/>
              <a:gd name="connsiteX1" fmla="*/ 858202 w 6004560"/>
              <a:gd name="connsiteY1" fmla="*/ 1962285 h 2146903"/>
              <a:gd name="connsiteX2" fmla="*/ 1344930 w 6004560"/>
              <a:gd name="connsiteY2" fmla="*/ 1285522 h 2146903"/>
              <a:gd name="connsiteX3" fmla="*/ 1785938 w 6004560"/>
              <a:gd name="connsiteY3" fmla="*/ 537554 h 2146903"/>
              <a:gd name="connsiteX4" fmla="*/ 2167890 w 6004560"/>
              <a:gd name="connsiteY4" fmla="*/ 215052 h 2146903"/>
              <a:gd name="connsiteX5" fmla="*/ 2598420 w 6004560"/>
              <a:gd name="connsiteY5" fmla="*/ 63817 h 2146903"/>
              <a:gd name="connsiteX6" fmla="*/ 3204210 w 6004560"/>
              <a:gd name="connsiteY6" fmla="*/ 722 h 2146903"/>
              <a:gd name="connsiteX7" fmla="*/ 3921443 w 6004560"/>
              <a:gd name="connsiteY7" fmla="*/ 36825 h 2146903"/>
              <a:gd name="connsiteX8" fmla="*/ 4250057 w 6004560"/>
              <a:gd name="connsiteY8" fmla="*/ 186047 h 2146903"/>
              <a:gd name="connsiteX9" fmla="*/ 4580573 w 6004560"/>
              <a:gd name="connsiteY9" fmla="*/ 85149 h 2146903"/>
              <a:gd name="connsiteX10" fmla="*/ 5399723 w 6004560"/>
              <a:gd name="connsiteY10" fmla="*/ 218452 h 2146903"/>
              <a:gd name="connsiteX11" fmla="*/ 5680710 w 6004560"/>
              <a:gd name="connsiteY11" fmla="*/ 649467 h 2146903"/>
              <a:gd name="connsiteX12" fmla="*/ 6004560 w 6004560"/>
              <a:gd name="connsiteY12" fmla="*/ 1118203 h 2146903"/>
              <a:gd name="connsiteX0" fmla="*/ 0 w 6004560"/>
              <a:gd name="connsiteY0" fmla="*/ 2146903 h 2146903"/>
              <a:gd name="connsiteX1" fmla="*/ 705802 w 6004560"/>
              <a:gd name="connsiteY1" fmla="*/ 1990724 h 2146903"/>
              <a:gd name="connsiteX2" fmla="*/ 1344930 w 6004560"/>
              <a:gd name="connsiteY2" fmla="*/ 1285522 h 2146903"/>
              <a:gd name="connsiteX3" fmla="*/ 1785938 w 6004560"/>
              <a:gd name="connsiteY3" fmla="*/ 537554 h 2146903"/>
              <a:gd name="connsiteX4" fmla="*/ 2167890 w 6004560"/>
              <a:gd name="connsiteY4" fmla="*/ 215052 h 2146903"/>
              <a:gd name="connsiteX5" fmla="*/ 2598420 w 6004560"/>
              <a:gd name="connsiteY5" fmla="*/ 63817 h 2146903"/>
              <a:gd name="connsiteX6" fmla="*/ 3204210 w 6004560"/>
              <a:gd name="connsiteY6" fmla="*/ 722 h 2146903"/>
              <a:gd name="connsiteX7" fmla="*/ 3921443 w 6004560"/>
              <a:gd name="connsiteY7" fmla="*/ 36825 h 2146903"/>
              <a:gd name="connsiteX8" fmla="*/ 4250057 w 6004560"/>
              <a:gd name="connsiteY8" fmla="*/ 186047 h 2146903"/>
              <a:gd name="connsiteX9" fmla="*/ 4580573 w 6004560"/>
              <a:gd name="connsiteY9" fmla="*/ 85149 h 2146903"/>
              <a:gd name="connsiteX10" fmla="*/ 5399723 w 6004560"/>
              <a:gd name="connsiteY10" fmla="*/ 218452 h 2146903"/>
              <a:gd name="connsiteX11" fmla="*/ 5680710 w 6004560"/>
              <a:gd name="connsiteY11" fmla="*/ 649467 h 2146903"/>
              <a:gd name="connsiteX12" fmla="*/ 6004560 w 6004560"/>
              <a:gd name="connsiteY12" fmla="*/ 1118203 h 2146903"/>
              <a:gd name="connsiteX0" fmla="*/ 0 w 6004560"/>
              <a:gd name="connsiteY0" fmla="*/ 2146903 h 2146903"/>
              <a:gd name="connsiteX1" fmla="*/ 705802 w 6004560"/>
              <a:gd name="connsiteY1" fmla="*/ 1990724 h 2146903"/>
              <a:gd name="connsiteX2" fmla="*/ 1268730 w 6004560"/>
              <a:gd name="connsiteY2" fmla="*/ 1242865 h 2146903"/>
              <a:gd name="connsiteX3" fmla="*/ 1785938 w 6004560"/>
              <a:gd name="connsiteY3" fmla="*/ 537554 h 2146903"/>
              <a:gd name="connsiteX4" fmla="*/ 2167890 w 6004560"/>
              <a:gd name="connsiteY4" fmla="*/ 215052 h 2146903"/>
              <a:gd name="connsiteX5" fmla="*/ 2598420 w 6004560"/>
              <a:gd name="connsiteY5" fmla="*/ 63817 h 2146903"/>
              <a:gd name="connsiteX6" fmla="*/ 3204210 w 6004560"/>
              <a:gd name="connsiteY6" fmla="*/ 722 h 2146903"/>
              <a:gd name="connsiteX7" fmla="*/ 3921443 w 6004560"/>
              <a:gd name="connsiteY7" fmla="*/ 36825 h 2146903"/>
              <a:gd name="connsiteX8" fmla="*/ 4250057 w 6004560"/>
              <a:gd name="connsiteY8" fmla="*/ 186047 h 2146903"/>
              <a:gd name="connsiteX9" fmla="*/ 4580573 w 6004560"/>
              <a:gd name="connsiteY9" fmla="*/ 85149 h 2146903"/>
              <a:gd name="connsiteX10" fmla="*/ 5399723 w 6004560"/>
              <a:gd name="connsiteY10" fmla="*/ 218452 h 2146903"/>
              <a:gd name="connsiteX11" fmla="*/ 5680710 w 6004560"/>
              <a:gd name="connsiteY11" fmla="*/ 649467 h 2146903"/>
              <a:gd name="connsiteX12" fmla="*/ 6004560 w 6004560"/>
              <a:gd name="connsiteY12" fmla="*/ 1118203 h 2146903"/>
              <a:gd name="connsiteX0" fmla="*/ 0 w 6004560"/>
              <a:gd name="connsiteY0" fmla="*/ 2146903 h 2146903"/>
              <a:gd name="connsiteX1" fmla="*/ 705802 w 6004560"/>
              <a:gd name="connsiteY1" fmla="*/ 1990724 h 2146903"/>
              <a:gd name="connsiteX2" fmla="*/ 1306830 w 6004560"/>
              <a:gd name="connsiteY2" fmla="*/ 1271303 h 2146903"/>
              <a:gd name="connsiteX3" fmla="*/ 1785938 w 6004560"/>
              <a:gd name="connsiteY3" fmla="*/ 537554 h 2146903"/>
              <a:gd name="connsiteX4" fmla="*/ 2167890 w 6004560"/>
              <a:gd name="connsiteY4" fmla="*/ 215052 h 2146903"/>
              <a:gd name="connsiteX5" fmla="*/ 2598420 w 6004560"/>
              <a:gd name="connsiteY5" fmla="*/ 63817 h 2146903"/>
              <a:gd name="connsiteX6" fmla="*/ 3204210 w 6004560"/>
              <a:gd name="connsiteY6" fmla="*/ 722 h 2146903"/>
              <a:gd name="connsiteX7" fmla="*/ 3921443 w 6004560"/>
              <a:gd name="connsiteY7" fmla="*/ 36825 h 2146903"/>
              <a:gd name="connsiteX8" fmla="*/ 4250057 w 6004560"/>
              <a:gd name="connsiteY8" fmla="*/ 186047 h 2146903"/>
              <a:gd name="connsiteX9" fmla="*/ 4580573 w 6004560"/>
              <a:gd name="connsiteY9" fmla="*/ 85149 h 2146903"/>
              <a:gd name="connsiteX10" fmla="*/ 5399723 w 6004560"/>
              <a:gd name="connsiteY10" fmla="*/ 218452 h 2146903"/>
              <a:gd name="connsiteX11" fmla="*/ 5680710 w 6004560"/>
              <a:gd name="connsiteY11" fmla="*/ 649467 h 2146903"/>
              <a:gd name="connsiteX12" fmla="*/ 6004560 w 6004560"/>
              <a:gd name="connsiteY12" fmla="*/ 1118203 h 2146903"/>
              <a:gd name="connsiteX0" fmla="*/ 0 w 6004560"/>
              <a:gd name="connsiteY0" fmla="*/ 2146903 h 2146903"/>
              <a:gd name="connsiteX1" fmla="*/ 705802 w 6004560"/>
              <a:gd name="connsiteY1" fmla="*/ 1990724 h 2146903"/>
              <a:gd name="connsiteX2" fmla="*/ 1306830 w 6004560"/>
              <a:gd name="connsiteY2" fmla="*/ 1271303 h 2146903"/>
              <a:gd name="connsiteX3" fmla="*/ 1785938 w 6004560"/>
              <a:gd name="connsiteY3" fmla="*/ 537554 h 2146903"/>
              <a:gd name="connsiteX4" fmla="*/ 2167890 w 6004560"/>
              <a:gd name="connsiteY4" fmla="*/ 215052 h 2146903"/>
              <a:gd name="connsiteX5" fmla="*/ 2598420 w 6004560"/>
              <a:gd name="connsiteY5" fmla="*/ 63817 h 2146903"/>
              <a:gd name="connsiteX6" fmla="*/ 3204210 w 6004560"/>
              <a:gd name="connsiteY6" fmla="*/ 722 h 2146903"/>
              <a:gd name="connsiteX7" fmla="*/ 3921443 w 6004560"/>
              <a:gd name="connsiteY7" fmla="*/ 36825 h 2146903"/>
              <a:gd name="connsiteX8" fmla="*/ 4250057 w 6004560"/>
              <a:gd name="connsiteY8" fmla="*/ 186047 h 2146903"/>
              <a:gd name="connsiteX9" fmla="*/ 4580573 w 6004560"/>
              <a:gd name="connsiteY9" fmla="*/ 85149 h 2146903"/>
              <a:gd name="connsiteX10" fmla="*/ 5399723 w 6004560"/>
              <a:gd name="connsiteY10" fmla="*/ 218452 h 2146903"/>
              <a:gd name="connsiteX11" fmla="*/ 5680710 w 6004560"/>
              <a:gd name="connsiteY11" fmla="*/ 649467 h 2146903"/>
              <a:gd name="connsiteX12" fmla="*/ 6004560 w 6004560"/>
              <a:gd name="connsiteY12" fmla="*/ 1118203 h 2146903"/>
              <a:gd name="connsiteX0" fmla="*/ 0 w 6004560"/>
              <a:gd name="connsiteY0" fmla="*/ 2146903 h 2146903"/>
              <a:gd name="connsiteX1" fmla="*/ 705802 w 6004560"/>
              <a:gd name="connsiteY1" fmla="*/ 1990724 h 2146903"/>
              <a:gd name="connsiteX2" fmla="*/ 1306830 w 6004560"/>
              <a:gd name="connsiteY2" fmla="*/ 1271303 h 2146903"/>
              <a:gd name="connsiteX3" fmla="*/ 1740218 w 6004560"/>
              <a:gd name="connsiteY3" fmla="*/ 622868 h 2146903"/>
              <a:gd name="connsiteX4" fmla="*/ 2167890 w 6004560"/>
              <a:gd name="connsiteY4" fmla="*/ 215052 h 2146903"/>
              <a:gd name="connsiteX5" fmla="*/ 2598420 w 6004560"/>
              <a:gd name="connsiteY5" fmla="*/ 63817 h 2146903"/>
              <a:gd name="connsiteX6" fmla="*/ 3204210 w 6004560"/>
              <a:gd name="connsiteY6" fmla="*/ 722 h 2146903"/>
              <a:gd name="connsiteX7" fmla="*/ 3921443 w 6004560"/>
              <a:gd name="connsiteY7" fmla="*/ 36825 h 2146903"/>
              <a:gd name="connsiteX8" fmla="*/ 4250057 w 6004560"/>
              <a:gd name="connsiteY8" fmla="*/ 186047 h 2146903"/>
              <a:gd name="connsiteX9" fmla="*/ 4580573 w 6004560"/>
              <a:gd name="connsiteY9" fmla="*/ 85149 h 2146903"/>
              <a:gd name="connsiteX10" fmla="*/ 5399723 w 6004560"/>
              <a:gd name="connsiteY10" fmla="*/ 218452 h 2146903"/>
              <a:gd name="connsiteX11" fmla="*/ 5680710 w 6004560"/>
              <a:gd name="connsiteY11" fmla="*/ 649467 h 2146903"/>
              <a:gd name="connsiteX12" fmla="*/ 6004560 w 6004560"/>
              <a:gd name="connsiteY12" fmla="*/ 1118203 h 2146903"/>
              <a:gd name="connsiteX0" fmla="*/ 0 w 6004560"/>
              <a:gd name="connsiteY0" fmla="*/ 2146903 h 2146903"/>
              <a:gd name="connsiteX1" fmla="*/ 705802 w 6004560"/>
              <a:gd name="connsiteY1" fmla="*/ 1990724 h 2146903"/>
              <a:gd name="connsiteX2" fmla="*/ 1306830 w 6004560"/>
              <a:gd name="connsiteY2" fmla="*/ 1271303 h 2146903"/>
              <a:gd name="connsiteX3" fmla="*/ 1740218 w 6004560"/>
              <a:gd name="connsiteY3" fmla="*/ 622868 h 2146903"/>
              <a:gd name="connsiteX4" fmla="*/ 2099310 w 6004560"/>
              <a:gd name="connsiteY4" fmla="*/ 321695 h 2146903"/>
              <a:gd name="connsiteX5" fmla="*/ 2598420 w 6004560"/>
              <a:gd name="connsiteY5" fmla="*/ 63817 h 2146903"/>
              <a:gd name="connsiteX6" fmla="*/ 3204210 w 6004560"/>
              <a:gd name="connsiteY6" fmla="*/ 722 h 2146903"/>
              <a:gd name="connsiteX7" fmla="*/ 3921443 w 6004560"/>
              <a:gd name="connsiteY7" fmla="*/ 36825 h 2146903"/>
              <a:gd name="connsiteX8" fmla="*/ 4250057 w 6004560"/>
              <a:gd name="connsiteY8" fmla="*/ 186047 h 2146903"/>
              <a:gd name="connsiteX9" fmla="*/ 4580573 w 6004560"/>
              <a:gd name="connsiteY9" fmla="*/ 85149 h 2146903"/>
              <a:gd name="connsiteX10" fmla="*/ 5399723 w 6004560"/>
              <a:gd name="connsiteY10" fmla="*/ 218452 h 2146903"/>
              <a:gd name="connsiteX11" fmla="*/ 5680710 w 6004560"/>
              <a:gd name="connsiteY11" fmla="*/ 649467 h 2146903"/>
              <a:gd name="connsiteX12" fmla="*/ 6004560 w 6004560"/>
              <a:gd name="connsiteY12" fmla="*/ 1118203 h 2146903"/>
              <a:gd name="connsiteX0" fmla="*/ 0 w 6004560"/>
              <a:gd name="connsiteY0" fmla="*/ 2146903 h 2146903"/>
              <a:gd name="connsiteX1" fmla="*/ 705802 w 6004560"/>
              <a:gd name="connsiteY1" fmla="*/ 1990724 h 2146903"/>
              <a:gd name="connsiteX2" fmla="*/ 1306830 w 6004560"/>
              <a:gd name="connsiteY2" fmla="*/ 1271303 h 2146903"/>
              <a:gd name="connsiteX3" fmla="*/ 1740218 w 6004560"/>
              <a:gd name="connsiteY3" fmla="*/ 622868 h 2146903"/>
              <a:gd name="connsiteX4" fmla="*/ 2099310 w 6004560"/>
              <a:gd name="connsiteY4" fmla="*/ 321695 h 2146903"/>
              <a:gd name="connsiteX5" fmla="*/ 2537460 w 6004560"/>
              <a:gd name="connsiteY5" fmla="*/ 134912 h 2146903"/>
              <a:gd name="connsiteX6" fmla="*/ 3204210 w 6004560"/>
              <a:gd name="connsiteY6" fmla="*/ 722 h 2146903"/>
              <a:gd name="connsiteX7" fmla="*/ 3921443 w 6004560"/>
              <a:gd name="connsiteY7" fmla="*/ 36825 h 2146903"/>
              <a:gd name="connsiteX8" fmla="*/ 4250057 w 6004560"/>
              <a:gd name="connsiteY8" fmla="*/ 186047 h 2146903"/>
              <a:gd name="connsiteX9" fmla="*/ 4580573 w 6004560"/>
              <a:gd name="connsiteY9" fmla="*/ 85149 h 2146903"/>
              <a:gd name="connsiteX10" fmla="*/ 5399723 w 6004560"/>
              <a:gd name="connsiteY10" fmla="*/ 218452 h 2146903"/>
              <a:gd name="connsiteX11" fmla="*/ 5680710 w 6004560"/>
              <a:gd name="connsiteY11" fmla="*/ 649467 h 2146903"/>
              <a:gd name="connsiteX12" fmla="*/ 6004560 w 6004560"/>
              <a:gd name="connsiteY12" fmla="*/ 1118203 h 2146903"/>
              <a:gd name="connsiteX0" fmla="*/ 0 w 6004560"/>
              <a:gd name="connsiteY0" fmla="*/ 2119808 h 2119808"/>
              <a:gd name="connsiteX1" fmla="*/ 705802 w 6004560"/>
              <a:gd name="connsiteY1" fmla="*/ 1963629 h 2119808"/>
              <a:gd name="connsiteX2" fmla="*/ 1306830 w 6004560"/>
              <a:gd name="connsiteY2" fmla="*/ 1244208 h 2119808"/>
              <a:gd name="connsiteX3" fmla="*/ 1740218 w 6004560"/>
              <a:gd name="connsiteY3" fmla="*/ 595773 h 2119808"/>
              <a:gd name="connsiteX4" fmla="*/ 2099310 w 6004560"/>
              <a:gd name="connsiteY4" fmla="*/ 294600 h 2119808"/>
              <a:gd name="connsiteX5" fmla="*/ 2537460 w 6004560"/>
              <a:gd name="connsiteY5" fmla="*/ 107817 h 2119808"/>
              <a:gd name="connsiteX6" fmla="*/ 3059430 w 6004560"/>
              <a:gd name="connsiteY6" fmla="*/ 16284 h 2119808"/>
              <a:gd name="connsiteX7" fmla="*/ 3921443 w 6004560"/>
              <a:gd name="connsiteY7" fmla="*/ 9730 h 2119808"/>
              <a:gd name="connsiteX8" fmla="*/ 4250057 w 6004560"/>
              <a:gd name="connsiteY8" fmla="*/ 158952 h 2119808"/>
              <a:gd name="connsiteX9" fmla="*/ 4580573 w 6004560"/>
              <a:gd name="connsiteY9" fmla="*/ 58054 h 2119808"/>
              <a:gd name="connsiteX10" fmla="*/ 5399723 w 6004560"/>
              <a:gd name="connsiteY10" fmla="*/ 191357 h 2119808"/>
              <a:gd name="connsiteX11" fmla="*/ 5680710 w 6004560"/>
              <a:gd name="connsiteY11" fmla="*/ 622372 h 2119808"/>
              <a:gd name="connsiteX12" fmla="*/ 6004560 w 6004560"/>
              <a:gd name="connsiteY12" fmla="*/ 1091108 h 2119808"/>
              <a:gd name="connsiteX0" fmla="*/ 0 w 6004560"/>
              <a:gd name="connsiteY0" fmla="*/ 2153795 h 2153795"/>
              <a:gd name="connsiteX1" fmla="*/ 705802 w 6004560"/>
              <a:gd name="connsiteY1" fmla="*/ 1997616 h 2153795"/>
              <a:gd name="connsiteX2" fmla="*/ 1306830 w 6004560"/>
              <a:gd name="connsiteY2" fmla="*/ 1278195 h 2153795"/>
              <a:gd name="connsiteX3" fmla="*/ 1740218 w 6004560"/>
              <a:gd name="connsiteY3" fmla="*/ 629760 h 2153795"/>
              <a:gd name="connsiteX4" fmla="*/ 2099310 w 6004560"/>
              <a:gd name="connsiteY4" fmla="*/ 328587 h 2153795"/>
              <a:gd name="connsiteX5" fmla="*/ 2537460 w 6004560"/>
              <a:gd name="connsiteY5" fmla="*/ 141804 h 2153795"/>
              <a:gd name="connsiteX6" fmla="*/ 3059430 w 6004560"/>
              <a:gd name="connsiteY6" fmla="*/ 504 h 2153795"/>
              <a:gd name="connsiteX7" fmla="*/ 3921443 w 6004560"/>
              <a:gd name="connsiteY7" fmla="*/ 43717 h 2153795"/>
              <a:gd name="connsiteX8" fmla="*/ 4250057 w 6004560"/>
              <a:gd name="connsiteY8" fmla="*/ 192939 h 2153795"/>
              <a:gd name="connsiteX9" fmla="*/ 4580573 w 6004560"/>
              <a:gd name="connsiteY9" fmla="*/ 92041 h 2153795"/>
              <a:gd name="connsiteX10" fmla="*/ 5399723 w 6004560"/>
              <a:gd name="connsiteY10" fmla="*/ 225344 h 2153795"/>
              <a:gd name="connsiteX11" fmla="*/ 5680710 w 6004560"/>
              <a:gd name="connsiteY11" fmla="*/ 656359 h 2153795"/>
              <a:gd name="connsiteX12" fmla="*/ 6004560 w 6004560"/>
              <a:gd name="connsiteY12" fmla="*/ 1125095 h 2153795"/>
              <a:gd name="connsiteX0" fmla="*/ 0 w 6004560"/>
              <a:gd name="connsiteY0" fmla="*/ 2153795 h 2153795"/>
              <a:gd name="connsiteX1" fmla="*/ 705802 w 6004560"/>
              <a:gd name="connsiteY1" fmla="*/ 1997616 h 2153795"/>
              <a:gd name="connsiteX2" fmla="*/ 1306830 w 6004560"/>
              <a:gd name="connsiteY2" fmla="*/ 1278195 h 2153795"/>
              <a:gd name="connsiteX3" fmla="*/ 1740218 w 6004560"/>
              <a:gd name="connsiteY3" fmla="*/ 629760 h 2153795"/>
              <a:gd name="connsiteX4" fmla="*/ 2099310 w 6004560"/>
              <a:gd name="connsiteY4" fmla="*/ 328587 h 2153795"/>
              <a:gd name="connsiteX5" fmla="*/ 2529840 w 6004560"/>
              <a:gd name="connsiteY5" fmla="*/ 141804 h 2153795"/>
              <a:gd name="connsiteX6" fmla="*/ 3059430 w 6004560"/>
              <a:gd name="connsiteY6" fmla="*/ 504 h 2153795"/>
              <a:gd name="connsiteX7" fmla="*/ 3921443 w 6004560"/>
              <a:gd name="connsiteY7" fmla="*/ 43717 h 2153795"/>
              <a:gd name="connsiteX8" fmla="*/ 4250057 w 6004560"/>
              <a:gd name="connsiteY8" fmla="*/ 192939 h 2153795"/>
              <a:gd name="connsiteX9" fmla="*/ 4580573 w 6004560"/>
              <a:gd name="connsiteY9" fmla="*/ 92041 h 2153795"/>
              <a:gd name="connsiteX10" fmla="*/ 5399723 w 6004560"/>
              <a:gd name="connsiteY10" fmla="*/ 225344 h 2153795"/>
              <a:gd name="connsiteX11" fmla="*/ 5680710 w 6004560"/>
              <a:gd name="connsiteY11" fmla="*/ 656359 h 2153795"/>
              <a:gd name="connsiteX12" fmla="*/ 6004560 w 6004560"/>
              <a:gd name="connsiteY12" fmla="*/ 1125095 h 2153795"/>
              <a:gd name="connsiteX0" fmla="*/ 0 w 6004560"/>
              <a:gd name="connsiteY0" fmla="*/ 2153795 h 2153795"/>
              <a:gd name="connsiteX1" fmla="*/ 705802 w 6004560"/>
              <a:gd name="connsiteY1" fmla="*/ 1997616 h 2153795"/>
              <a:gd name="connsiteX2" fmla="*/ 1306830 w 6004560"/>
              <a:gd name="connsiteY2" fmla="*/ 1278195 h 2153795"/>
              <a:gd name="connsiteX3" fmla="*/ 1740218 w 6004560"/>
              <a:gd name="connsiteY3" fmla="*/ 629760 h 2153795"/>
              <a:gd name="connsiteX4" fmla="*/ 2099310 w 6004560"/>
              <a:gd name="connsiteY4" fmla="*/ 328587 h 2153795"/>
              <a:gd name="connsiteX5" fmla="*/ 2529840 w 6004560"/>
              <a:gd name="connsiteY5" fmla="*/ 141804 h 2153795"/>
              <a:gd name="connsiteX6" fmla="*/ 3059430 w 6004560"/>
              <a:gd name="connsiteY6" fmla="*/ 504 h 2153795"/>
              <a:gd name="connsiteX7" fmla="*/ 3921443 w 6004560"/>
              <a:gd name="connsiteY7" fmla="*/ 43717 h 2153795"/>
              <a:gd name="connsiteX8" fmla="*/ 4250057 w 6004560"/>
              <a:gd name="connsiteY8" fmla="*/ 192939 h 2153795"/>
              <a:gd name="connsiteX9" fmla="*/ 4580573 w 6004560"/>
              <a:gd name="connsiteY9" fmla="*/ 92041 h 2153795"/>
              <a:gd name="connsiteX10" fmla="*/ 5399723 w 6004560"/>
              <a:gd name="connsiteY10" fmla="*/ 225344 h 2153795"/>
              <a:gd name="connsiteX11" fmla="*/ 5680710 w 6004560"/>
              <a:gd name="connsiteY11" fmla="*/ 656359 h 2153795"/>
              <a:gd name="connsiteX12" fmla="*/ 6004560 w 6004560"/>
              <a:gd name="connsiteY12" fmla="*/ 1125095 h 2153795"/>
              <a:gd name="connsiteX0" fmla="*/ 0 w 6004560"/>
              <a:gd name="connsiteY0" fmla="*/ 2153795 h 2153795"/>
              <a:gd name="connsiteX1" fmla="*/ 705802 w 6004560"/>
              <a:gd name="connsiteY1" fmla="*/ 1997616 h 2153795"/>
              <a:gd name="connsiteX2" fmla="*/ 1306830 w 6004560"/>
              <a:gd name="connsiteY2" fmla="*/ 1278195 h 2153795"/>
              <a:gd name="connsiteX3" fmla="*/ 1740218 w 6004560"/>
              <a:gd name="connsiteY3" fmla="*/ 629760 h 2153795"/>
              <a:gd name="connsiteX4" fmla="*/ 2099310 w 6004560"/>
              <a:gd name="connsiteY4" fmla="*/ 328587 h 2153795"/>
              <a:gd name="connsiteX5" fmla="*/ 2529840 w 6004560"/>
              <a:gd name="connsiteY5" fmla="*/ 141804 h 2153795"/>
              <a:gd name="connsiteX6" fmla="*/ 3059430 w 6004560"/>
              <a:gd name="connsiteY6" fmla="*/ 504 h 2153795"/>
              <a:gd name="connsiteX7" fmla="*/ 3921443 w 6004560"/>
              <a:gd name="connsiteY7" fmla="*/ 43717 h 2153795"/>
              <a:gd name="connsiteX8" fmla="*/ 4250057 w 6004560"/>
              <a:gd name="connsiteY8" fmla="*/ 192939 h 2153795"/>
              <a:gd name="connsiteX9" fmla="*/ 4580573 w 6004560"/>
              <a:gd name="connsiteY9" fmla="*/ 92041 h 2153795"/>
              <a:gd name="connsiteX10" fmla="*/ 5399723 w 6004560"/>
              <a:gd name="connsiteY10" fmla="*/ 225344 h 2153795"/>
              <a:gd name="connsiteX11" fmla="*/ 5680710 w 6004560"/>
              <a:gd name="connsiteY11" fmla="*/ 656359 h 2153795"/>
              <a:gd name="connsiteX12" fmla="*/ 6004560 w 6004560"/>
              <a:gd name="connsiteY12" fmla="*/ 1125095 h 2153795"/>
              <a:gd name="connsiteX0" fmla="*/ 0 w 6004560"/>
              <a:gd name="connsiteY0" fmla="*/ 2153795 h 2153795"/>
              <a:gd name="connsiteX1" fmla="*/ 705802 w 6004560"/>
              <a:gd name="connsiteY1" fmla="*/ 1997616 h 2153795"/>
              <a:gd name="connsiteX2" fmla="*/ 1306830 w 6004560"/>
              <a:gd name="connsiteY2" fmla="*/ 1278195 h 2153795"/>
              <a:gd name="connsiteX3" fmla="*/ 1740218 w 6004560"/>
              <a:gd name="connsiteY3" fmla="*/ 629760 h 2153795"/>
              <a:gd name="connsiteX4" fmla="*/ 2099310 w 6004560"/>
              <a:gd name="connsiteY4" fmla="*/ 328587 h 2153795"/>
              <a:gd name="connsiteX5" fmla="*/ 2529840 w 6004560"/>
              <a:gd name="connsiteY5" fmla="*/ 141804 h 2153795"/>
              <a:gd name="connsiteX6" fmla="*/ 3059430 w 6004560"/>
              <a:gd name="connsiteY6" fmla="*/ 504 h 2153795"/>
              <a:gd name="connsiteX7" fmla="*/ 3921443 w 6004560"/>
              <a:gd name="connsiteY7" fmla="*/ 43717 h 2153795"/>
              <a:gd name="connsiteX8" fmla="*/ 4250057 w 6004560"/>
              <a:gd name="connsiteY8" fmla="*/ 192939 h 2153795"/>
              <a:gd name="connsiteX9" fmla="*/ 4580573 w 6004560"/>
              <a:gd name="connsiteY9" fmla="*/ 92041 h 2153795"/>
              <a:gd name="connsiteX10" fmla="*/ 5399723 w 6004560"/>
              <a:gd name="connsiteY10" fmla="*/ 225344 h 2153795"/>
              <a:gd name="connsiteX11" fmla="*/ 5680710 w 6004560"/>
              <a:gd name="connsiteY11" fmla="*/ 656359 h 2153795"/>
              <a:gd name="connsiteX12" fmla="*/ 6004560 w 6004560"/>
              <a:gd name="connsiteY12" fmla="*/ 1125095 h 2153795"/>
              <a:gd name="connsiteX0" fmla="*/ 0 w 6004560"/>
              <a:gd name="connsiteY0" fmla="*/ 2153795 h 2153795"/>
              <a:gd name="connsiteX1" fmla="*/ 705802 w 6004560"/>
              <a:gd name="connsiteY1" fmla="*/ 1997616 h 2153795"/>
              <a:gd name="connsiteX2" fmla="*/ 1306830 w 6004560"/>
              <a:gd name="connsiteY2" fmla="*/ 1278195 h 2153795"/>
              <a:gd name="connsiteX3" fmla="*/ 1740218 w 6004560"/>
              <a:gd name="connsiteY3" fmla="*/ 629760 h 2153795"/>
              <a:gd name="connsiteX4" fmla="*/ 2145030 w 6004560"/>
              <a:gd name="connsiteY4" fmla="*/ 392572 h 2153795"/>
              <a:gd name="connsiteX5" fmla="*/ 2529840 w 6004560"/>
              <a:gd name="connsiteY5" fmla="*/ 141804 h 2153795"/>
              <a:gd name="connsiteX6" fmla="*/ 3059430 w 6004560"/>
              <a:gd name="connsiteY6" fmla="*/ 504 h 2153795"/>
              <a:gd name="connsiteX7" fmla="*/ 3921443 w 6004560"/>
              <a:gd name="connsiteY7" fmla="*/ 43717 h 2153795"/>
              <a:gd name="connsiteX8" fmla="*/ 4250057 w 6004560"/>
              <a:gd name="connsiteY8" fmla="*/ 192939 h 2153795"/>
              <a:gd name="connsiteX9" fmla="*/ 4580573 w 6004560"/>
              <a:gd name="connsiteY9" fmla="*/ 92041 h 2153795"/>
              <a:gd name="connsiteX10" fmla="*/ 5399723 w 6004560"/>
              <a:gd name="connsiteY10" fmla="*/ 225344 h 2153795"/>
              <a:gd name="connsiteX11" fmla="*/ 5680710 w 6004560"/>
              <a:gd name="connsiteY11" fmla="*/ 656359 h 2153795"/>
              <a:gd name="connsiteX12" fmla="*/ 6004560 w 6004560"/>
              <a:gd name="connsiteY12" fmla="*/ 1125095 h 2153795"/>
              <a:gd name="connsiteX0" fmla="*/ 0 w 6004560"/>
              <a:gd name="connsiteY0" fmla="*/ 2153795 h 2153795"/>
              <a:gd name="connsiteX1" fmla="*/ 705802 w 6004560"/>
              <a:gd name="connsiteY1" fmla="*/ 1997616 h 2153795"/>
              <a:gd name="connsiteX2" fmla="*/ 1306830 w 6004560"/>
              <a:gd name="connsiteY2" fmla="*/ 1278195 h 2153795"/>
              <a:gd name="connsiteX3" fmla="*/ 1824038 w 6004560"/>
              <a:gd name="connsiteY3" fmla="*/ 722184 h 2153795"/>
              <a:gd name="connsiteX4" fmla="*/ 2145030 w 6004560"/>
              <a:gd name="connsiteY4" fmla="*/ 392572 h 2153795"/>
              <a:gd name="connsiteX5" fmla="*/ 2529840 w 6004560"/>
              <a:gd name="connsiteY5" fmla="*/ 141804 h 2153795"/>
              <a:gd name="connsiteX6" fmla="*/ 3059430 w 6004560"/>
              <a:gd name="connsiteY6" fmla="*/ 504 h 2153795"/>
              <a:gd name="connsiteX7" fmla="*/ 3921443 w 6004560"/>
              <a:gd name="connsiteY7" fmla="*/ 43717 h 2153795"/>
              <a:gd name="connsiteX8" fmla="*/ 4250057 w 6004560"/>
              <a:gd name="connsiteY8" fmla="*/ 192939 h 2153795"/>
              <a:gd name="connsiteX9" fmla="*/ 4580573 w 6004560"/>
              <a:gd name="connsiteY9" fmla="*/ 92041 h 2153795"/>
              <a:gd name="connsiteX10" fmla="*/ 5399723 w 6004560"/>
              <a:gd name="connsiteY10" fmla="*/ 225344 h 2153795"/>
              <a:gd name="connsiteX11" fmla="*/ 5680710 w 6004560"/>
              <a:gd name="connsiteY11" fmla="*/ 656359 h 2153795"/>
              <a:gd name="connsiteX12" fmla="*/ 6004560 w 6004560"/>
              <a:gd name="connsiteY12" fmla="*/ 1125095 h 2153795"/>
              <a:gd name="connsiteX0" fmla="*/ 0 w 6004560"/>
              <a:gd name="connsiteY0" fmla="*/ 2153795 h 2153795"/>
              <a:gd name="connsiteX1" fmla="*/ 705802 w 6004560"/>
              <a:gd name="connsiteY1" fmla="*/ 1997616 h 2153795"/>
              <a:gd name="connsiteX2" fmla="*/ 1306830 w 6004560"/>
              <a:gd name="connsiteY2" fmla="*/ 1278195 h 2153795"/>
              <a:gd name="connsiteX3" fmla="*/ 1824038 w 6004560"/>
              <a:gd name="connsiteY3" fmla="*/ 722184 h 2153795"/>
              <a:gd name="connsiteX4" fmla="*/ 2145030 w 6004560"/>
              <a:gd name="connsiteY4" fmla="*/ 392572 h 2153795"/>
              <a:gd name="connsiteX5" fmla="*/ 2529840 w 6004560"/>
              <a:gd name="connsiteY5" fmla="*/ 141804 h 2153795"/>
              <a:gd name="connsiteX6" fmla="*/ 3059430 w 6004560"/>
              <a:gd name="connsiteY6" fmla="*/ 504 h 2153795"/>
              <a:gd name="connsiteX7" fmla="*/ 3921443 w 6004560"/>
              <a:gd name="connsiteY7" fmla="*/ 43717 h 2153795"/>
              <a:gd name="connsiteX8" fmla="*/ 4250057 w 6004560"/>
              <a:gd name="connsiteY8" fmla="*/ 192939 h 2153795"/>
              <a:gd name="connsiteX9" fmla="*/ 4580573 w 6004560"/>
              <a:gd name="connsiteY9" fmla="*/ 92041 h 2153795"/>
              <a:gd name="connsiteX10" fmla="*/ 5399723 w 6004560"/>
              <a:gd name="connsiteY10" fmla="*/ 225344 h 2153795"/>
              <a:gd name="connsiteX11" fmla="*/ 5680710 w 6004560"/>
              <a:gd name="connsiteY11" fmla="*/ 656359 h 2153795"/>
              <a:gd name="connsiteX12" fmla="*/ 6004560 w 6004560"/>
              <a:gd name="connsiteY12" fmla="*/ 1125095 h 2153795"/>
              <a:gd name="connsiteX0" fmla="*/ 0 w 6004560"/>
              <a:gd name="connsiteY0" fmla="*/ 2153795 h 2153795"/>
              <a:gd name="connsiteX1" fmla="*/ 705802 w 6004560"/>
              <a:gd name="connsiteY1" fmla="*/ 1997616 h 2153795"/>
              <a:gd name="connsiteX2" fmla="*/ 1306830 w 6004560"/>
              <a:gd name="connsiteY2" fmla="*/ 1278195 h 2153795"/>
              <a:gd name="connsiteX3" fmla="*/ 1862138 w 6004560"/>
              <a:gd name="connsiteY3" fmla="*/ 800388 h 2153795"/>
              <a:gd name="connsiteX4" fmla="*/ 2145030 w 6004560"/>
              <a:gd name="connsiteY4" fmla="*/ 392572 h 2153795"/>
              <a:gd name="connsiteX5" fmla="*/ 2529840 w 6004560"/>
              <a:gd name="connsiteY5" fmla="*/ 141804 h 2153795"/>
              <a:gd name="connsiteX6" fmla="*/ 3059430 w 6004560"/>
              <a:gd name="connsiteY6" fmla="*/ 504 h 2153795"/>
              <a:gd name="connsiteX7" fmla="*/ 3921443 w 6004560"/>
              <a:gd name="connsiteY7" fmla="*/ 43717 h 2153795"/>
              <a:gd name="connsiteX8" fmla="*/ 4250057 w 6004560"/>
              <a:gd name="connsiteY8" fmla="*/ 192939 h 2153795"/>
              <a:gd name="connsiteX9" fmla="*/ 4580573 w 6004560"/>
              <a:gd name="connsiteY9" fmla="*/ 92041 h 2153795"/>
              <a:gd name="connsiteX10" fmla="*/ 5399723 w 6004560"/>
              <a:gd name="connsiteY10" fmla="*/ 225344 h 2153795"/>
              <a:gd name="connsiteX11" fmla="*/ 5680710 w 6004560"/>
              <a:gd name="connsiteY11" fmla="*/ 656359 h 2153795"/>
              <a:gd name="connsiteX12" fmla="*/ 6004560 w 6004560"/>
              <a:gd name="connsiteY12" fmla="*/ 1125095 h 2153795"/>
              <a:gd name="connsiteX0" fmla="*/ 0 w 6004560"/>
              <a:gd name="connsiteY0" fmla="*/ 2153795 h 2153795"/>
              <a:gd name="connsiteX1" fmla="*/ 705802 w 6004560"/>
              <a:gd name="connsiteY1" fmla="*/ 1997616 h 2153795"/>
              <a:gd name="connsiteX2" fmla="*/ 1367790 w 6004560"/>
              <a:gd name="connsiteY2" fmla="*/ 1335071 h 2153795"/>
              <a:gd name="connsiteX3" fmla="*/ 1862138 w 6004560"/>
              <a:gd name="connsiteY3" fmla="*/ 800388 h 2153795"/>
              <a:gd name="connsiteX4" fmla="*/ 2145030 w 6004560"/>
              <a:gd name="connsiteY4" fmla="*/ 392572 h 2153795"/>
              <a:gd name="connsiteX5" fmla="*/ 2529840 w 6004560"/>
              <a:gd name="connsiteY5" fmla="*/ 141804 h 2153795"/>
              <a:gd name="connsiteX6" fmla="*/ 3059430 w 6004560"/>
              <a:gd name="connsiteY6" fmla="*/ 504 h 2153795"/>
              <a:gd name="connsiteX7" fmla="*/ 3921443 w 6004560"/>
              <a:gd name="connsiteY7" fmla="*/ 43717 h 2153795"/>
              <a:gd name="connsiteX8" fmla="*/ 4250057 w 6004560"/>
              <a:gd name="connsiteY8" fmla="*/ 192939 h 2153795"/>
              <a:gd name="connsiteX9" fmla="*/ 4580573 w 6004560"/>
              <a:gd name="connsiteY9" fmla="*/ 92041 h 2153795"/>
              <a:gd name="connsiteX10" fmla="*/ 5399723 w 6004560"/>
              <a:gd name="connsiteY10" fmla="*/ 225344 h 2153795"/>
              <a:gd name="connsiteX11" fmla="*/ 5680710 w 6004560"/>
              <a:gd name="connsiteY11" fmla="*/ 656359 h 2153795"/>
              <a:gd name="connsiteX12" fmla="*/ 6004560 w 6004560"/>
              <a:gd name="connsiteY12" fmla="*/ 1125095 h 2153795"/>
              <a:gd name="connsiteX0" fmla="*/ 0 w 6004560"/>
              <a:gd name="connsiteY0" fmla="*/ 2153795 h 2153795"/>
              <a:gd name="connsiteX1" fmla="*/ 705802 w 6004560"/>
              <a:gd name="connsiteY1" fmla="*/ 1997616 h 2153795"/>
              <a:gd name="connsiteX2" fmla="*/ 1322070 w 6004560"/>
              <a:gd name="connsiteY2" fmla="*/ 1555466 h 2153795"/>
              <a:gd name="connsiteX3" fmla="*/ 1862138 w 6004560"/>
              <a:gd name="connsiteY3" fmla="*/ 800388 h 2153795"/>
              <a:gd name="connsiteX4" fmla="*/ 2145030 w 6004560"/>
              <a:gd name="connsiteY4" fmla="*/ 392572 h 2153795"/>
              <a:gd name="connsiteX5" fmla="*/ 2529840 w 6004560"/>
              <a:gd name="connsiteY5" fmla="*/ 141804 h 2153795"/>
              <a:gd name="connsiteX6" fmla="*/ 3059430 w 6004560"/>
              <a:gd name="connsiteY6" fmla="*/ 504 h 2153795"/>
              <a:gd name="connsiteX7" fmla="*/ 3921443 w 6004560"/>
              <a:gd name="connsiteY7" fmla="*/ 43717 h 2153795"/>
              <a:gd name="connsiteX8" fmla="*/ 4250057 w 6004560"/>
              <a:gd name="connsiteY8" fmla="*/ 192939 h 2153795"/>
              <a:gd name="connsiteX9" fmla="*/ 4580573 w 6004560"/>
              <a:gd name="connsiteY9" fmla="*/ 92041 h 2153795"/>
              <a:gd name="connsiteX10" fmla="*/ 5399723 w 6004560"/>
              <a:gd name="connsiteY10" fmla="*/ 225344 h 2153795"/>
              <a:gd name="connsiteX11" fmla="*/ 5680710 w 6004560"/>
              <a:gd name="connsiteY11" fmla="*/ 656359 h 2153795"/>
              <a:gd name="connsiteX12" fmla="*/ 6004560 w 6004560"/>
              <a:gd name="connsiteY12" fmla="*/ 1125095 h 2153795"/>
              <a:gd name="connsiteX0" fmla="*/ 0 w 6004560"/>
              <a:gd name="connsiteY0" fmla="*/ 2153795 h 2153795"/>
              <a:gd name="connsiteX1" fmla="*/ 705802 w 6004560"/>
              <a:gd name="connsiteY1" fmla="*/ 1997616 h 2153795"/>
              <a:gd name="connsiteX2" fmla="*/ 1322070 w 6004560"/>
              <a:gd name="connsiteY2" fmla="*/ 1555466 h 2153795"/>
              <a:gd name="connsiteX3" fmla="*/ 1862138 w 6004560"/>
              <a:gd name="connsiteY3" fmla="*/ 800388 h 2153795"/>
              <a:gd name="connsiteX4" fmla="*/ 2145030 w 6004560"/>
              <a:gd name="connsiteY4" fmla="*/ 392572 h 2153795"/>
              <a:gd name="connsiteX5" fmla="*/ 2529840 w 6004560"/>
              <a:gd name="connsiteY5" fmla="*/ 141804 h 2153795"/>
              <a:gd name="connsiteX6" fmla="*/ 3059430 w 6004560"/>
              <a:gd name="connsiteY6" fmla="*/ 504 h 2153795"/>
              <a:gd name="connsiteX7" fmla="*/ 3921443 w 6004560"/>
              <a:gd name="connsiteY7" fmla="*/ 43717 h 2153795"/>
              <a:gd name="connsiteX8" fmla="*/ 4250057 w 6004560"/>
              <a:gd name="connsiteY8" fmla="*/ 192939 h 2153795"/>
              <a:gd name="connsiteX9" fmla="*/ 4580573 w 6004560"/>
              <a:gd name="connsiteY9" fmla="*/ 92041 h 2153795"/>
              <a:gd name="connsiteX10" fmla="*/ 5399723 w 6004560"/>
              <a:gd name="connsiteY10" fmla="*/ 225344 h 2153795"/>
              <a:gd name="connsiteX11" fmla="*/ 5680710 w 6004560"/>
              <a:gd name="connsiteY11" fmla="*/ 656359 h 2153795"/>
              <a:gd name="connsiteX12" fmla="*/ 6004560 w 6004560"/>
              <a:gd name="connsiteY12" fmla="*/ 1125095 h 2153795"/>
              <a:gd name="connsiteX0" fmla="*/ 0 w 6004560"/>
              <a:gd name="connsiteY0" fmla="*/ 2153795 h 2153795"/>
              <a:gd name="connsiteX1" fmla="*/ 705802 w 6004560"/>
              <a:gd name="connsiteY1" fmla="*/ 1997616 h 2153795"/>
              <a:gd name="connsiteX2" fmla="*/ 1322070 w 6004560"/>
              <a:gd name="connsiteY2" fmla="*/ 1555466 h 2153795"/>
              <a:gd name="connsiteX3" fmla="*/ 1724978 w 6004560"/>
              <a:gd name="connsiteY3" fmla="*/ 835936 h 2153795"/>
              <a:gd name="connsiteX4" fmla="*/ 2145030 w 6004560"/>
              <a:gd name="connsiteY4" fmla="*/ 392572 h 2153795"/>
              <a:gd name="connsiteX5" fmla="*/ 2529840 w 6004560"/>
              <a:gd name="connsiteY5" fmla="*/ 141804 h 2153795"/>
              <a:gd name="connsiteX6" fmla="*/ 3059430 w 6004560"/>
              <a:gd name="connsiteY6" fmla="*/ 504 h 2153795"/>
              <a:gd name="connsiteX7" fmla="*/ 3921443 w 6004560"/>
              <a:gd name="connsiteY7" fmla="*/ 43717 h 2153795"/>
              <a:gd name="connsiteX8" fmla="*/ 4250057 w 6004560"/>
              <a:gd name="connsiteY8" fmla="*/ 192939 h 2153795"/>
              <a:gd name="connsiteX9" fmla="*/ 4580573 w 6004560"/>
              <a:gd name="connsiteY9" fmla="*/ 92041 h 2153795"/>
              <a:gd name="connsiteX10" fmla="*/ 5399723 w 6004560"/>
              <a:gd name="connsiteY10" fmla="*/ 225344 h 2153795"/>
              <a:gd name="connsiteX11" fmla="*/ 5680710 w 6004560"/>
              <a:gd name="connsiteY11" fmla="*/ 656359 h 2153795"/>
              <a:gd name="connsiteX12" fmla="*/ 6004560 w 6004560"/>
              <a:gd name="connsiteY12" fmla="*/ 1125095 h 2153795"/>
              <a:gd name="connsiteX0" fmla="*/ 0 w 6004560"/>
              <a:gd name="connsiteY0" fmla="*/ 2153795 h 2153795"/>
              <a:gd name="connsiteX1" fmla="*/ 705802 w 6004560"/>
              <a:gd name="connsiteY1" fmla="*/ 1997616 h 2153795"/>
              <a:gd name="connsiteX2" fmla="*/ 1322070 w 6004560"/>
              <a:gd name="connsiteY2" fmla="*/ 1555466 h 2153795"/>
              <a:gd name="connsiteX3" fmla="*/ 1709738 w 6004560"/>
              <a:gd name="connsiteY3" fmla="*/ 907031 h 2153795"/>
              <a:gd name="connsiteX4" fmla="*/ 2145030 w 6004560"/>
              <a:gd name="connsiteY4" fmla="*/ 392572 h 2153795"/>
              <a:gd name="connsiteX5" fmla="*/ 2529840 w 6004560"/>
              <a:gd name="connsiteY5" fmla="*/ 141804 h 2153795"/>
              <a:gd name="connsiteX6" fmla="*/ 3059430 w 6004560"/>
              <a:gd name="connsiteY6" fmla="*/ 504 h 2153795"/>
              <a:gd name="connsiteX7" fmla="*/ 3921443 w 6004560"/>
              <a:gd name="connsiteY7" fmla="*/ 43717 h 2153795"/>
              <a:gd name="connsiteX8" fmla="*/ 4250057 w 6004560"/>
              <a:gd name="connsiteY8" fmla="*/ 192939 h 2153795"/>
              <a:gd name="connsiteX9" fmla="*/ 4580573 w 6004560"/>
              <a:gd name="connsiteY9" fmla="*/ 92041 h 2153795"/>
              <a:gd name="connsiteX10" fmla="*/ 5399723 w 6004560"/>
              <a:gd name="connsiteY10" fmla="*/ 225344 h 2153795"/>
              <a:gd name="connsiteX11" fmla="*/ 5680710 w 6004560"/>
              <a:gd name="connsiteY11" fmla="*/ 656359 h 2153795"/>
              <a:gd name="connsiteX12" fmla="*/ 6004560 w 6004560"/>
              <a:gd name="connsiteY12" fmla="*/ 1125095 h 2153795"/>
              <a:gd name="connsiteX0" fmla="*/ 0 w 6004560"/>
              <a:gd name="connsiteY0" fmla="*/ 2153795 h 2153795"/>
              <a:gd name="connsiteX1" fmla="*/ 705802 w 6004560"/>
              <a:gd name="connsiteY1" fmla="*/ 1997616 h 2153795"/>
              <a:gd name="connsiteX2" fmla="*/ 1322070 w 6004560"/>
              <a:gd name="connsiteY2" fmla="*/ 1555466 h 2153795"/>
              <a:gd name="connsiteX3" fmla="*/ 1709738 w 6004560"/>
              <a:gd name="connsiteY3" fmla="*/ 907031 h 2153795"/>
              <a:gd name="connsiteX4" fmla="*/ 1977390 w 6004560"/>
              <a:gd name="connsiteY4" fmla="*/ 449448 h 2153795"/>
              <a:gd name="connsiteX5" fmla="*/ 2529840 w 6004560"/>
              <a:gd name="connsiteY5" fmla="*/ 141804 h 2153795"/>
              <a:gd name="connsiteX6" fmla="*/ 3059430 w 6004560"/>
              <a:gd name="connsiteY6" fmla="*/ 504 h 2153795"/>
              <a:gd name="connsiteX7" fmla="*/ 3921443 w 6004560"/>
              <a:gd name="connsiteY7" fmla="*/ 43717 h 2153795"/>
              <a:gd name="connsiteX8" fmla="*/ 4250057 w 6004560"/>
              <a:gd name="connsiteY8" fmla="*/ 192939 h 2153795"/>
              <a:gd name="connsiteX9" fmla="*/ 4580573 w 6004560"/>
              <a:gd name="connsiteY9" fmla="*/ 92041 h 2153795"/>
              <a:gd name="connsiteX10" fmla="*/ 5399723 w 6004560"/>
              <a:gd name="connsiteY10" fmla="*/ 225344 h 2153795"/>
              <a:gd name="connsiteX11" fmla="*/ 5680710 w 6004560"/>
              <a:gd name="connsiteY11" fmla="*/ 656359 h 2153795"/>
              <a:gd name="connsiteX12" fmla="*/ 6004560 w 6004560"/>
              <a:gd name="connsiteY12" fmla="*/ 1125095 h 2153795"/>
              <a:gd name="connsiteX0" fmla="*/ 0 w 6004560"/>
              <a:gd name="connsiteY0" fmla="*/ 2153795 h 2153795"/>
              <a:gd name="connsiteX1" fmla="*/ 705802 w 6004560"/>
              <a:gd name="connsiteY1" fmla="*/ 1997616 h 2153795"/>
              <a:gd name="connsiteX2" fmla="*/ 1322070 w 6004560"/>
              <a:gd name="connsiteY2" fmla="*/ 1555466 h 2153795"/>
              <a:gd name="connsiteX3" fmla="*/ 1709738 w 6004560"/>
              <a:gd name="connsiteY3" fmla="*/ 907031 h 2153795"/>
              <a:gd name="connsiteX4" fmla="*/ 1992630 w 6004560"/>
              <a:gd name="connsiteY4" fmla="*/ 470777 h 2153795"/>
              <a:gd name="connsiteX5" fmla="*/ 2529840 w 6004560"/>
              <a:gd name="connsiteY5" fmla="*/ 141804 h 2153795"/>
              <a:gd name="connsiteX6" fmla="*/ 3059430 w 6004560"/>
              <a:gd name="connsiteY6" fmla="*/ 504 h 2153795"/>
              <a:gd name="connsiteX7" fmla="*/ 3921443 w 6004560"/>
              <a:gd name="connsiteY7" fmla="*/ 43717 h 2153795"/>
              <a:gd name="connsiteX8" fmla="*/ 4250057 w 6004560"/>
              <a:gd name="connsiteY8" fmla="*/ 192939 h 2153795"/>
              <a:gd name="connsiteX9" fmla="*/ 4580573 w 6004560"/>
              <a:gd name="connsiteY9" fmla="*/ 92041 h 2153795"/>
              <a:gd name="connsiteX10" fmla="*/ 5399723 w 6004560"/>
              <a:gd name="connsiteY10" fmla="*/ 225344 h 2153795"/>
              <a:gd name="connsiteX11" fmla="*/ 5680710 w 6004560"/>
              <a:gd name="connsiteY11" fmla="*/ 656359 h 2153795"/>
              <a:gd name="connsiteX12" fmla="*/ 6004560 w 6004560"/>
              <a:gd name="connsiteY12" fmla="*/ 1125095 h 2153795"/>
              <a:gd name="connsiteX0" fmla="*/ 0 w 6004560"/>
              <a:gd name="connsiteY0" fmla="*/ 2153795 h 2153795"/>
              <a:gd name="connsiteX1" fmla="*/ 705802 w 6004560"/>
              <a:gd name="connsiteY1" fmla="*/ 1997616 h 2153795"/>
              <a:gd name="connsiteX2" fmla="*/ 1322070 w 6004560"/>
              <a:gd name="connsiteY2" fmla="*/ 1555466 h 2153795"/>
              <a:gd name="connsiteX3" fmla="*/ 1709738 w 6004560"/>
              <a:gd name="connsiteY3" fmla="*/ 907031 h 2153795"/>
              <a:gd name="connsiteX4" fmla="*/ 1992630 w 6004560"/>
              <a:gd name="connsiteY4" fmla="*/ 470777 h 2153795"/>
              <a:gd name="connsiteX5" fmla="*/ 2529840 w 6004560"/>
              <a:gd name="connsiteY5" fmla="*/ 141804 h 2153795"/>
              <a:gd name="connsiteX6" fmla="*/ 3059430 w 6004560"/>
              <a:gd name="connsiteY6" fmla="*/ 504 h 2153795"/>
              <a:gd name="connsiteX7" fmla="*/ 3921443 w 6004560"/>
              <a:gd name="connsiteY7" fmla="*/ 43717 h 2153795"/>
              <a:gd name="connsiteX8" fmla="*/ 4250057 w 6004560"/>
              <a:gd name="connsiteY8" fmla="*/ 192939 h 2153795"/>
              <a:gd name="connsiteX9" fmla="*/ 4580573 w 6004560"/>
              <a:gd name="connsiteY9" fmla="*/ 92041 h 2153795"/>
              <a:gd name="connsiteX10" fmla="*/ 5399723 w 6004560"/>
              <a:gd name="connsiteY10" fmla="*/ 225344 h 2153795"/>
              <a:gd name="connsiteX11" fmla="*/ 5680710 w 6004560"/>
              <a:gd name="connsiteY11" fmla="*/ 656359 h 2153795"/>
              <a:gd name="connsiteX12" fmla="*/ 6004560 w 6004560"/>
              <a:gd name="connsiteY12" fmla="*/ 1125095 h 2153795"/>
              <a:gd name="connsiteX0" fmla="*/ 0 w 6004560"/>
              <a:gd name="connsiteY0" fmla="*/ 2153795 h 2153795"/>
              <a:gd name="connsiteX1" fmla="*/ 705802 w 6004560"/>
              <a:gd name="connsiteY1" fmla="*/ 1997616 h 2153795"/>
              <a:gd name="connsiteX2" fmla="*/ 1322070 w 6004560"/>
              <a:gd name="connsiteY2" fmla="*/ 1555466 h 2153795"/>
              <a:gd name="connsiteX3" fmla="*/ 1709738 w 6004560"/>
              <a:gd name="connsiteY3" fmla="*/ 907031 h 2153795"/>
              <a:gd name="connsiteX4" fmla="*/ 1992630 w 6004560"/>
              <a:gd name="connsiteY4" fmla="*/ 470777 h 2153795"/>
              <a:gd name="connsiteX5" fmla="*/ 2529840 w 6004560"/>
              <a:gd name="connsiteY5" fmla="*/ 141804 h 2153795"/>
              <a:gd name="connsiteX6" fmla="*/ 3059430 w 6004560"/>
              <a:gd name="connsiteY6" fmla="*/ 504 h 2153795"/>
              <a:gd name="connsiteX7" fmla="*/ 3921443 w 6004560"/>
              <a:gd name="connsiteY7" fmla="*/ 43717 h 2153795"/>
              <a:gd name="connsiteX8" fmla="*/ 4250057 w 6004560"/>
              <a:gd name="connsiteY8" fmla="*/ 192939 h 2153795"/>
              <a:gd name="connsiteX9" fmla="*/ 4580573 w 6004560"/>
              <a:gd name="connsiteY9" fmla="*/ 92041 h 2153795"/>
              <a:gd name="connsiteX10" fmla="*/ 5399723 w 6004560"/>
              <a:gd name="connsiteY10" fmla="*/ 225344 h 2153795"/>
              <a:gd name="connsiteX11" fmla="*/ 5680710 w 6004560"/>
              <a:gd name="connsiteY11" fmla="*/ 656359 h 2153795"/>
              <a:gd name="connsiteX12" fmla="*/ 6004560 w 6004560"/>
              <a:gd name="connsiteY12" fmla="*/ 1125095 h 2153795"/>
              <a:gd name="connsiteX0" fmla="*/ 0 w 6004560"/>
              <a:gd name="connsiteY0" fmla="*/ 2153795 h 2153795"/>
              <a:gd name="connsiteX1" fmla="*/ 705802 w 6004560"/>
              <a:gd name="connsiteY1" fmla="*/ 1997616 h 2153795"/>
              <a:gd name="connsiteX2" fmla="*/ 1322070 w 6004560"/>
              <a:gd name="connsiteY2" fmla="*/ 1555466 h 2153795"/>
              <a:gd name="connsiteX3" fmla="*/ 1709738 w 6004560"/>
              <a:gd name="connsiteY3" fmla="*/ 907031 h 2153795"/>
              <a:gd name="connsiteX4" fmla="*/ 1992630 w 6004560"/>
              <a:gd name="connsiteY4" fmla="*/ 470777 h 2153795"/>
              <a:gd name="connsiteX5" fmla="*/ 2499360 w 6004560"/>
              <a:gd name="connsiteY5" fmla="*/ 113366 h 2153795"/>
              <a:gd name="connsiteX6" fmla="*/ 3059430 w 6004560"/>
              <a:gd name="connsiteY6" fmla="*/ 504 h 2153795"/>
              <a:gd name="connsiteX7" fmla="*/ 3921443 w 6004560"/>
              <a:gd name="connsiteY7" fmla="*/ 43717 h 2153795"/>
              <a:gd name="connsiteX8" fmla="*/ 4250057 w 6004560"/>
              <a:gd name="connsiteY8" fmla="*/ 192939 h 2153795"/>
              <a:gd name="connsiteX9" fmla="*/ 4580573 w 6004560"/>
              <a:gd name="connsiteY9" fmla="*/ 92041 h 2153795"/>
              <a:gd name="connsiteX10" fmla="*/ 5399723 w 6004560"/>
              <a:gd name="connsiteY10" fmla="*/ 225344 h 2153795"/>
              <a:gd name="connsiteX11" fmla="*/ 5680710 w 6004560"/>
              <a:gd name="connsiteY11" fmla="*/ 656359 h 2153795"/>
              <a:gd name="connsiteX12" fmla="*/ 6004560 w 6004560"/>
              <a:gd name="connsiteY12" fmla="*/ 1125095 h 2153795"/>
              <a:gd name="connsiteX0" fmla="*/ 0 w 6004560"/>
              <a:gd name="connsiteY0" fmla="*/ 2303687 h 2303687"/>
              <a:gd name="connsiteX1" fmla="*/ 705802 w 6004560"/>
              <a:gd name="connsiteY1" fmla="*/ 2147508 h 2303687"/>
              <a:gd name="connsiteX2" fmla="*/ 1322070 w 6004560"/>
              <a:gd name="connsiteY2" fmla="*/ 1705358 h 2303687"/>
              <a:gd name="connsiteX3" fmla="*/ 1709738 w 6004560"/>
              <a:gd name="connsiteY3" fmla="*/ 1056923 h 2303687"/>
              <a:gd name="connsiteX4" fmla="*/ 1992630 w 6004560"/>
              <a:gd name="connsiteY4" fmla="*/ 620669 h 2303687"/>
              <a:gd name="connsiteX5" fmla="*/ 2499360 w 6004560"/>
              <a:gd name="connsiteY5" fmla="*/ 263258 h 2303687"/>
              <a:gd name="connsiteX6" fmla="*/ 3486150 w 6004560"/>
              <a:gd name="connsiteY6" fmla="*/ 64 h 2303687"/>
              <a:gd name="connsiteX7" fmla="*/ 3921443 w 6004560"/>
              <a:gd name="connsiteY7" fmla="*/ 193609 h 2303687"/>
              <a:gd name="connsiteX8" fmla="*/ 4250057 w 6004560"/>
              <a:gd name="connsiteY8" fmla="*/ 342831 h 2303687"/>
              <a:gd name="connsiteX9" fmla="*/ 4580573 w 6004560"/>
              <a:gd name="connsiteY9" fmla="*/ 241933 h 2303687"/>
              <a:gd name="connsiteX10" fmla="*/ 5399723 w 6004560"/>
              <a:gd name="connsiteY10" fmla="*/ 375236 h 2303687"/>
              <a:gd name="connsiteX11" fmla="*/ 5680710 w 6004560"/>
              <a:gd name="connsiteY11" fmla="*/ 806251 h 2303687"/>
              <a:gd name="connsiteX12" fmla="*/ 6004560 w 6004560"/>
              <a:gd name="connsiteY12" fmla="*/ 1274987 h 2303687"/>
              <a:gd name="connsiteX0" fmla="*/ 0 w 6004560"/>
              <a:gd name="connsiteY0" fmla="*/ 2303766 h 2303766"/>
              <a:gd name="connsiteX1" fmla="*/ 705802 w 6004560"/>
              <a:gd name="connsiteY1" fmla="*/ 2147587 h 2303766"/>
              <a:gd name="connsiteX2" fmla="*/ 1322070 w 6004560"/>
              <a:gd name="connsiteY2" fmla="*/ 1705437 h 2303766"/>
              <a:gd name="connsiteX3" fmla="*/ 1709738 w 6004560"/>
              <a:gd name="connsiteY3" fmla="*/ 1057002 h 2303766"/>
              <a:gd name="connsiteX4" fmla="*/ 1992630 w 6004560"/>
              <a:gd name="connsiteY4" fmla="*/ 620748 h 2303766"/>
              <a:gd name="connsiteX5" fmla="*/ 2499360 w 6004560"/>
              <a:gd name="connsiteY5" fmla="*/ 263337 h 2303766"/>
              <a:gd name="connsiteX6" fmla="*/ 3486150 w 6004560"/>
              <a:gd name="connsiteY6" fmla="*/ 143 h 2303766"/>
              <a:gd name="connsiteX7" fmla="*/ 4005263 w 6004560"/>
              <a:gd name="connsiteY7" fmla="*/ 114566 h 2303766"/>
              <a:gd name="connsiteX8" fmla="*/ 4250057 w 6004560"/>
              <a:gd name="connsiteY8" fmla="*/ 342910 h 2303766"/>
              <a:gd name="connsiteX9" fmla="*/ 4580573 w 6004560"/>
              <a:gd name="connsiteY9" fmla="*/ 242012 h 2303766"/>
              <a:gd name="connsiteX10" fmla="*/ 5399723 w 6004560"/>
              <a:gd name="connsiteY10" fmla="*/ 375315 h 2303766"/>
              <a:gd name="connsiteX11" fmla="*/ 5680710 w 6004560"/>
              <a:gd name="connsiteY11" fmla="*/ 806330 h 2303766"/>
              <a:gd name="connsiteX12" fmla="*/ 6004560 w 6004560"/>
              <a:gd name="connsiteY12" fmla="*/ 1275066 h 2303766"/>
              <a:gd name="connsiteX0" fmla="*/ 0 w 6004560"/>
              <a:gd name="connsiteY0" fmla="*/ 2303754 h 2303754"/>
              <a:gd name="connsiteX1" fmla="*/ 705802 w 6004560"/>
              <a:gd name="connsiteY1" fmla="*/ 2147575 h 2303754"/>
              <a:gd name="connsiteX2" fmla="*/ 1322070 w 6004560"/>
              <a:gd name="connsiteY2" fmla="*/ 1705425 h 2303754"/>
              <a:gd name="connsiteX3" fmla="*/ 1709738 w 6004560"/>
              <a:gd name="connsiteY3" fmla="*/ 1056990 h 2303754"/>
              <a:gd name="connsiteX4" fmla="*/ 1992630 w 6004560"/>
              <a:gd name="connsiteY4" fmla="*/ 620736 h 2303754"/>
              <a:gd name="connsiteX5" fmla="*/ 2499360 w 6004560"/>
              <a:gd name="connsiteY5" fmla="*/ 263325 h 2303754"/>
              <a:gd name="connsiteX6" fmla="*/ 3486150 w 6004560"/>
              <a:gd name="connsiteY6" fmla="*/ 131 h 2303754"/>
              <a:gd name="connsiteX7" fmla="*/ 4005263 w 6004560"/>
              <a:gd name="connsiteY7" fmla="*/ 114554 h 2303754"/>
              <a:gd name="connsiteX8" fmla="*/ 4295777 w 6004560"/>
              <a:gd name="connsiteY8" fmla="*/ 303337 h 2303754"/>
              <a:gd name="connsiteX9" fmla="*/ 4580573 w 6004560"/>
              <a:gd name="connsiteY9" fmla="*/ 242000 h 2303754"/>
              <a:gd name="connsiteX10" fmla="*/ 5399723 w 6004560"/>
              <a:gd name="connsiteY10" fmla="*/ 375303 h 2303754"/>
              <a:gd name="connsiteX11" fmla="*/ 5680710 w 6004560"/>
              <a:gd name="connsiteY11" fmla="*/ 806318 h 2303754"/>
              <a:gd name="connsiteX12" fmla="*/ 6004560 w 6004560"/>
              <a:gd name="connsiteY12" fmla="*/ 1275054 h 2303754"/>
              <a:gd name="connsiteX0" fmla="*/ 0 w 6004560"/>
              <a:gd name="connsiteY0" fmla="*/ 2303754 h 2303754"/>
              <a:gd name="connsiteX1" fmla="*/ 705802 w 6004560"/>
              <a:gd name="connsiteY1" fmla="*/ 2147575 h 2303754"/>
              <a:gd name="connsiteX2" fmla="*/ 1322070 w 6004560"/>
              <a:gd name="connsiteY2" fmla="*/ 1705425 h 2303754"/>
              <a:gd name="connsiteX3" fmla="*/ 1709738 w 6004560"/>
              <a:gd name="connsiteY3" fmla="*/ 1056990 h 2303754"/>
              <a:gd name="connsiteX4" fmla="*/ 1992630 w 6004560"/>
              <a:gd name="connsiteY4" fmla="*/ 620736 h 2303754"/>
              <a:gd name="connsiteX5" fmla="*/ 2499360 w 6004560"/>
              <a:gd name="connsiteY5" fmla="*/ 263325 h 2303754"/>
              <a:gd name="connsiteX6" fmla="*/ 3486150 w 6004560"/>
              <a:gd name="connsiteY6" fmla="*/ 131 h 2303754"/>
              <a:gd name="connsiteX7" fmla="*/ 4005263 w 6004560"/>
              <a:gd name="connsiteY7" fmla="*/ 114554 h 2303754"/>
              <a:gd name="connsiteX8" fmla="*/ 4295777 w 6004560"/>
              <a:gd name="connsiteY8" fmla="*/ 303337 h 2303754"/>
              <a:gd name="connsiteX9" fmla="*/ 4603433 w 6004560"/>
              <a:gd name="connsiteY9" fmla="*/ 170790 h 2303754"/>
              <a:gd name="connsiteX10" fmla="*/ 5399723 w 6004560"/>
              <a:gd name="connsiteY10" fmla="*/ 375303 h 2303754"/>
              <a:gd name="connsiteX11" fmla="*/ 5680710 w 6004560"/>
              <a:gd name="connsiteY11" fmla="*/ 806318 h 2303754"/>
              <a:gd name="connsiteX12" fmla="*/ 6004560 w 6004560"/>
              <a:gd name="connsiteY12" fmla="*/ 1275054 h 2303754"/>
              <a:gd name="connsiteX0" fmla="*/ 0 w 6004560"/>
              <a:gd name="connsiteY0" fmla="*/ 2303754 h 2303754"/>
              <a:gd name="connsiteX1" fmla="*/ 705802 w 6004560"/>
              <a:gd name="connsiteY1" fmla="*/ 2147575 h 2303754"/>
              <a:gd name="connsiteX2" fmla="*/ 1322070 w 6004560"/>
              <a:gd name="connsiteY2" fmla="*/ 1705425 h 2303754"/>
              <a:gd name="connsiteX3" fmla="*/ 1709738 w 6004560"/>
              <a:gd name="connsiteY3" fmla="*/ 1056990 h 2303754"/>
              <a:gd name="connsiteX4" fmla="*/ 1992630 w 6004560"/>
              <a:gd name="connsiteY4" fmla="*/ 620736 h 2303754"/>
              <a:gd name="connsiteX5" fmla="*/ 2499360 w 6004560"/>
              <a:gd name="connsiteY5" fmla="*/ 263325 h 2303754"/>
              <a:gd name="connsiteX6" fmla="*/ 3486150 w 6004560"/>
              <a:gd name="connsiteY6" fmla="*/ 131 h 2303754"/>
              <a:gd name="connsiteX7" fmla="*/ 4005263 w 6004560"/>
              <a:gd name="connsiteY7" fmla="*/ 114554 h 2303754"/>
              <a:gd name="connsiteX8" fmla="*/ 4295777 w 6004560"/>
              <a:gd name="connsiteY8" fmla="*/ 303337 h 2303754"/>
              <a:gd name="connsiteX9" fmla="*/ 4626293 w 6004560"/>
              <a:gd name="connsiteY9" fmla="*/ 147053 h 2303754"/>
              <a:gd name="connsiteX10" fmla="*/ 5399723 w 6004560"/>
              <a:gd name="connsiteY10" fmla="*/ 375303 h 2303754"/>
              <a:gd name="connsiteX11" fmla="*/ 5680710 w 6004560"/>
              <a:gd name="connsiteY11" fmla="*/ 806318 h 2303754"/>
              <a:gd name="connsiteX12" fmla="*/ 6004560 w 6004560"/>
              <a:gd name="connsiteY12" fmla="*/ 1275054 h 2303754"/>
              <a:gd name="connsiteX0" fmla="*/ 0 w 6004560"/>
              <a:gd name="connsiteY0" fmla="*/ 2303754 h 2303754"/>
              <a:gd name="connsiteX1" fmla="*/ 705802 w 6004560"/>
              <a:gd name="connsiteY1" fmla="*/ 2147575 h 2303754"/>
              <a:gd name="connsiteX2" fmla="*/ 1322070 w 6004560"/>
              <a:gd name="connsiteY2" fmla="*/ 1705425 h 2303754"/>
              <a:gd name="connsiteX3" fmla="*/ 1709738 w 6004560"/>
              <a:gd name="connsiteY3" fmla="*/ 1056990 h 2303754"/>
              <a:gd name="connsiteX4" fmla="*/ 1992630 w 6004560"/>
              <a:gd name="connsiteY4" fmla="*/ 620736 h 2303754"/>
              <a:gd name="connsiteX5" fmla="*/ 2499360 w 6004560"/>
              <a:gd name="connsiteY5" fmla="*/ 263325 h 2303754"/>
              <a:gd name="connsiteX6" fmla="*/ 3486150 w 6004560"/>
              <a:gd name="connsiteY6" fmla="*/ 131 h 2303754"/>
              <a:gd name="connsiteX7" fmla="*/ 4005263 w 6004560"/>
              <a:gd name="connsiteY7" fmla="*/ 114554 h 2303754"/>
              <a:gd name="connsiteX8" fmla="*/ 4295777 w 6004560"/>
              <a:gd name="connsiteY8" fmla="*/ 303337 h 2303754"/>
              <a:gd name="connsiteX9" fmla="*/ 4633913 w 6004560"/>
              <a:gd name="connsiteY9" fmla="*/ 147053 h 2303754"/>
              <a:gd name="connsiteX10" fmla="*/ 5399723 w 6004560"/>
              <a:gd name="connsiteY10" fmla="*/ 375303 h 2303754"/>
              <a:gd name="connsiteX11" fmla="*/ 5680710 w 6004560"/>
              <a:gd name="connsiteY11" fmla="*/ 806318 h 2303754"/>
              <a:gd name="connsiteX12" fmla="*/ 6004560 w 6004560"/>
              <a:gd name="connsiteY12" fmla="*/ 1275054 h 2303754"/>
              <a:gd name="connsiteX0" fmla="*/ 0 w 6004560"/>
              <a:gd name="connsiteY0" fmla="*/ 2303747 h 2303747"/>
              <a:gd name="connsiteX1" fmla="*/ 705802 w 6004560"/>
              <a:gd name="connsiteY1" fmla="*/ 2147568 h 2303747"/>
              <a:gd name="connsiteX2" fmla="*/ 1322070 w 6004560"/>
              <a:gd name="connsiteY2" fmla="*/ 1705418 h 2303747"/>
              <a:gd name="connsiteX3" fmla="*/ 1709738 w 6004560"/>
              <a:gd name="connsiteY3" fmla="*/ 1056983 h 2303747"/>
              <a:gd name="connsiteX4" fmla="*/ 1992630 w 6004560"/>
              <a:gd name="connsiteY4" fmla="*/ 620729 h 2303747"/>
              <a:gd name="connsiteX5" fmla="*/ 2499360 w 6004560"/>
              <a:gd name="connsiteY5" fmla="*/ 263318 h 2303747"/>
              <a:gd name="connsiteX6" fmla="*/ 3486150 w 6004560"/>
              <a:gd name="connsiteY6" fmla="*/ 124 h 2303747"/>
              <a:gd name="connsiteX7" fmla="*/ 4005263 w 6004560"/>
              <a:gd name="connsiteY7" fmla="*/ 114547 h 2303747"/>
              <a:gd name="connsiteX8" fmla="*/ 4326257 w 6004560"/>
              <a:gd name="connsiteY8" fmla="*/ 279593 h 2303747"/>
              <a:gd name="connsiteX9" fmla="*/ 4633913 w 6004560"/>
              <a:gd name="connsiteY9" fmla="*/ 147046 h 2303747"/>
              <a:gd name="connsiteX10" fmla="*/ 5399723 w 6004560"/>
              <a:gd name="connsiteY10" fmla="*/ 375296 h 2303747"/>
              <a:gd name="connsiteX11" fmla="*/ 5680710 w 6004560"/>
              <a:gd name="connsiteY11" fmla="*/ 806311 h 2303747"/>
              <a:gd name="connsiteX12" fmla="*/ 6004560 w 6004560"/>
              <a:gd name="connsiteY12" fmla="*/ 1275047 h 2303747"/>
              <a:gd name="connsiteX0" fmla="*/ 0 w 6004560"/>
              <a:gd name="connsiteY0" fmla="*/ 2303760 h 2303760"/>
              <a:gd name="connsiteX1" fmla="*/ 705802 w 6004560"/>
              <a:gd name="connsiteY1" fmla="*/ 2147581 h 2303760"/>
              <a:gd name="connsiteX2" fmla="*/ 1322070 w 6004560"/>
              <a:gd name="connsiteY2" fmla="*/ 1705431 h 2303760"/>
              <a:gd name="connsiteX3" fmla="*/ 1709738 w 6004560"/>
              <a:gd name="connsiteY3" fmla="*/ 1056996 h 2303760"/>
              <a:gd name="connsiteX4" fmla="*/ 1992630 w 6004560"/>
              <a:gd name="connsiteY4" fmla="*/ 620742 h 2303760"/>
              <a:gd name="connsiteX5" fmla="*/ 2499360 w 6004560"/>
              <a:gd name="connsiteY5" fmla="*/ 263331 h 2303760"/>
              <a:gd name="connsiteX6" fmla="*/ 3486150 w 6004560"/>
              <a:gd name="connsiteY6" fmla="*/ 137 h 2303760"/>
              <a:gd name="connsiteX7" fmla="*/ 4066223 w 6004560"/>
              <a:gd name="connsiteY7" fmla="*/ 106648 h 2303760"/>
              <a:gd name="connsiteX8" fmla="*/ 4326257 w 6004560"/>
              <a:gd name="connsiteY8" fmla="*/ 279606 h 2303760"/>
              <a:gd name="connsiteX9" fmla="*/ 4633913 w 6004560"/>
              <a:gd name="connsiteY9" fmla="*/ 147059 h 2303760"/>
              <a:gd name="connsiteX10" fmla="*/ 5399723 w 6004560"/>
              <a:gd name="connsiteY10" fmla="*/ 375309 h 2303760"/>
              <a:gd name="connsiteX11" fmla="*/ 5680710 w 6004560"/>
              <a:gd name="connsiteY11" fmla="*/ 806324 h 2303760"/>
              <a:gd name="connsiteX12" fmla="*/ 6004560 w 6004560"/>
              <a:gd name="connsiteY12" fmla="*/ 1275060 h 2303760"/>
              <a:gd name="connsiteX0" fmla="*/ 0 w 6004560"/>
              <a:gd name="connsiteY0" fmla="*/ 2303760 h 2303760"/>
              <a:gd name="connsiteX1" fmla="*/ 705802 w 6004560"/>
              <a:gd name="connsiteY1" fmla="*/ 2147581 h 2303760"/>
              <a:gd name="connsiteX2" fmla="*/ 1322070 w 6004560"/>
              <a:gd name="connsiteY2" fmla="*/ 1705431 h 2303760"/>
              <a:gd name="connsiteX3" fmla="*/ 1709738 w 6004560"/>
              <a:gd name="connsiteY3" fmla="*/ 1056996 h 2303760"/>
              <a:gd name="connsiteX4" fmla="*/ 1992630 w 6004560"/>
              <a:gd name="connsiteY4" fmla="*/ 620742 h 2303760"/>
              <a:gd name="connsiteX5" fmla="*/ 2499360 w 6004560"/>
              <a:gd name="connsiteY5" fmla="*/ 263331 h 2303760"/>
              <a:gd name="connsiteX6" fmla="*/ 3486150 w 6004560"/>
              <a:gd name="connsiteY6" fmla="*/ 137 h 2303760"/>
              <a:gd name="connsiteX7" fmla="*/ 4066223 w 6004560"/>
              <a:gd name="connsiteY7" fmla="*/ 106648 h 2303760"/>
              <a:gd name="connsiteX8" fmla="*/ 4326257 w 6004560"/>
              <a:gd name="connsiteY8" fmla="*/ 279606 h 2303760"/>
              <a:gd name="connsiteX9" fmla="*/ 4633913 w 6004560"/>
              <a:gd name="connsiteY9" fmla="*/ 147059 h 2303760"/>
              <a:gd name="connsiteX10" fmla="*/ 5399723 w 6004560"/>
              <a:gd name="connsiteY10" fmla="*/ 375309 h 2303760"/>
              <a:gd name="connsiteX11" fmla="*/ 5680710 w 6004560"/>
              <a:gd name="connsiteY11" fmla="*/ 806324 h 2303760"/>
              <a:gd name="connsiteX12" fmla="*/ 6004560 w 6004560"/>
              <a:gd name="connsiteY12" fmla="*/ 1275060 h 2303760"/>
              <a:gd name="connsiteX0" fmla="*/ 0 w 6004560"/>
              <a:gd name="connsiteY0" fmla="*/ 2308781 h 2308781"/>
              <a:gd name="connsiteX1" fmla="*/ 705802 w 6004560"/>
              <a:gd name="connsiteY1" fmla="*/ 2152602 h 2308781"/>
              <a:gd name="connsiteX2" fmla="*/ 1322070 w 6004560"/>
              <a:gd name="connsiteY2" fmla="*/ 1710452 h 2308781"/>
              <a:gd name="connsiteX3" fmla="*/ 1709738 w 6004560"/>
              <a:gd name="connsiteY3" fmla="*/ 1062017 h 2308781"/>
              <a:gd name="connsiteX4" fmla="*/ 1992630 w 6004560"/>
              <a:gd name="connsiteY4" fmla="*/ 625763 h 2308781"/>
              <a:gd name="connsiteX5" fmla="*/ 2499360 w 6004560"/>
              <a:gd name="connsiteY5" fmla="*/ 268352 h 2308781"/>
              <a:gd name="connsiteX6" fmla="*/ 3486150 w 6004560"/>
              <a:gd name="connsiteY6" fmla="*/ 5158 h 2308781"/>
              <a:gd name="connsiteX7" fmla="*/ 4066223 w 6004560"/>
              <a:gd name="connsiteY7" fmla="*/ 111669 h 2308781"/>
              <a:gd name="connsiteX8" fmla="*/ 4326257 w 6004560"/>
              <a:gd name="connsiteY8" fmla="*/ 284627 h 2308781"/>
              <a:gd name="connsiteX9" fmla="*/ 4633913 w 6004560"/>
              <a:gd name="connsiteY9" fmla="*/ 152080 h 2308781"/>
              <a:gd name="connsiteX10" fmla="*/ 5399723 w 6004560"/>
              <a:gd name="connsiteY10" fmla="*/ 380330 h 2308781"/>
              <a:gd name="connsiteX11" fmla="*/ 5680710 w 6004560"/>
              <a:gd name="connsiteY11" fmla="*/ 811345 h 2308781"/>
              <a:gd name="connsiteX12" fmla="*/ 6004560 w 6004560"/>
              <a:gd name="connsiteY12" fmla="*/ 1280081 h 2308781"/>
              <a:gd name="connsiteX0" fmla="*/ 0 w 6004560"/>
              <a:gd name="connsiteY0" fmla="*/ 2308781 h 2308781"/>
              <a:gd name="connsiteX1" fmla="*/ 705802 w 6004560"/>
              <a:gd name="connsiteY1" fmla="*/ 2152602 h 2308781"/>
              <a:gd name="connsiteX2" fmla="*/ 1322070 w 6004560"/>
              <a:gd name="connsiteY2" fmla="*/ 1710452 h 2308781"/>
              <a:gd name="connsiteX3" fmla="*/ 1709738 w 6004560"/>
              <a:gd name="connsiteY3" fmla="*/ 1062017 h 2308781"/>
              <a:gd name="connsiteX4" fmla="*/ 1992630 w 6004560"/>
              <a:gd name="connsiteY4" fmla="*/ 625763 h 2308781"/>
              <a:gd name="connsiteX5" fmla="*/ 2499360 w 6004560"/>
              <a:gd name="connsiteY5" fmla="*/ 268352 h 2308781"/>
              <a:gd name="connsiteX6" fmla="*/ 3486150 w 6004560"/>
              <a:gd name="connsiteY6" fmla="*/ 5158 h 2308781"/>
              <a:gd name="connsiteX7" fmla="*/ 4066223 w 6004560"/>
              <a:gd name="connsiteY7" fmla="*/ 111669 h 2308781"/>
              <a:gd name="connsiteX8" fmla="*/ 4326257 w 6004560"/>
              <a:gd name="connsiteY8" fmla="*/ 284627 h 2308781"/>
              <a:gd name="connsiteX9" fmla="*/ 4633913 w 6004560"/>
              <a:gd name="connsiteY9" fmla="*/ 152080 h 2308781"/>
              <a:gd name="connsiteX10" fmla="*/ 5399723 w 6004560"/>
              <a:gd name="connsiteY10" fmla="*/ 380330 h 2308781"/>
              <a:gd name="connsiteX11" fmla="*/ 5680710 w 6004560"/>
              <a:gd name="connsiteY11" fmla="*/ 811345 h 2308781"/>
              <a:gd name="connsiteX12" fmla="*/ 6004560 w 6004560"/>
              <a:gd name="connsiteY12" fmla="*/ 1280081 h 2308781"/>
              <a:gd name="connsiteX0" fmla="*/ 0 w 6004560"/>
              <a:gd name="connsiteY0" fmla="*/ 2308781 h 2308781"/>
              <a:gd name="connsiteX1" fmla="*/ 705802 w 6004560"/>
              <a:gd name="connsiteY1" fmla="*/ 2152602 h 2308781"/>
              <a:gd name="connsiteX2" fmla="*/ 1322070 w 6004560"/>
              <a:gd name="connsiteY2" fmla="*/ 1710452 h 2308781"/>
              <a:gd name="connsiteX3" fmla="*/ 1709738 w 6004560"/>
              <a:gd name="connsiteY3" fmla="*/ 1062017 h 2308781"/>
              <a:gd name="connsiteX4" fmla="*/ 1992630 w 6004560"/>
              <a:gd name="connsiteY4" fmla="*/ 625763 h 2308781"/>
              <a:gd name="connsiteX5" fmla="*/ 2499360 w 6004560"/>
              <a:gd name="connsiteY5" fmla="*/ 268352 h 2308781"/>
              <a:gd name="connsiteX6" fmla="*/ 3486150 w 6004560"/>
              <a:gd name="connsiteY6" fmla="*/ 5158 h 2308781"/>
              <a:gd name="connsiteX7" fmla="*/ 4066223 w 6004560"/>
              <a:gd name="connsiteY7" fmla="*/ 111669 h 2308781"/>
              <a:gd name="connsiteX8" fmla="*/ 4326257 w 6004560"/>
              <a:gd name="connsiteY8" fmla="*/ 284627 h 2308781"/>
              <a:gd name="connsiteX9" fmla="*/ 4633913 w 6004560"/>
              <a:gd name="connsiteY9" fmla="*/ 152080 h 2308781"/>
              <a:gd name="connsiteX10" fmla="*/ 5399723 w 6004560"/>
              <a:gd name="connsiteY10" fmla="*/ 380330 h 2308781"/>
              <a:gd name="connsiteX11" fmla="*/ 5680710 w 6004560"/>
              <a:gd name="connsiteY11" fmla="*/ 811345 h 2308781"/>
              <a:gd name="connsiteX12" fmla="*/ 6004560 w 6004560"/>
              <a:gd name="connsiteY12" fmla="*/ 1280081 h 2308781"/>
              <a:gd name="connsiteX0" fmla="*/ 0 w 6004560"/>
              <a:gd name="connsiteY0" fmla="*/ 2308781 h 2308781"/>
              <a:gd name="connsiteX1" fmla="*/ 705802 w 6004560"/>
              <a:gd name="connsiteY1" fmla="*/ 2152602 h 2308781"/>
              <a:gd name="connsiteX2" fmla="*/ 1322070 w 6004560"/>
              <a:gd name="connsiteY2" fmla="*/ 1710452 h 2308781"/>
              <a:gd name="connsiteX3" fmla="*/ 1709738 w 6004560"/>
              <a:gd name="connsiteY3" fmla="*/ 1062017 h 2308781"/>
              <a:gd name="connsiteX4" fmla="*/ 2045970 w 6004560"/>
              <a:gd name="connsiteY4" fmla="*/ 681148 h 2308781"/>
              <a:gd name="connsiteX5" fmla="*/ 2499360 w 6004560"/>
              <a:gd name="connsiteY5" fmla="*/ 268352 h 2308781"/>
              <a:gd name="connsiteX6" fmla="*/ 3486150 w 6004560"/>
              <a:gd name="connsiteY6" fmla="*/ 5158 h 2308781"/>
              <a:gd name="connsiteX7" fmla="*/ 4066223 w 6004560"/>
              <a:gd name="connsiteY7" fmla="*/ 111669 h 2308781"/>
              <a:gd name="connsiteX8" fmla="*/ 4326257 w 6004560"/>
              <a:gd name="connsiteY8" fmla="*/ 284627 h 2308781"/>
              <a:gd name="connsiteX9" fmla="*/ 4633913 w 6004560"/>
              <a:gd name="connsiteY9" fmla="*/ 152080 h 2308781"/>
              <a:gd name="connsiteX10" fmla="*/ 5399723 w 6004560"/>
              <a:gd name="connsiteY10" fmla="*/ 380330 h 2308781"/>
              <a:gd name="connsiteX11" fmla="*/ 5680710 w 6004560"/>
              <a:gd name="connsiteY11" fmla="*/ 811345 h 2308781"/>
              <a:gd name="connsiteX12" fmla="*/ 6004560 w 6004560"/>
              <a:gd name="connsiteY12" fmla="*/ 1280081 h 2308781"/>
              <a:gd name="connsiteX0" fmla="*/ 0 w 6004560"/>
              <a:gd name="connsiteY0" fmla="*/ 2308781 h 2308781"/>
              <a:gd name="connsiteX1" fmla="*/ 705802 w 6004560"/>
              <a:gd name="connsiteY1" fmla="*/ 2152602 h 2308781"/>
              <a:gd name="connsiteX2" fmla="*/ 1322070 w 6004560"/>
              <a:gd name="connsiteY2" fmla="*/ 1710452 h 2308781"/>
              <a:gd name="connsiteX3" fmla="*/ 1709738 w 6004560"/>
              <a:gd name="connsiteY3" fmla="*/ 1062017 h 2308781"/>
              <a:gd name="connsiteX4" fmla="*/ 2045970 w 6004560"/>
              <a:gd name="connsiteY4" fmla="*/ 681148 h 2308781"/>
              <a:gd name="connsiteX5" fmla="*/ 2499360 w 6004560"/>
              <a:gd name="connsiteY5" fmla="*/ 268352 h 2308781"/>
              <a:gd name="connsiteX6" fmla="*/ 3486150 w 6004560"/>
              <a:gd name="connsiteY6" fmla="*/ 5158 h 2308781"/>
              <a:gd name="connsiteX7" fmla="*/ 4066223 w 6004560"/>
              <a:gd name="connsiteY7" fmla="*/ 111669 h 2308781"/>
              <a:gd name="connsiteX8" fmla="*/ 4326257 w 6004560"/>
              <a:gd name="connsiteY8" fmla="*/ 284627 h 2308781"/>
              <a:gd name="connsiteX9" fmla="*/ 4633913 w 6004560"/>
              <a:gd name="connsiteY9" fmla="*/ 152080 h 2308781"/>
              <a:gd name="connsiteX10" fmla="*/ 5399723 w 6004560"/>
              <a:gd name="connsiteY10" fmla="*/ 380330 h 2308781"/>
              <a:gd name="connsiteX11" fmla="*/ 5680710 w 6004560"/>
              <a:gd name="connsiteY11" fmla="*/ 811345 h 2308781"/>
              <a:gd name="connsiteX12" fmla="*/ 6004560 w 6004560"/>
              <a:gd name="connsiteY12" fmla="*/ 1280081 h 2308781"/>
              <a:gd name="connsiteX0" fmla="*/ 0 w 6004560"/>
              <a:gd name="connsiteY0" fmla="*/ 2308781 h 2308781"/>
              <a:gd name="connsiteX1" fmla="*/ 705802 w 6004560"/>
              <a:gd name="connsiteY1" fmla="*/ 2152602 h 2308781"/>
              <a:gd name="connsiteX2" fmla="*/ 1322070 w 6004560"/>
              <a:gd name="connsiteY2" fmla="*/ 1710452 h 2308781"/>
              <a:gd name="connsiteX3" fmla="*/ 1709738 w 6004560"/>
              <a:gd name="connsiteY3" fmla="*/ 1062017 h 2308781"/>
              <a:gd name="connsiteX4" fmla="*/ 2045970 w 6004560"/>
              <a:gd name="connsiteY4" fmla="*/ 681148 h 2308781"/>
              <a:gd name="connsiteX5" fmla="*/ 2499360 w 6004560"/>
              <a:gd name="connsiteY5" fmla="*/ 268352 h 2308781"/>
              <a:gd name="connsiteX6" fmla="*/ 3486150 w 6004560"/>
              <a:gd name="connsiteY6" fmla="*/ 5158 h 2308781"/>
              <a:gd name="connsiteX7" fmla="*/ 4066223 w 6004560"/>
              <a:gd name="connsiteY7" fmla="*/ 111669 h 2308781"/>
              <a:gd name="connsiteX8" fmla="*/ 4326257 w 6004560"/>
              <a:gd name="connsiteY8" fmla="*/ 284627 h 2308781"/>
              <a:gd name="connsiteX9" fmla="*/ 4633913 w 6004560"/>
              <a:gd name="connsiteY9" fmla="*/ 152080 h 2308781"/>
              <a:gd name="connsiteX10" fmla="*/ 5399723 w 6004560"/>
              <a:gd name="connsiteY10" fmla="*/ 380330 h 2308781"/>
              <a:gd name="connsiteX11" fmla="*/ 5680710 w 6004560"/>
              <a:gd name="connsiteY11" fmla="*/ 811345 h 2308781"/>
              <a:gd name="connsiteX12" fmla="*/ 6004560 w 6004560"/>
              <a:gd name="connsiteY12" fmla="*/ 1280081 h 2308781"/>
              <a:gd name="connsiteX0" fmla="*/ 0 w 6004560"/>
              <a:gd name="connsiteY0" fmla="*/ 2308781 h 2308781"/>
              <a:gd name="connsiteX1" fmla="*/ 705802 w 6004560"/>
              <a:gd name="connsiteY1" fmla="*/ 2152602 h 2308781"/>
              <a:gd name="connsiteX2" fmla="*/ 1322070 w 6004560"/>
              <a:gd name="connsiteY2" fmla="*/ 1710452 h 2308781"/>
              <a:gd name="connsiteX3" fmla="*/ 1724978 w 6004560"/>
              <a:gd name="connsiteY3" fmla="*/ 1125314 h 2308781"/>
              <a:gd name="connsiteX4" fmla="*/ 2045970 w 6004560"/>
              <a:gd name="connsiteY4" fmla="*/ 681148 h 2308781"/>
              <a:gd name="connsiteX5" fmla="*/ 2499360 w 6004560"/>
              <a:gd name="connsiteY5" fmla="*/ 268352 h 2308781"/>
              <a:gd name="connsiteX6" fmla="*/ 3486150 w 6004560"/>
              <a:gd name="connsiteY6" fmla="*/ 5158 h 2308781"/>
              <a:gd name="connsiteX7" fmla="*/ 4066223 w 6004560"/>
              <a:gd name="connsiteY7" fmla="*/ 111669 h 2308781"/>
              <a:gd name="connsiteX8" fmla="*/ 4326257 w 6004560"/>
              <a:gd name="connsiteY8" fmla="*/ 284627 h 2308781"/>
              <a:gd name="connsiteX9" fmla="*/ 4633913 w 6004560"/>
              <a:gd name="connsiteY9" fmla="*/ 152080 h 2308781"/>
              <a:gd name="connsiteX10" fmla="*/ 5399723 w 6004560"/>
              <a:gd name="connsiteY10" fmla="*/ 380330 h 2308781"/>
              <a:gd name="connsiteX11" fmla="*/ 5680710 w 6004560"/>
              <a:gd name="connsiteY11" fmla="*/ 811345 h 2308781"/>
              <a:gd name="connsiteX12" fmla="*/ 6004560 w 6004560"/>
              <a:gd name="connsiteY12" fmla="*/ 1280081 h 2308781"/>
              <a:gd name="connsiteX0" fmla="*/ 0 w 6004560"/>
              <a:gd name="connsiteY0" fmla="*/ 2306599 h 2306599"/>
              <a:gd name="connsiteX1" fmla="*/ 705802 w 6004560"/>
              <a:gd name="connsiteY1" fmla="*/ 2150420 h 2306599"/>
              <a:gd name="connsiteX2" fmla="*/ 1322070 w 6004560"/>
              <a:gd name="connsiteY2" fmla="*/ 1708270 h 2306599"/>
              <a:gd name="connsiteX3" fmla="*/ 1724978 w 6004560"/>
              <a:gd name="connsiteY3" fmla="*/ 1123132 h 2306599"/>
              <a:gd name="connsiteX4" fmla="*/ 2045970 w 6004560"/>
              <a:gd name="connsiteY4" fmla="*/ 678966 h 2306599"/>
              <a:gd name="connsiteX5" fmla="*/ 2499360 w 6004560"/>
              <a:gd name="connsiteY5" fmla="*/ 266170 h 2306599"/>
              <a:gd name="connsiteX6" fmla="*/ 3486150 w 6004560"/>
              <a:gd name="connsiteY6" fmla="*/ 2976 h 2306599"/>
              <a:gd name="connsiteX7" fmla="*/ 4066223 w 6004560"/>
              <a:gd name="connsiteY7" fmla="*/ 109487 h 2306599"/>
              <a:gd name="connsiteX8" fmla="*/ 4326257 w 6004560"/>
              <a:gd name="connsiteY8" fmla="*/ 282445 h 2306599"/>
              <a:gd name="connsiteX9" fmla="*/ 4633913 w 6004560"/>
              <a:gd name="connsiteY9" fmla="*/ 149898 h 2306599"/>
              <a:gd name="connsiteX10" fmla="*/ 5399723 w 6004560"/>
              <a:gd name="connsiteY10" fmla="*/ 378148 h 2306599"/>
              <a:gd name="connsiteX11" fmla="*/ 5680710 w 6004560"/>
              <a:gd name="connsiteY11" fmla="*/ 809163 h 2306599"/>
              <a:gd name="connsiteX12" fmla="*/ 6004560 w 6004560"/>
              <a:gd name="connsiteY12" fmla="*/ 1277899 h 2306599"/>
              <a:gd name="connsiteX0" fmla="*/ 0 w 6004560"/>
              <a:gd name="connsiteY0" fmla="*/ 2306599 h 2306599"/>
              <a:gd name="connsiteX1" fmla="*/ 705802 w 6004560"/>
              <a:gd name="connsiteY1" fmla="*/ 2150420 h 2306599"/>
              <a:gd name="connsiteX2" fmla="*/ 1322070 w 6004560"/>
              <a:gd name="connsiteY2" fmla="*/ 1708270 h 2306599"/>
              <a:gd name="connsiteX3" fmla="*/ 1724978 w 6004560"/>
              <a:gd name="connsiteY3" fmla="*/ 1123132 h 2306599"/>
              <a:gd name="connsiteX4" fmla="*/ 2045970 w 6004560"/>
              <a:gd name="connsiteY4" fmla="*/ 678966 h 2306599"/>
              <a:gd name="connsiteX5" fmla="*/ 2499360 w 6004560"/>
              <a:gd name="connsiteY5" fmla="*/ 266170 h 2306599"/>
              <a:gd name="connsiteX6" fmla="*/ 3486150 w 6004560"/>
              <a:gd name="connsiteY6" fmla="*/ 2976 h 2306599"/>
              <a:gd name="connsiteX7" fmla="*/ 4066223 w 6004560"/>
              <a:gd name="connsiteY7" fmla="*/ 109487 h 2306599"/>
              <a:gd name="connsiteX8" fmla="*/ 4326257 w 6004560"/>
              <a:gd name="connsiteY8" fmla="*/ 282445 h 2306599"/>
              <a:gd name="connsiteX9" fmla="*/ 4633913 w 6004560"/>
              <a:gd name="connsiteY9" fmla="*/ 149898 h 2306599"/>
              <a:gd name="connsiteX10" fmla="*/ 5399723 w 6004560"/>
              <a:gd name="connsiteY10" fmla="*/ 378148 h 2306599"/>
              <a:gd name="connsiteX11" fmla="*/ 5680710 w 6004560"/>
              <a:gd name="connsiteY11" fmla="*/ 809163 h 2306599"/>
              <a:gd name="connsiteX12" fmla="*/ 6004560 w 6004560"/>
              <a:gd name="connsiteY12" fmla="*/ 1277899 h 2306599"/>
              <a:gd name="connsiteX0" fmla="*/ 0 w 6004560"/>
              <a:gd name="connsiteY0" fmla="*/ 2306599 h 2306599"/>
              <a:gd name="connsiteX1" fmla="*/ 705802 w 6004560"/>
              <a:gd name="connsiteY1" fmla="*/ 2150420 h 2306599"/>
              <a:gd name="connsiteX2" fmla="*/ 1322070 w 6004560"/>
              <a:gd name="connsiteY2" fmla="*/ 1708270 h 2306599"/>
              <a:gd name="connsiteX3" fmla="*/ 1724978 w 6004560"/>
              <a:gd name="connsiteY3" fmla="*/ 1123132 h 2306599"/>
              <a:gd name="connsiteX4" fmla="*/ 2045970 w 6004560"/>
              <a:gd name="connsiteY4" fmla="*/ 678966 h 2306599"/>
              <a:gd name="connsiteX5" fmla="*/ 2499360 w 6004560"/>
              <a:gd name="connsiteY5" fmla="*/ 266170 h 2306599"/>
              <a:gd name="connsiteX6" fmla="*/ 3486150 w 6004560"/>
              <a:gd name="connsiteY6" fmla="*/ 2976 h 2306599"/>
              <a:gd name="connsiteX7" fmla="*/ 4066223 w 6004560"/>
              <a:gd name="connsiteY7" fmla="*/ 109487 h 2306599"/>
              <a:gd name="connsiteX8" fmla="*/ 4326257 w 6004560"/>
              <a:gd name="connsiteY8" fmla="*/ 282445 h 2306599"/>
              <a:gd name="connsiteX9" fmla="*/ 4633913 w 6004560"/>
              <a:gd name="connsiteY9" fmla="*/ 149898 h 2306599"/>
              <a:gd name="connsiteX10" fmla="*/ 5399723 w 6004560"/>
              <a:gd name="connsiteY10" fmla="*/ 378148 h 2306599"/>
              <a:gd name="connsiteX11" fmla="*/ 5680710 w 6004560"/>
              <a:gd name="connsiteY11" fmla="*/ 809163 h 2306599"/>
              <a:gd name="connsiteX12" fmla="*/ 6004560 w 6004560"/>
              <a:gd name="connsiteY12" fmla="*/ 1277899 h 2306599"/>
              <a:gd name="connsiteX0" fmla="*/ 0 w 6004560"/>
              <a:gd name="connsiteY0" fmla="*/ 2306599 h 2306599"/>
              <a:gd name="connsiteX1" fmla="*/ 705802 w 6004560"/>
              <a:gd name="connsiteY1" fmla="*/ 2150420 h 2306599"/>
              <a:gd name="connsiteX2" fmla="*/ 1322070 w 6004560"/>
              <a:gd name="connsiteY2" fmla="*/ 1708270 h 2306599"/>
              <a:gd name="connsiteX3" fmla="*/ 1724978 w 6004560"/>
              <a:gd name="connsiteY3" fmla="*/ 1123132 h 2306599"/>
              <a:gd name="connsiteX4" fmla="*/ 2499360 w 6004560"/>
              <a:gd name="connsiteY4" fmla="*/ 266170 h 2306599"/>
              <a:gd name="connsiteX5" fmla="*/ 3486150 w 6004560"/>
              <a:gd name="connsiteY5" fmla="*/ 2976 h 2306599"/>
              <a:gd name="connsiteX6" fmla="*/ 4066223 w 6004560"/>
              <a:gd name="connsiteY6" fmla="*/ 109487 h 2306599"/>
              <a:gd name="connsiteX7" fmla="*/ 4326257 w 6004560"/>
              <a:gd name="connsiteY7" fmla="*/ 282445 h 2306599"/>
              <a:gd name="connsiteX8" fmla="*/ 4633913 w 6004560"/>
              <a:gd name="connsiteY8" fmla="*/ 149898 h 2306599"/>
              <a:gd name="connsiteX9" fmla="*/ 5399723 w 6004560"/>
              <a:gd name="connsiteY9" fmla="*/ 378148 h 2306599"/>
              <a:gd name="connsiteX10" fmla="*/ 5680710 w 6004560"/>
              <a:gd name="connsiteY10" fmla="*/ 809163 h 2306599"/>
              <a:gd name="connsiteX11" fmla="*/ 6004560 w 6004560"/>
              <a:gd name="connsiteY11" fmla="*/ 1277899 h 2306599"/>
              <a:gd name="connsiteX0" fmla="*/ 0 w 6004560"/>
              <a:gd name="connsiteY0" fmla="*/ 2306599 h 2306599"/>
              <a:gd name="connsiteX1" fmla="*/ 705802 w 6004560"/>
              <a:gd name="connsiteY1" fmla="*/ 2150420 h 2306599"/>
              <a:gd name="connsiteX2" fmla="*/ 1322070 w 6004560"/>
              <a:gd name="connsiteY2" fmla="*/ 1708270 h 2306599"/>
              <a:gd name="connsiteX3" fmla="*/ 1755458 w 6004560"/>
              <a:gd name="connsiteY3" fmla="*/ 1162693 h 2306599"/>
              <a:gd name="connsiteX4" fmla="*/ 2499360 w 6004560"/>
              <a:gd name="connsiteY4" fmla="*/ 266170 h 2306599"/>
              <a:gd name="connsiteX5" fmla="*/ 3486150 w 6004560"/>
              <a:gd name="connsiteY5" fmla="*/ 2976 h 2306599"/>
              <a:gd name="connsiteX6" fmla="*/ 4066223 w 6004560"/>
              <a:gd name="connsiteY6" fmla="*/ 109487 h 2306599"/>
              <a:gd name="connsiteX7" fmla="*/ 4326257 w 6004560"/>
              <a:gd name="connsiteY7" fmla="*/ 282445 h 2306599"/>
              <a:gd name="connsiteX8" fmla="*/ 4633913 w 6004560"/>
              <a:gd name="connsiteY8" fmla="*/ 149898 h 2306599"/>
              <a:gd name="connsiteX9" fmla="*/ 5399723 w 6004560"/>
              <a:gd name="connsiteY9" fmla="*/ 378148 h 2306599"/>
              <a:gd name="connsiteX10" fmla="*/ 5680710 w 6004560"/>
              <a:gd name="connsiteY10" fmla="*/ 809163 h 2306599"/>
              <a:gd name="connsiteX11" fmla="*/ 6004560 w 6004560"/>
              <a:gd name="connsiteY11" fmla="*/ 1277899 h 2306599"/>
              <a:gd name="connsiteX0" fmla="*/ 0 w 6004560"/>
              <a:gd name="connsiteY0" fmla="*/ 2306599 h 2306599"/>
              <a:gd name="connsiteX1" fmla="*/ 705802 w 6004560"/>
              <a:gd name="connsiteY1" fmla="*/ 2150420 h 2306599"/>
              <a:gd name="connsiteX2" fmla="*/ 1322070 w 6004560"/>
              <a:gd name="connsiteY2" fmla="*/ 1708270 h 2306599"/>
              <a:gd name="connsiteX3" fmla="*/ 1755458 w 6004560"/>
              <a:gd name="connsiteY3" fmla="*/ 1162693 h 2306599"/>
              <a:gd name="connsiteX4" fmla="*/ 2499360 w 6004560"/>
              <a:gd name="connsiteY4" fmla="*/ 266170 h 2306599"/>
              <a:gd name="connsiteX5" fmla="*/ 3486150 w 6004560"/>
              <a:gd name="connsiteY5" fmla="*/ 2976 h 2306599"/>
              <a:gd name="connsiteX6" fmla="*/ 4066223 w 6004560"/>
              <a:gd name="connsiteY6" fmla="*/ 109487 h 2306599"/>
              <a:gd name="connsiteX7" fmla="*/ 4326257 w 6004560"/>
              <a:gd name="connsiteY7" fmla="*/ 282445 h 2306599"/>
              <a:gd name="connsiteX8" fmla="*/ 4633913 w 6004560"/>
              <a:gd name="connsiteY8" fmla="*/ 149898 h 2306599"/>
              <a:gd name="connsiteX9" fmla="*/ 5399723 w 6004560"/>
              <a:gd name="connsiteY9" fmla="*/ 378148 h 2306599"/>
              <a:gd name="connsiteX10" fmla="*/ 5680710 w 6004560"/>
              <a:gd name="connsiteY10" fmla="*/ 809163 h 2306599"/>
              <a:gd name="connsiteX11" fmla="*/ 6004560 w 6004560"/>
              <a:gd name="connsiteY11" fmla="*/ 1277899 h 2306599"/>
              <a:gd name="connsiteX0" fmla="*/ 0 w 6004560"/>
              <a:gd name="connsiteY0" fmla="*/ 2306599 h 2306599"/>
              <a:gd name="connsiteX1" fmla="*/ 705802 w 6004560"/>
              <a:gd name="connsiteY1" fmla="*/ 2150420 h 2306599"/>
              <a:gd name="connsiteX2" fmla="*/ 1322070 w 6004560"/>
              <a:gd name="connsiteY2" fmla="*/ 1708270 h 2306599"/>
              <a:gd name="connsiteX3" fmla="*/ 1816418 w 6004560"/>
              <a:gd name="connsiteY3" fmla="*/ 1170606 h 2306599"/>
              <a:gd name="connsiteX4" fmla="*/ 2499360 w 6004560"/>
              <a:gd name="connsiteY4" fmla="*/ 266170 h 2306599"/>
              <a:gd name="connsiteX5" fmla="*/ 3486150 w 6004560"/>
              <a:gd name="connsiteY5" fmla="*/ 2976 h 2306599"/>
              <a:gd name="connsiteX6" fmla="*/ 4066223 w 6004560"/>
              <a:gd name="connsiteY6" fmla="*/ 109487 h 2306599"/>
              <a:gd name="connsiteX7" fmla="*/ 4326257 w 6004560"/>
              <a:gd name="connsiteY7" fmla="*/ 282445 h 2306599"/>
              <a:gd name="connsiteX8" fmla="*/ 4633913 w 6004560"/>
              <a:gd name="connsiteY8" fmla="*/ 149898 h 2306599"/>
              <a:gd name="connsiteX9" fmla="*/ 5399723 w 6004560"/>
              <a:gd name="connsiteY9" fmla="*/ 378148 h 2306599"/>
              <a:gd name="connsiteX10" fmla="*/ 5680710 w 6004560"/>
              <a:gd name="connsiteY10" fmla="*/ 809163 h 2306599"/>
              <a:gd name="connsiteX11" fmla="*/ 6004560 w 6004560"/>
              <a:gd name="connsiteY11" fmla="*/ 1277899 h 2306599"/>
              <a:gd name="connsiteX0" fmla="*/ 0 w 6004560"/>
              <a:gd name="connsiteY0" fmla="*/ 2306599 h 2306599"/>
              <a:gd name="connsiteX1" fmla="*/ 705802 w 6004560"/>
              <a:gd name="connsiteY1" fmla="*/ 2150420 h 2306599"/>
              <a:gd name="connsiteX2" fmla="*/ 1322070 w 6004560"/>
              <a:gd name="connsiteY2" fmla="*/ 1708270 h 2306599"/>
              <a:gd name="connsiteX3" fmla="*/ 1816418 w 6004560"/>
              <a:gd name="connsiteY3" fmla="*/ 1170606 h 2306599"/>
              <a:gd name="connsiteX4" fmla="*/ 2499360 w 6004560"/>
              <a:gd name="connsiteY4" fmla="*/ 266170 h 2306599"/>
              <a:gd name="connsiteX5" fmla="*/ 3486150 w 6004560"/>
              <a:gd name="connsiteY5" fmla="*/ 2976 h 2306599"/>
              <a:gd name="connsiteX6" fmla="*/ 4066223 w 6004560"/>
              <a:gd name="connsiteY6" fmla="*/ 109487 h 2306599"/>
              <a:gd name="connsiteX7" fmla="*/ 4326257 w 6004560"/>
              <a:gd name="connsiteY7" fmla="*/ 282445 h 2306599"/>
              <a:gd name="connsiteX8" fmla="*/ 4633913 w 6004560"/>
              <a:gd name="connsiteY8" fmla="*/ 149898 h 2306599"/>
              <a:gd name="connsiteX9" fmla="*/ 5399723 w 6004560"/>
              <a:gd name="connsiteY9" fmla="*/ 378148 h 2306599"/>
              <a:gd name="connsiteX10" fmla="*/ 5680710 w 6004560"/>
              <a:gd name="connsiteY10" fmla="*/ 809163 h 2306599"/>
              <a:gd name="connsiteX11" fmla="*/ 6004560 w 6004560"/>
              <a:gd name="connsiteY11" fmla="*/ 1277899 h 2306599"/>
              <a:gd name="connsiteX0" fmla="*/ 0 w 6004560"/>
              <a:gd name="connsiteY0" fmla="*/ 2306599 h 2306599"/>
              <a:gd name="connsiteX1" fmla="*/ 705802 w 6004560"/>
              <a:gd name="connsiteY1" fmla="*/ 2150420 h 2306599"/>
              <a:gd name="connsiteX2" fmla="*/ 1375410 w 6004560"/>
              <a:gd name="connsiteY2" fmla="*/ 1739919 h 2306599"/>
              <a:gd name="connsiteX3" fmla="*/ 1816418 w 6004560"/>
              <a:gd name="connsiteY3" fmla="*/ 1170606 h 2306599"/>
              <a:gd name="connsiteX4" fmla="*/ 2499360 w 6004560"/>
              <a:gd name="connsiteY4" fmla="*/ 266170 h 2306599"/>
              <a:gd name="connsiteX5" fmla="*/ 3486150 w 6004560"/>
              <a:gd name="connsiteY5" fmla="*/ 2976 h 2306599"/>
              <a:gd name="connsiteX6" fmla="*/ 4066223 w 6004560"/>
              <a:gd name="connsiteY6" fmla="*/ 109487 h 2306599"/>
              <a:gd name="connsiteX7" fmla="*/ 4326257 w 6004560"/>
              <a:gd name="connsiteY7" fmla="*/ 282445 h 2306599"/>
              <a:gd name="connsiteX8" fmla="*/ 4633913 w 6004560"/>
              <a:gd name="connsiteY8" fmla="*/ 149898 h 2306599"/>
              <a:gd name="connsiteX9" fmla="*/ 5399723 w 6004560"/>
              <a:gd name="connsiteY9" fmla="*/ 378148 h 2306599"/>
              <a:gd name="connsiteX10" fmla="*/ 5680710 w 6004560"/>
              <a:gd name="connsiteY10" fmla="*/ 809163 h 2306599"/>
              <a:gd name="connsiteX11" fmla="*/ 6004560 w 6004560"/>
              <a:gd name="connsiteY11" fmla="*/ 1277899 h 2306599"/>
              <a:gd name="connsiteX0" fmla="*/ 0 w 6004560"/>
              <a:gd name="connsiteY0" fmla="*/ 2306599 h 2306599"/>
              <a:gd name="connsiteX1" fmla="*/ 705802 w 6004560"/>
              <a:gd name="connsiteY1" fmla="*/ 2150420 h 2306599"/>
              <a:gd name="connsiteX2" fmla="*/ 1375410 w 6004560"/>
              <a:gd name="connsiteY2" fmla="*/ 1739919 h 2306599"/>
              <a:gd name="connsiteX3" fmla="*/ 1816418 w 6004560"/>
              <a:gd name="connsiteY3" fmla="*/ 1170606 h 2306599"/>
              <a:gd name="connsiteX4" fmla="*/ 2499360 w 6004560"/>
              <a:gd name="connsiteY4" fmla="*/ 266170 h 2306599"/>
              <a:gd name="connsiteX5" fmla="*/ 3486150 w 6004560"/>
              <a:gd name="connsiteY5" fmla="*/ 2976 h 2306599"/>
              <a:gd name="connsiteX6" fmla="*/ 4066223 w 6004560"/>
              <a:gd name="connsiteY6" fmla="*/ 109487 h 2306599"/>
              <a:gd name="connsiteX7" fmla="*/ 4326257 w 6004560"/>
              <a:gd name="connsiteY7" fmla="*/ 282445 h 2306599"/>
              <a:gd name="connsiteX8" fmla="*/ 4633913 w 6004560"/>
              <a:gd name="connsiteY8" fmla="*/ 149898 h 2306599"/>
              <a:gd name="connsiteX9" fmla="*/ 5399723 w 6004560"/>
              <a:gd name="connsiteY9" fmla="*/ 378148 h 2306599"/>
              <a:gd name="connsiteX10" fmla="*/ 5680710 w 6004560"/>
              <a:gd name="connsiteY10" fmla="*/ 809163 h 2306599"/>
              <a:gd name="connsiteX11" fmla="*/ 6004560 w 6004560"/>
              <a:gd name="connsiteY11" fmla="*/ 1277899 h 2306599"/>
              <a:gd name="connsiteX0" fmla="*/ 0 w 6004560"/>
              <a:gd name="connsiteY0" fmla="*/ 2306599 h 2306599"/>
              <a:gd name="connsiteX1" fmla="*/ 705802 w 6004560"/>
              <a:gd name="connsiteY1" fmla="*/ 2150420 h 2306599"/>
              <a:gd name="connsiteX2" fmla="*/ 1375410 w 6004560"/>
              <a:gd name="connsiteY2" fmla="*/ 1739919 h 2306599"/>
              <a:gd name="connsiteX3" fmla="*/ 1816418 w 6004560"/>
              <a:gd name="connsiteY3" fmla="*/ 1170606 h 2306599"/>
              <a:gd name="connsiteX4" fmla="*/ 2499360 w 6004560"/>
              <a:gd name="connsiteY4" fmla="*/ 266170 h 2306599"/>
              <a:gd name="connsiteX5" fmla="*/ 3486150 w 6004560"/>
              <a:gd name="connsiteY5" fmla="*/ 2976 h 2306599"/>
              <a:gd name="connsiteX6" fmla="*/ 4066223 w 6004560"/>
              <a:gd name="connsiteY6" fmla="*/ 109487 h 2306599"/>
              <a:gd name="connsiteX7" fmla="*/ 4326257 w 6004560"/>
              <a:gd name="connsiteY7" fmla="*/ 282445 h 2306599"/>
              <a:gd name="connsiteX8" fmla="*/ 4633913 w 6004560"/>
              <a:gd name="connsiteY8" fmla="*/ 149898 h 2306599"/>
              <a:gd name="connsiteX9" fmla="*/ 5399723 w 6004560"/>
              <a:gd name="connsiteY9" fmla="*/ 378148 h 2306599"/>
              <a:gd name="connsiteX10" fmla="*/ 5680710 w 6004560"/>
              <a:gd name="connsiteY10" fmla="*/ 809163 h 2306599"/>
              <a:gd name="connsiteX11" fmla="*/ 6004560 w 6004560"/>
              <a:gd name="connsiteY11" fmla="*/ 1277899 h 2306599"/>
              <a:gd name="connsiteX0" fmla="*/ 0 w 6004560"/>
              <a:gd name="connsiteY0" fmla="*/ 2306599 h 2306599"/>
              <a:gd name="connsiteX1" fmla="*/ 705802 w 6004560"/>
              <a:gd name="connsiteY1" fmla="*/ 2150420 h 2306599"/>
              <a:gd name="connsiteX2" fmla="*/ 1375410 w 6004560"/>
              <a:gd name="connsiteY2" fmla="*/ 1739919 h 2306599"/>
              <a:gd name="connsiteX3" fmla="*/ 1816418 w 6004560"/>
              <a:gd name="connsiteY3" fmla="*/ 1170606 h 2306599"/>
              <a:gd name="connsiteX4" fmla="*/ 2499360 w 6004560"/>
              <a:gd name="connsiteY4" fmla="*/ 266170 h 2306599"/>
              <a:gd name="connsiteX5" fmla="*/ 3486150 w 6004560"/>
              <a:gd name="connsiteY5" fmla="*/ 2976 h 2306599"/>
              <a:gd name="connsiteX6" fmla="*/ 4066223 w 6004560"/>
              <a:gd name="connsiteY6" fmla="*/ 109487 h 2306599"/>
              <a:gd name="connsiteX7" fmla="*/ 4326257 w 6004560"/>
              <a:gd name="connsiteY7" fmla="*/ 282445 h 2306599"/>
              <a:gd name="connsiteX8" fmla="*/ 4633913 w 6004560"/>
              <a:gd name="connsiteY8" fmla="*/ 149898 h 2306599"/>
              <a:gd name="connsiteX9" fmla="*/ 5399723 w 6004560"/>
              <a:gd name="connsiteY9" fmla="*/ 378148 h 2306599"/>
              <a:gd name="connsiteX10" fmla="*/ 5680710 w 6004560"/>
              <a:gd name="connsiteY10" fmla="*/ 809163 h 2306599"/>
              <a:gd name="connsiteX11" fmla="*/ 6004560 w 6004560"/>
              <a:gd name="connsiteY11" fmla="*/ 1277899 h 2306599"/>
              <a:gd name="connsiteX0" fmla="*/ 0 w 6004560"/>
              <a:gd name="connsiteY0" fmla="*/ 2306599 h 2306599"/>
              <a:gd name="connsiteX1" fmla="*/ 705802 w 6004560"/>
              <a:gd name="connsiteY1" fmla="*/ 2150420 h 2306599"/>
              <a:gd name="connsiteX2" fmla="*/ 1375410 w 6004560"/>
              <a:gd name="connsiteY2" fmla="*/ 1739919 h 2306599"/>
              <a:gd name="connsiteX3" fmla="*/ 1900238 w 6004560"/>
              <a:gd name="connsiteY3" fmla="*/ 1044011 h 2306599"/>
              <a:gd name="connsiteX4" fmla="*/ 2499360 w 6004560"/>
              <a:gd name="connsiteY4" fmla="*/ 266170 h 2306599"/>
              <a:gd name="connsiteX5" fmla="*/ 3486150 w 6004560"/>
              <a:gd name="connsiteY5" fmla="*/ 2976 h 2306599"/>
              <a:gd name="connsiteX6" fmla="*/ 4066223 w 6004560"/>
              <a:gd name="connsiteY6" fmla="*/ 109487 h 2306599"/>
              <a:gd name="connsiteX7" fmla="*/ 4326257 w 6004560"/>
              <a:gd name="connsiteY7" fmla="*/ 282445 h 2306599"/>
              <a:gd name="connsiteX8" fmla="*/ 4633913 w 6004560"/>
              <a:gd name="connsiteY8" fmla="*/ 149898 h 2306599"/>
              <a:gd name="connsiteX9" fmla="*/ 5399723 w 6004560"/>
              <a:gd name="connsiteY9" fmla="*/ 378148 h 2306599"/>
              <a:gd name="connsiteX10" fmla="*/ 5680710 w 6004560"/>
              <a:gd name="connsiteY10" fmla="*/ 809163 h 2306599"/>
              <a:gd name="connsiteX11" fmla="*/ 6004560 w 6004560"/>
              <a:gd name="connsiteY11" fmla="*/ 1277899 h 2306599"/>
              <a:gd name="connsiteX0" fmla="*/ 0 w 6004560"/>
              <a:gd name="connsiteY0" fmla="*/ 2306599 h 2306599"/>
              <a:gd name="connsiteX1" fmla="*/ 705802 w 6004560"/>
              <a:gd name="connsiteY1" fmla="*/ 2150420 h 2306599"/>
              <a:gd name="connsiteX2" fmla="*/ 1375410 w 6004560"/>
              <a:gd name="connsiteY2" fmla="*/ 1739919 h 2306599"/>
              <a:gd name="connsiteX3" fmla="*/ 1945958 w 6004560"/>
              <a:gd name="connsiteY3" fmla="*/ 956977 h 2306599"/>
              <a:gd name="connsiteX4" fmla="*/ 2499360 w 6004560"/>
              <a:gd name="connsiteY4" fmla="*/ 266170 h 2306599"/>
              <a:gd name="connsiteX5" fmla="*/ 3486150 w 6004560"/>
              <a:gd name="connsiteY5" fmla="*/ 2976 h 2306599"/>
              <a:gd name="connsiteX6" fmla="*/ 4066223 w 6004560"/>
              <a:gd name="connsiteY6" fmla="*/ 109487 h 2306599"/>
              <a:gd name="connsiteX7" fmla="*/ 4326257 w 6004560"/>
              <a:gd name="connsiteY7" fmla="*/ 282445 h 2306599"/>
              <a:gd name="connsiteX8" fmla="*/ 4633913 w 6004560"/>
              <a:gd name="connsiteY8" fmla="*/ 149898 h 2306599"/>
              <a:gd name="connsiteX9" fmla="*/ 5399723 w 6004560"/>
              <a:gd name="connsiteY9" fmla="*/ 378148 h 2306599"/>
              <a:gd name="connsiteX10" fmla="*/ 5680710 w 6004560"/>
              <a:gd name="connsiteY10" fmla="*/ 809163 h 2306599"/>
              <a:gd name="connsiteX11" fmla="*/ 6004560 w 6004560"/>
              <a:gd name="connsiteY11" fmla="*/ 1277899 h 2306599"/>
              <a:gd name="connsiteX0" fmla="*/ 0 w 6004560"/>
              <a:gd name="connsiteY0" fmla="*/ 2306599 h 2306599"/>
              <a:gd name="connsiteX1" fmla="*/ 705802 w 6004560"/>
              <a:gd name="connsiteY1" fmla="*/ 2150420 h 2306599"/>
              <a:gd name="connsiteX2" fmla="*/ 1375410 w 6004560"/>
              <a:gd name="connsiteY2" fmla="*/ 1739919 h 2306599"/>
              <a:gd name="connsiteX3" fmla="*/ 1945958 w 6004560"/>
              <a:gd name="connsiteY3" fmla="*/ 956977 h 2306599"/>
              <a:gd name="connsiteX4" fmla="*/ 2499360 w 6004560"/>
              <a:gd name="connsiteY4" fmla="*/ 266170 h 2306599"/>
              <a:gd name="connsiteX5" fmla="*/ 3486150 w 6004560"/>
              <a:gd name="connsiteY5" fmla="*/ 2976 h 2306599"/>
              <a:gd name="connsiteX6" fmla="*/ 4066223 w 6004560"/>
              <a:gd name="connsiteY6" fmla="*/ 109487 h 2306599"/>
              <a:gd name="connsiteX7" fmla="*/ 4326257 w 6004560"/>
              <a:gd name="connsiteY7" fmla="*/ 282445 h 2306599"/>
              <a:gd name="connsiteX8" fmla="*/ 4633913 w 6004560"/>
              <a:gd name="connsiteY8" fmla="*/ 149898 h 2306599"/>
              <a:gd name="connsiteX9" fmla="*/ 5399723 w 6004560"/>
              <a:gd name="connsiteY9" fmla="*/ 378148 h 2306599"/>
              <a:gd name="connsiteX10" fmla="*/ 5680710 w 6004560"/>
              <a:gd name="connsiteY10" fmla="*/ 809163 h 2306599"/>
              <a:gd name="connsiteX11" fmla="*/ 6004560 w 6004560"/>
              <a:gd name="connsiteY11" fmla="*/ 1277899 h 2306599"/>
              <a:gd name="connsiteX0" fmla="*/ 0 w 6004560"/>
              <a:gd name="connsiteY0" fmla="*/ 2306599 h 2306599"/>
              <a:gd name="connsiteX1" fmla="*/ 705802 w 6004560"/>
              <a:gd name="connsiteY1" fmla="*/ 2150420 h 2306599"/>
              <a:gd name="connsiteX2" fmla="*/ 1375410 w 6004560"/>
              <a:gd name="connsiteY2" fmla="*/ 1739919 h 2306599"/>
              <a:gd name="connsiteX3" fmla="*/ 1945958 w 6004560"/>
              <a:gd name="connsiteY3" fmla="*/ 956977 h 2306599"/>
              <a:gd name="connsiteX4" fmla="*/ 2499360 w 6004560"/>
              <a:gd name="connsiteY4" fmla="*/ 266170 h 2306599"/>
              <a:gd name="connsiteX5" fmla="*/ 3486150 w 6004560"/>
              <a:gd name="connsiteY5" fmla="*/ 2976 h 2306599"/>
              <a:gd name="connsiteX6" fmla="*/ 4066223 w 6004560"/>
              <a:gd name="connsiteY6" fmla="*/ 109487 h 2306599"/>
              <a:gd name="connsiteX7" fmla="*/ 4326257 w 6004560"/>
              <a:gd name="connsiteY7" fmla="*/ 282445 h 2306599"/>
              <a:gd name="connsiteX8" fmla="*/ 4633913 w 6004560"/>
              <a:gd name="connsiteY8" fmla="*/ 149898 h 2306599"/>
              <a:gd name="connsiteX9" fmla="*/ 5399723 w 6004560"/>
              <a:gd name="connsiteY9" fmla="*/ 378148 h 2306599"/>
              <a:gd name="connsiteX10" fmla="*/ 5680710 w 6004560"/>
              <a:gd name="connsiteY10" fmla="*/ 809163 h 2306599"/>
              <a:gd name="connsiteX11" fmla="*/ 6004560 w 6004560"/>
              <a:gd name="connsiteY11" fmla="*/ 1277899 h 2306599"/>
              <a:gd name="connsiteX0" fmla="*/ 0 w 6004560"/>
              <a:gd name="connsiteY0" fmla="*/ 2306599 h 2306599"/>
              <a:gd name="connsiteX1" fmla="*/ 660082 w 6004560"/>
              <a:gd name="connsiteY1" fmla="*/ 1952615 h 2306599"/>
              <a:gd name="connsiteX2" fmla="*/ 1375410 w 6004560"/>
              <a:gd name="connsiteY2" fmla="*/ 1739919 h 2306599"/>
              <a:gd name="connsiteX3" fmla="*/ 1945958 w 6004560"/>
              <a:gd name="connsiteY3" fmla="*/ 956977 h 2306599"/>
              <a:gd name="connsiteX4" fmla="*/ 2499360 w 6004560"/>
              <a:gd name="connsiteY4" fmla="*/ 266170 h 2306599"/>
              <a:gd name="connsiteX5" fmla="*/ 3486150 w 6004560"/>
              <a:gd name="connsiteY5" fmla="*/ 2976 h 2306599"/>
              <a:gd name="connsiteX6" fmla="*/ 4066223 w 6004560"/>
              <a:gd name="connsiteY6" fmla="*/ 109487 h 2306599"/>
              <a:gd name="connsiteX7" fmla="*/ 4326257 w 6004560"/>
              <a:gd name="connsiteY7" fmla="*/ 282445 h 2306599"/>
              <a:gd name="connsiteX8" fmla="*/ 4633913 w 6004560"/>
              <a:gd name="connsiteY8" fmla="*/ 149898 h 2306599"/>
              <a:gd name="connsiteX9" fmla="*/ 5399723 w 6004560"/>
              <a:gd name="connsiteY9" fmla="*/ 378148 h 2306599"/>
              <a:gd name="connsiteX10" fmla="*/ 5680710 w 6004560"/>
              <a:gd name="connsiteY10" fmla="*/ 809163 h 2306599"/>
              <a:gd name="connsiteX11" fmla="*/ 6004560 w 6004560"/>
              <a:gd name="connsiteY11" fmla="*/ 1277899 h 2306599"/>
              <a:gd name="connsiteX0" fmla="*/ 0 w 6004560"/>
              <a:gd name="connsiteY0" fmla="*/ 2306599 h 2306599"/>
              <a:gd name="connsiteX1" fmla="*/ 660082 w 6004560"/>
              <a:gd name="connsiteY1" fmla="*/ 1952615 h 2306599"/>
              <a:gd name="connsiteX2" fmla="*/ 1230630 w 6004560"/>
              <a:gd name="connsiteY2" fmla="*/ 1478817 h 2306599"/>
              <a:gd name="connsiteX3" fmla="*/ 1945958 w 6004560"/>
              <a:gd name="connsiteY3" fmla="*/ 956977 h 2306599"/>
              <a:gd name="connsiteX4" fmla="*/ 2499360 w 6004560"/>
              <a:gd name="connsiteY4" fmla="*/ 266170 h 2306599"/>
              <a:gd name="connsiteX5" fmla="*/ 3486150 w 6004560"/>
              <a:gd name="connsiteY5" fmla="*/ 2976 h 2306599"/>
              <a:gd name="connsiteX6" fmla="*/ 4066223 w 6004560"/>
              <a:gd name="connsiteY6" fmla="*/ 109487 h 2306599"/>
              <a:gd name="connsiteX7" fmla="*/ 4326257 w 6004560"/>
              <a:gd name="connsiteY7" fmla="*/ 282445 h 2306599"/>
              <a:gd name="connsiteX8" fmla="*/ 4633913 w 6004560"/>
              <a:gd name="connsiteY8" fmla="*/ 149898 h 2306599"/>
              <a:gd name="connsiteX9" fmla="*/ 5399723 w 6004560"/>
              <a:gd name="connsiteY9" fmla="*/ 378148 h 2306599"/>
              <a:gd name="connsiteX10" fmla="*/ 5680710 w 6004560"/>
              <a:gd name="connsiteY10" fmla="*/ 809163 h 2306599"/>
              <a:gd name="connsiteX11" fmla="*/ 6004560 w 6004560"/>
              <a:gd name="connsiteY11" fmla="*/ 1277899 h 2306599"/>
              <a:gd name="connsiteX0" fmla="*/ 0 w 6004560"/>
              <a:gd name="connsiteY0" fmla="*/ 2306599 h 2306599"/>
              <a:gd name="connsiteX1" fmla="*/ 660082 w 6004560"/>
              <a:gd name="connsiteY1" fmla="*/ 1952615 h 2306599"/>
              <a:gd name="connsiteX2" fmla="*/ 1230630 w 6004560"/>
              <a:gd name="connsiteY2" fmla="*/ 1478817 h 2306599"/>
              <a:gd name="connsiteX3" fmla="*/ 1824038 w 6004560"/>
              <a:gd name="connsiteY3" fmla="*/ 885767 h 2306599"/>
              <a:gd name="connsiteX4" fmla="*/ 2499360 w 6004560"/>
              <a:gd name="connsiteY4" fmla="*/ 266170 h 2306599"/>
              <a:gd name="connsiteX5" fmla="*/ 3486150 w 6004560"/>
              <a:gd name="connsiteY5" fmla="*/ 2976 h 2306599"/>
              <a:gd name="connsiteX6" fmla="*/ 4066223 w 6004560"/>
              <a:gd name="connsiteY6" fmla="*/ 109487 h 2306599"/>
              <a:gd name="connsiteX7" fmla="*/ 4326257 w 6004560"/>
              <a:gd name="connsiteY7" fmla="*/ 282445 h 2306599"/>
              <a:gd name="connsiteX8" fmla="*/ 4633913 w 6004560"/>
              <a:gd name="connsiteY8" fmla="*/ 149898 h 2306599"/>
              <a:gd name="connsiteX9" fmla="*/ 5399723 w 6004560"/>
              <a:gd name="connsiteY9" fmla="*/ 378148 h 2306599"/>
              <a:gd name="connsiteX10" fmla="*/ 5680710 w 6004560"/>
              <a:gd name="connsiteY10" fmla="*/ 809163 h 2306599"/>
              <a:gd name="connsiteX11" fmla="*/ 6004560 w 6004560"/>
              <a:gd name="connsiteY11" fmla="*/ 1277899 h 2306599"/>
              <a:gd name="connsiteX0" fmla="*/ 0 w 6004560"/>
              <a:gd name="connsiteY0" fmla="*/ 2306599 h 2306599"/>
              <a:gd name="connsiteX1" fmla="*/ 660082 w 6004560"/>
              <a:gd name="connsiteY1" fmla="*/ 1952615 h 2306599"/>
              <a:gd name="connsiteX2" fmla="*/ 1230630 w 6004560"/>
              <a:gd name="connsiteY2" fmla="*/ 1478817 h 2306599"/>
              <a:gd name="connsiteX3" fmla="*/ 1824038 w 6004560"/>
              <a:gd name="connsiteY3" fmla="*/ 885767 h 2306599"/>
              <a:gd name="connsiteX4" fmla="*/ 2499360 w 6004560"/>
              <a:gd name="connsiteY4" fmla="*/ 266170 h 2306599"/>
              <a:gd name="connsiteX5" fmla="*/ 3486150 w 6004560"/>
              <a:gd name="connsiteY5" fmla="*/ 2976 h 2306599"/>
              <a:gd name="connsiteX6" fmla="*/ 4066223 w 6004560"/>
              <a:gd name="connsiteY6" fmla="*/ 109487 h 2306599"/>
              <a:gd name="connsiteX7" fmla="*/ 4326257 w 6004560"/>
              <a:gd name="connsiteY7" fmla="*/ 282445 h 2306599"/>
              <a:gd name="connsiteX8" fmla="*/ 4633913 w 6004560"/>
              <a:gd name="connsiteY8" fmla="*/ 149898 h 2306599"/>
              <a:gd name="connsiteX9" fmla="*/ 5399723 w 6004560"/>
              <a:gd name="connsiteY9" fmla="*/ 378148 h 2306599"/>
              <a:gd name="connsiteX10" fmla="*/ 5680710 w 6004560"/>
              <a:gd name="connsiteY10" fmla="*/ 809163 h 2306599"/>
              <a:gd name="connsiteX11" fmla="*/ 6004560 w 6004560"/>
              <a:gd name="connsiteY11" fmla="*/ 1277899 h 2306599"/>
              <a:gd name="connsiteX0" fmla="*/ 0 w 6004560"/>
              <a:gd name="connsiteY0" fmla="*/ 2306599 h 2306599"/>
              <a:gd name="connsiteX1" fmla="*/ 660082 w 6004560"/>
              <a:gd name="connsiteY1" fmla="*/ 1952615 h 2306599"/>
              <a:gd name="connsiteX2" fmla="*/ 1230630 w 6004560"/>
              <a:gd name="connsiteY2" fmla="*/ 1478817 h 2306599"/>
              <a:gd name="connsiteX3" fmla="*/ 1241582 w 6004560"/>
              <a:gd name="connsiteY3" fmla="*/ 1479901 h 2306599"/>
              <a:gd name="connsiteX4" fmla="*/ 1824038 w 6004560"/>
              <a:gd name="connsiteY4" fmla="*/ 885767 h 2306599"/>
              <a:gd name="connsiteX5" fmla="*/ 2499360 w 6004560"/>
              <a:gd name="connsiteY5" fmla="*/ 266170 h 2306599"/>
              <a:gd name="connsiteX6" fmla="*/ 3486150 w 6004560"/>
              <a:gd name="connsiteY6" fmla="*/ 2976 h 2306599"/>
              <a:gd name="connsiteX7" fmla="*/ 4066223 w 6004560"/>
              <a:gd name="connsiteY7" fmla="*/ 109487 h 2306599"/>
              <a:gd name="connsiteX8" fmla="*/ 4326257 w 6004560"/>
              <a:gd name="connsiteY8" fmla="*/ 282445 h 2306599"/>
              <a:gd name="connsiteX9" fmla="*/ 4633913 w 6004560"/>
              <a:gd name="connsiteY9" fmla="*/ 149898 h 2306599"/>
              <a:gd name="connsiteX10" fmla="*/ 5399723 w 6004560"/>
              <a:gd name="connsiteY10" fmla="*/ 378148 h 2306599"/>
              <a:gd name="connsiteX11" fmla="*/ 5680710 w 6004560"/>
              <a:gd name="connsiteY11" fmla="*/ 809163 h 2306599"/>
              <a:gd name="connsiteX12" fmla="*/ 6004560 w 6004560"/>
              <a:gd name="connsiteY12" fmla="*/ 1277899 h 2306599"/>
              <a:gd name="connsiteX0" fmla="*/ 0 w 6004560"/>
              <a:gd name="connsiteY0" fmla="*/ 2306599 h 2306599"/>
              <a:gd name="connsiteX1" fmla="*/ 660082 w 6004560"/>
              <a:gd name="connsiteY1" fmla="*/ 1952615 h 2306599"/>
              <a:gd name="connsiteX2" fmla="*/ 1230630 w 6004560"/>
              <a:gd name="connsiteY2" fmla="*/ 1478817 h 2306599"/>
              <a:gd name="connsiteX3" fmla="*/ 1824038 w 6004560"/>
              <a:gd name="connsiteY3" fmla="*/ 885767 h 2306599"/>
              <a:gd name="connsiteX4" fmla="*/ 2499360 w 6004560"/>
              <a:gd name="connsiteY4" fmla="*/ 266170 h 2306599"/>
              <a:gd name="connsiteX5" fmla="*/ 3486150 w 6004560"/>
              <a:gd name="connsiteY5" fmla="*/ 2976 h 2306599"/>
              <a:gd name="connsiteX6" fmla="*/ 4066223 w 6004560"/>
              <a:gd name="connsiteY6" fmla="*/ 109487 h 2306599"/>
              <a:gd name="connsiteX7" fmla="*/ 4326257 w 6004560"/>
              <a:gd name="connsiteY7" fmla="*/ 282445 h 2306599"/>
              <a:gd name="connsiteX8" fmla="*/ 4633913 w 6004560"/>
              <a:gd name="connsiteY8" fmla="*/ 149898 h 2306599"/>
              <a:gd name="connsiteX9" fmla="*/ 5399723 w 6004560"/>
              <a:gd name="connsiteY9" fmla="*/ 378148 h 2306599"/>
              <a:gd name="connsiteX10" fmla="*/ 5680710 w 6004560"/>
              <a:gd name="connsiteY10" fmla="*/ 809163 h 2306599"/>
              <a:gd name="connsiteX11" fmla="*/ 6004560 w 6004560"/>
              <a:gd name="connsiteY11" fmla="*/ 1277899 h 2306599"/>
              <a:gd name="connsiteX0" fmla="*/ 0 w 6004560"/>
              <a:gd name="connsiteY0" fmla="*/ 2306599 h 2306599"/>
              <a:gd name="connsiteX1" fmla="*/ 660082 w 6004560"/>
              <a:gd name="connsiteY1" fmla="*/ 1952615 h 2306599"/>
              <a:gd name="connsiteX2" fmla="*/ 1824038 w 6004560"/>
              <a:gd name="connsiteY2" fmla="*/ 885767 h 2306599"/>
              <a:gd name="connsiteX3" fmla="*/ 2499360 w 6004560"/>
              <a:gd name="connsiteY3" fmla="*/ 266170 h 2306599"/>
              <a:gd name="connsiteX4" fmla="*/ 3486150 w 6004560"/>
              <a:gd name="connsiteY4" fmla="*/ 2976 h 2306599"/>
              <a:gd name="connsiteX5" fmla="*/ 4066223 w 6004560"/>
              <a:gd name="connsiteY5" fmla="*/ 109487 h 2306599"/>
              <a:gd name="connsiteX6" fmla="*/ 4326257 w 6004560"/>
              <a:gd name="connsiteY6" fmla="*/ 282445 h 2306599"/>
              <a:gd name="connsiteX7" fmla="*/ 4633913 w 6004560"/>
              <a:gd name="connsiteY7" fmla="*/ 149898 h 2306599"/>
              <a:gd name="connsiteX8" fmla="*/ 5399723 w 6004560"/>
              <a:gd name="connsiteY8" fmla="*/ 378148 h 2306599"/>
              <a:gd name="connsiteX9" fmla="*/ 5680710 w 6004560"/>
              <a:gd name="connsiteY9" fmla="*/ 809163 h 2306599"/>
              <a:gd name="connsiteX10" fmla="*/ 6004560 w 6004560"/>
              <a:gd name="connsiteY10" fmla="*/ 1277899 h 2306599"/>
              <a:gd name="connsiteX0" fmla="*/ 0 w 6004560"/>
              <a:gd name="connsiteY0" fmla="*/ 2306599 h 2306599"/>
              <a:gd name="connsiteX1" fmla="*/ 690562 w 6004560"/>
              <a:gd name="connsiteY1" fmla="*/ 2063386 h 2306599"/>
              <a:gd name="connsiteX2" fmla="*/ 1824038 w 6004560"/>
              <a:gd name="connsiteY2" fmla="*/ 885767 h 2306599"/>
              <a:gd name="connsiteX3" fmla="*/ 2499360 w 6004560"/>
              <a:gd name="connsiteY3" fmla="*/ 266170 h 2306599"/>
              <a:gd name="connsiteX4" fmla="*/ 3486150 w 6004560"/>
              <a:gd name="connsiteY4" fmla="*/ 2976 h 2306599"/>
              <a:gd name="connsiteX5" fmla="*/ 4066223 w 6004560"/>
              <a:gd name="connsiteY5" fmla="*/ 109487 h 2306599"/>
              <a:gd name="connsiteX6" fmla="*/ 4326257 w 6004560"/>
              <a:gd name="connsiteY6" fmla="*/ 282445 h 2306599"/>
              <a:gd name="connsiteX7" fmla="*/ 4633913 w 6004560"/>
              <a:gd name="connsiteY7" fmla="*/ 149898 h 2306599"/>
              <a:gd name="connsiteX8" fmla="*/ 5399723 w 6004560"/>
              <a:gd name="connsiteY8" fmla="*/ 378148 h 2306599"/>
              <a:gd name="connsiteX9" fmla="*/ 5680710 w 6004560"/>
              <a:gd name="connsiteY9" fmla="*/ 809163 h 2306599"/>
              <a:gd name="connsiteX10" fmla="*/ 6004560 w 6004560"/>
              <a:gd name="connsiteY10" fmla="*/ 1277899 h 2306599"/>
              <a:gd name="connsiteX0" fmla="*/ 0 w 5722620"/>
              <a:gd name="connsiteY0" fmla="*/ 2290775 h 2290775"/>
              <a:gd name="connsiteX1" fmla="*/ 408622 w 5722620"/>
              <a:gd name="connsiteY1" fmla="*/ 2063386 h 2290775"/>
              <a:gd name="connsiteX2" fmla="*/ 1542098 w 5722620"/>
              <a:gd name="connsiteY2" fmla="*/ 885767 h 2290775"/>
              <a:gd name="connsiteX3" fmla="*/ 2217420 w 5722620"/>
              <a:gd name="connsiteY3" fmla="*/ 266170 h 2290775"/>
              <a:gd name="connsiteX4" fmla="*/ 3204210 w 5722620"/>
              <a:gd name="connsiteY4" fmla="*/ 2976 h 2290775"/>
              <a:gd name="connsiteX5" fmla="*/ 3784283 w 5722620"/>
              <a:gd name="connsiteY5" fmla="*/ 109487 h 2290775"/>
              <a:gd name="connsiteX6" fmla="*/ 4044317 w 5722620"/>
              <a:gd name="connsiteY6" fmla="*/ 282445 h 2290775"/>
              <a:gd name="connsiteX7" fmla="*/ 4351973 w 5722620"/>
              <a:gd name="connsiteY7" fmla="*/ 149898 h 2290775"/>
              <a:gd name="connsiteX8" fmla="*/ 5117783 w 5722620"/>
              <a:gd name="connsiteY8" fmla="*/ 378148 h 2290775"/>
              <a:gd name="connsiteX9" fmla="*/ 5398770 w 5722620"/>
              <a:gd name="connsiteY9" fmla="*/ 809163 h 2290775"/>
              <a:gd name="connsiteX10" fmla="*/ 5722620 w 5722620"/>
              <a:gd name="connsiteY10" fmla="*/ 1277899 h 2290775"/>
              <a:gd name="connsiteX0" fmla="*/ 0 w 5722620"/>
              <a:gd name="connsiteY0" fmla="*/ 2290775 h 2290775"/>
              <a:gd name="connsiteX1" fmla="*/ 583882 w 5722620"/>
              <a:gd name="connsiteY1" fmla="*/ 1984264 h 2290775"/>
              <a:gd name="connsiteX2" fmla="*/ 1542098 w 5722620"/>
              <a:gd name="connsiteY2" fmla="*/ 885767 h 2290775"/>
              <a:gd name="connsiteX3" fmla="*/ 2217420 w 5722620"/>
              <a:gd name="connsiteY3" fmla="*/ 266170 h 2290775"/>
              <a:gd name="connsiteX4" fmla="*/ 3204210 w 5722620"/>
              <a:gd name="connsiteY4" fmla="*/ 2976 h 2290775"/>
              <a:gd name="connsiteX5" fmla="*/ 3784283 w 5722620"/>
              <a:gd name="connsiteY5" fmla="*/ 109487 h 2290775"/>
              <a:gd name="connsiteX6" fmla="*/ 4044317 w 5722620"/>
              <a:gd name="connsiteY6" fmla="*/ 282445 h 2290775"/>
              <a:gd name="connsiteX7" fmla="*/ 4351973 w 5722620"/>
              <a:gd name="connsiteY7" fmla="*/ 149898 h 2290775"/>
              <a:gd name="connsiteX8" fmla="*/ 5117783 w 5722620"/>
              <a:gd name="connsiteY8" fmla="*/ 378148 h 2290775"/>
              <a:gd name="connsiteX9" fmla="*/ 5398770 w 5722620"/>
              <a:gd name="connsiteY9" fmla="*/ 809163 h 2290775"/>
              <a:gd name="connsiteX10" fmla="*/ 5722620 w 5722620"/>
              <a:gd name="connsiteY10" fmla="*/ 1277899 h 2290775"/>
              <a:gd name="connsiteX0" fmla="*/ 0 w 5722620"/>
              <a:gd name="connsiteY0" fmla="*/ 2315570 h 2315570"/>
              <a:gd name="connsiteX1" fmla="*/ 583882 w 5722620"/>
              <a:gd name="connsiteY1" fmla="*/ 2009059 h 2315570"/>
              <a:gd name="connsiteX2" fmla="*/ 1542098 w 5722620"/>
              <a:gd name="connsiteY2" fmla="*/ 910562 h 2315570"/>
              <a:gd name="connsiteX3" fmla="*/ 2217420 w 5722620"/>
              <a:gd name="connsiteY3" fmla="*/ 290965 h 2315570"/>
              <a:gd name="connsiteX4" fmla="*/ 3204210 w 5722620"/>
              <a:gd name="connsiteY4" fmla="*/ 27771 h 2315570"/>
              <a:gd name="connsiteX5" fmla="*/ 3944303 w 5722620"/>
              <a:gd name="connsiteY5" fmla="*/ 39336 h 2315570"/>
              <a:gd name="connsiteX6" fmla="*/ 4044317 w 5722620"/>
              <a:gd name="connsiteY6" fmla="*/ 307240 h 2315570"/>
              <a:gd name="connsiteX7" fmla="*/ 4351973 w 5722620"/>
              <a:gd name="connsiteY7" fmla="*/ 174693 h 2315570"/>
              <a:gd name="connsiteX8" fmla="*/ 5117783 w 5722620"/>
              <a:gd name="connsiteY8" fmla="*/ 402943 h 2315570"/>
              <a:gd name="connsiteX9" fmla="*/ 5398770 w 5722620"/>
              <a:gd name="connsiteY9" fmla="*/ 833958 h 2315570"/>
              <a:gd name="connsiteX10" fmla="*/ 5722620 w 5722620"/>
              <a:gd name="connsiteY10" fmla="*/ 1302694 h 2315570"/>
              <a:gd name="connsiteX0" fmla="*/ 0 w 5722620"/>
              <a:gd name="connsiteY0" fmla="*/ 2315570 h 2315570"/>
              <a:gd name="connsiteX1" fmla="*/ 583882 w 5722620"/>
              <a:gd name="connsiteY1" fmla="*/ 2009059 h 2315570"/>
              <a:gd name="connsiteX2" fmla="*/ 1542098 w 5722620"/>
              <a:gd name="connsiteY2" fmla="*/ 910562 h 2315570"/>
              <a:gd name="connsiteX3" fmla="*/ 2217420 w 5722620"/>
              <a:gd name="connsiteY3" fmla="*/ 290965 h 2315570"/>
              <a:gd name="connsiteX4" fmla="*/ 3204210 w 5722620"/>
              <a:gd name="connsiteY4" fmla="*/ 27771 h 2315570"/>
              <a:gd name="connsiteX5" fmla="*/ 3944303 w 5722620"/>
              <a:gd name="connsiteY5" fmla="*/ 39336 h 2315570"/>
              <a:gd name="connsiteX6" fmla="*/ 4044317 w 5722620"/>
              <a:gd name="connsiteY6" fmla="*/ 307240 h 2315570"/>
              <a:gd name="connsiteX7" fmla="*/ 4923473 w 5722620"/>
              <a:gd name="connsiteY7" fmla="*/ 530741 h 2315570"/>
              <a:gd name="connsiteX8" fmla="*/ 5117783 w 5722620"/>
              <a:gd name="connsiteY8" fmla="*/ 402943 h 2315570"/>
              <a:gd name="connsiteX9" fmla="*/ 5398770 w 5722620"/>
              <a:gd name="connsiteY9" fmla="*/ 833958 h 2315570"/>
              <a:gd name="connsiteX10" fmla="*/ 5722620 w 5722620"/>
              <a:gd name="connsiteY10" fmla="*/ 1302694 h 2315570"/>
              <a:gd name="connsiteX0" fmla="*/ 0 w 5722620"/>
              <a:gd name="connsiteY0" fmla="*/ 2314705 h 2314705"/>
              <a:gd name="connsiteX1" fmla="*/ 583882 w 5722620"/>
              <a:gd name="connsiteY1" fmla="*/ 2008194 h 2314705"/>
              <a:gd name="connsiteX2" fmla="*/ 1542098 w 5722620"/>
              <a:gd name="connsiteY2" fmla="*/ 909697 h 2314705"/>
              <a:gd name="connsiteX3" fmla="*/ 2217420 w 5722620"/>
              <a:gd name="connsiteY3" fmla="*/ 290100 h 2314705"/>
              <a:gd name="connsiteX4" fmla="*/ 3204210 w 5722620"/>
              <a:gd name="connsiteY4" fmla="*/ 26906 h 2314705"/>
              <a:gd name="connsiteX5" fmla="*/ 3944303 w 5722620"/>
              <a:gd name="connsiteY5" fmla="*/ 38471 h 2314705"/>
              <a:gd name="connsiteX6" fmla="*/ 4356737 w 5722620"/>
              <a:gd name="connsiteY6" fmla="*/ 290550 h 2314705"/>
              <a:gd name="connsiteX7" fmla="*/ 4923473 w 5722620"/>
              <a:gd name="connsiteY7" fmla="*/ 529876 h 2314705"/>
              <a:gd name="connsiteX8" fmla="*/ 5117783 w 5722620"/>
              <a:gd name="connsiteY8" fmla="*/ 402078 h 2314705"/>
              <a:gd name="connsiteX9" fmla="*/ 5398770 w 5722620"/>
              <a:gd name="connsiteY9" fmla="*/ 833093 h 2314705"/>
              <a:gd name="connsiteX10" fmla="*/ 5722620 w 5722620"/>
              <a:gd name="connsiteY10" fmla="*/ 1301829 h 2314705"/>
              <a:gd name="connsiteX0" fmla="*/ 0 w 5722620"/>
              <a:gd name="connsiteY0" fmla="*/ 2314705 h 2314705"/>
              <a:gd name="connsiteX1" fmla="*/ 583882 w 5722620"/>
              <a:gd name="connsiteY1" fmla="*/ 2008194 h 2314705"/>
              <a:gd name="connsiteX2" fmla="*/ 1542098 w 5722620"/>
              <a:gd name="connsiteY2" fmla="*/ 909697 h 2314705"/>
              <a:gd name="connsiteX3" fmla="*/ 2217420 w 5722620"/>
              <a:gd name="connsiteY3" fmla="*/ 290100 h 2314705"/>
              <a:gd name="connsiteX4" fmla="*/ 3204210 w 5722620"/>
              <a:gd name="connsiteY4" fmla="*/ 26906 h 2314705"/>
              <a:gd name="connsiteX5" fmla="*/ 3944303 w 5722620"/>
              <a:gd name="connsiteY5" fmla="*/ 38471 h 2314705"/>
              <a:gd name="connsiteX6" fmla="*/ 4356737 w 5722620"/>
              <a:gd name="connsiteY6" fmla="*/ 290550 h 2314705"/>
              <a:gd name="connsiteX7" fmla="*/ 4923473 w 5722620"/>
              <a:gd name="connsiteY7" fmla="*/ 529876 h 2314705"/>
              <a:gd name="connsiteX8" fmla="*/ 5117783 w 5722620"/>
              <a:gd name="connsiteY8" fmla="*/ 402078 h 2314705"/>
              <a:gd name="connsiteX9" fmla="*/ 5398770 w 5722620"/>
              <a:gd name="connsiteY9" fmla="*/ 833093 h 2314705"/>
              <a:gd name="connsiteX10" fmla="*/ 5722620 w 5722620"/>
              <a:gd name="connsiteY10" fmla="*/ 1301829 h 2314705"/>
              <a:gd name="connsiteX0" fmla="*/ 0 w 5722620"/>
              <a:gd name="connsiteY0" fmla="*/ 2311847 h 2311847"/>
              <a:gd name="connsiteX1" fmla="*/ 583882 w 5722620"/>
              <a:gd name="connsiteY1" fmla="*/ 2005336 h 2311847"/>
              <a:gd name="connsiteX2" fmla="*/ 1542098 w 5722620"/>
              <a:gd name="connsiteY2" fmla="*/ 906839 h 2311847"/>
              <a:gd name="connsiteX3" fmla="*/ 2217420 w 5722620"/>
              <a:gd name="connsiteY3" fmla="*/ 287242 h 2311847"/>
              <a:gd name="connsiteX4" fmla="*/ 3204210 w 5722620"/>
              <a:gd name="connsiteY4" fmla="*/ 24048 h 2311847"/>
              <a:gd name="connsiteX5" fmla="*/ 3944303 w 5722620"/>
              <a:gd name="connsiteY5" fmla="*/ 35613 h 2311847"/>
              <a:gd name="connsiteX6" fmla="*/ 4539617 w 5722620"/>
              <a:gd name="connsiteY6" fmla="*/ 232307 h 2311847"/>
              <a:gd name="connsiteX7" fmla="*/ 4923473 w 5722620"/>
              <a:gd name="connsiteY7" fmla="*/ 527018 h 2311847"/>
              <a:gd name="connsiteX8" fmla="*/ 5117783 w 5722620"/>
              <a:gd name="connsiteY8" fmla="*/ 399220 h 2311847"/>
              <a:gd name="connsiteX9" fmla="*/ 5398770 w 5722620"/>
              <a:gd name="connsiteY9" fmla="*/ 830235 h 2311847"/>
              <a:gd name="connsiteX10" fmla="*/ 5722620 w 5722620"/>
              <a:gd name="connsiteY10" fmla="*/ 1298971 h 2311847"/>
              <a:gd name="connsiteX0" fmla="*/ 0 w 5970757"/>
              <a:gd name="connsiteY0" fmla="*/ 2311847 h 2311847"/>
              <a:gd name="connsiteX1" fmla="*/ 583882 w 5970757"/>
              <a:gd name="connsiteY1" fmla="*/ 2005336 h 2311847"/>
              <a:gd name="connsiteX2" fmla="*/ 1542098 w 5970757"/>
              <a:gd name="connsiteY2" fmla="*/ 906839 h 2311847"/>
              <a:gd name="connsiteX3" fmla="*/ 2217420 w 5970757"/>
              <a:gd name="connsiteY3" fmla="*/ 287242 h 2311847"/>
              <a:gd name="connsiteX4" fmla="*/ 3204210 w 5970757"/>
              <a:gd name="connsiteY4" fmla="*/ 24048 h 2311847"/>
              <a:gd name="connsiteX5" fmla="*/ 3944303 w 5970757"/>
              <a:gd name="connsiteY5" fmla="*/ 35613 h 2311847"/>
              <a:gd name="connsiteX6" fmla="*/ 4539617 w 5970757"/>
              <a:gd name="connsiteY6" fmla="*/ 232307 h 2311847"/>
              <a:gd name="connsiteX7" fmla="*/ 4923473 w 5970757"/>
              <a:gd name="connsiteY7" fmla="*/ 527018 h 2311847"/>
              <a:gd name="connsiteX8" fmla="*/ 5963603 w 5970757"/>
              <a:gd name="connsiteY8" fmla="*/ 446693 h 2311847"/>
              <a:gd name="connsiteX9" fmla="*/ 5398770 w 5970757"/>
              <a:gd name="connsiteY9" fmla="*/ 830235 h 2311847"/>
              <a:gd name="connsiteX10" fmla="*/ 5722620 w 5970757"/>
              <a:gd name="connsiteY10" fmla="*/ 1298971 h 2311847"/>
              <a:gd name="connsiteX0" fmla="*/ 0 w 5970757"/>
              <a:gd name="connsiteY0" fmla="*/ 2312633 h 2312633"/>
              <a:gd name="connsiteX1" fmla="*/ 583882 w 5970757"/>
              <a:gd name="connsiteY1" fmla="*/ 2006122 h 2312633"/>
              <a:gd name="connsiteX2" fmla="*/ 1542098 w 5970757"/>
              <a:gd name="connsiteY2" fmla="*/ 907625 h 2312633"/>
              <a:gd name="connsiteX3" fmla="*/ 2217420 w 5970757"/>
              <a:gd name="connsiteY3" fmla="*/ 288028 h 2312633"/>
              <a:gd name="connsiteX4" fmla="*/ 3204210 w 5970757"/>
              <a:gd name="connsiteY4" fmla="*/ 24834 h 2312633"/>
              <a:gd name="connsiteX5" fmla="*/ 3944303 w 5970757"/>
              <a:gd name="connsiteY5" fmla="*/ 36399 h 2312633"/>
              <a:gd name="connsiteX6" fmla="*/ 4471037 w 5970757"/>
              <a:gd name="connsiteY6" fmla="*/ 248917 h 2312633"/>
              <a:gd name="connsiteX7" fmla="*/ 4923473 w 5970757"/>
              <a:gd name="connsiteY7" fmla="*/ 527804 h 2312633"/>
              <a:gd name="connsiteX8" fmla="*/ 5963603 w 5970757"/>
              <a:gd name="connsiteY8" fmla="*/ 447479 h 2312633"/>
              <a:gd name="connsiteX9" fmla="*/ 5398770 w 5970757"/>
              <a:gd name="connsiteY9" fmla="*/ 831021 h 2312633"/>
              <a:gd name="connsiteX10" fmla="*/ 5722620 w 5970757"/>
              <a:gd name="connsiteY10" fmla="*/ 1299757 h 2312633"/>
              <a:gd name="connsiteX0" fmla="*/ 0 w 5966831"/>
              <a:gd name="connsiteY0" fmla="*/ 2312633 h 2312633"/>
              <a:gd name="connsiteX1" fmla="*/ 583882 w 5966831"/>
              <a:gd name="connsiteY1" fmla="*/ 2006122 h 2312633"/>
              <a:gd name="connsiteX2" fmla="*/ 1542098 w 5966831"/>
              <a:gd name="connsiteY2" fmla="*/ 907625 h 2312633"/>
              <a:gd name="connsiteX3" fmla="*/ 2217420 w 5966831"/>
              <a:gd name="connsiteY3" fmla="*/ 288028 h 2312633"/>
              <a:gd name="connsiteX4" fmla="*/ 3204210 w 5966831"/>
              <a:gd name="connsiteY4" fmla="*/ 24834 h 2312633"/>
              <a:gd name="connsiteX5" fmla="*/ 3944303 w 5966831"/>
              <a:gd name="connsiteY5" fmla="*/ 36399 h 2312633"/>
              <a:gd name="connsiteX6" fmla="*/ 4471037 w 5966831"/>
              <a:gd name="connsiteY6" fmla="*/ 248917 h 2312633"/>
              <a:gd name="connsiteX7" fmla="*/ 5091113 w 5966831"/>
              <a:gd name="connsiteY7" fmla="*/ 148019 h 2312633"/>
              <a:gd name="connsiteX8" fmla="*/ 5963603 w 5966831"/>
              <a:gd name="connsiteY8" fmla="*/ 447479 h 2312633"/>
              <a:gd name="connsiteX9" fmla="*/ 5398770 w 5966831"/>
              <a:gd name="connsiteY9" fmla="*/ 831021 h 2312633"/>
              <a:gd name="connsiteX10" fmla="*/ 5722620 w 5966831"/>
              <a:gd name="connsiteY10" fmla="*/ 1299757 h 2312633"/>
              <a:gd name="connsiteX0" fmla="*/ 0 w 5969563"/>
              <a:gd name="connsiteY0" fmla="*/ 2312633 h 2312633"/>
              <a:gd name="connsiteX1" fmla="*/ 583882 w 5969563"/>
              <a:gd name="connsiteY1" fmla="*/ 2006122 h 2312633"/>
              <a:gd name="connsiteX2" fmla="*/ 1542098 w 5969563"/>
              <a:gd name="connsiteY2" fmla="*/ 907625 h 2312633"/>
              <a:gd name="connsiteX3" fmla="*/ 2217420 w 5969563"/>
              <a:gd name="connsiteY3" fmla="*/ 288028 h 2312633"/>
              <a:gd name="connsiteX4" fmla="*/ 3204210 w 5969563"/>
              <a:gd name="connsiteY4" fmla="*/ 24834 h 2312633"/>
              <a:gd name="connsiteX5" fmla="*/ 3944303 w 5969563"/>
              <a:gd name="connsiteY5" fmla="*/ 36399 h 2312633"/>
              <a:gd name="connsiteX6" fmla="*/ 4471037 w 5969563"/>
              <a:gd name="connsiteY6" fmla="*/ 248917 h 2312633"/>
              <a:gd name="connsiteX7" fmla="*/ 4969193 w 5969563"/>
              <a:gd name="connsiteY7" fmla="*/ 92634 h 2312633"/>
              <a:gd name="connsiteX8" fmla="*/ 5963603 w 5969563"/>
              <a:gd name="connsiteY8" fmla="*/ 447479 h 2312633"/>
              <a:gd name="connsiteX9" fmla="*/ 5398770 w 5969563"/>
              <a:gd name="connsiteY9" fmla="*/ 831021 h 2312633"/>
              <a:gd name="connsiteX10" fmla="*/ 5722620 w 5969563"/>
              <a:gd name="connsiteY10" fmla="*/ 1299757 h 2312633"/>
              <a:gd name="connsiteX0" fmla="*/ 0 w 5969563"/>
              <a:gd name="connsiteY0" fmla="*/ 2312633 h 2312633"/>
              <a:gd name="connsiteX1" fmla="*/ 583882 w 5969563"/>
              <a:gd name="connsiteY1" fmla="*/ 2006122 h 2312633"/>
              <a:gd name="connsiteX2" fmla="*/ 1542098 w 5969563"/>
              <a:gd name="connsiteY2" fmla="*/ 907625 h 2312633"/>
              <a:gd name="connsiteX3" fmla="*/ 2217420 w 5969563"/>
              <a:gd name="connsiteY3" fmla="*/ 288028 h 2312633"/>
              <a:gd name="connsiteX4" fmla="*/ 3204210 w 5969563"/>
              <a:gd name="connsiteY4" fmla="*/ 24834 h 2312633"/>
              <a:gd name="connsiteX5" fmla="*/ 3944303 w 5969563"/>
              <a:gd name="connsiteY5" fmla="*/ 36399 h 2312633"/>
              <a:gd name="connsiteX6" fmla="*/ 4471037 w 5969563"/>
              <a:gd name="connsiteY6" fmla="*/ 248917 h 2312633"/>
              <a:gd name="connsiteX7" fmla="*/ 4969193 w 5969563"/>
              <a:gd name="connsiteY7" fmla="*/ 92634 h 2312633"/>
              <a:gd name="connsiteX8" fmla="*/ 5963603 w 5969563"/>
              <a:gd name="connsiteY8" fmla="*/ 455392 h 2312633"/>
              <a:gd name="connsiteX9" fmla="*/ 5398770 w 5969563"/>
              <a:gd name="connsiteY9" fmla="*/ 831021 h 2312633"/>
              <a:gd name="connsiteX10" fmla="*/ 5722620 w 5969563"/>
              <a:gd name="connsiteY10" fmla="*/ 1299757 h 2312633"/>
              <a:gd name="connsiteX0" fmla="*/ 0 w 6040963"/>
              <a:gd name="connsiteY0" fmla="*/ 2312633 h 2312633"/>
              <a:gd name="connsiteX1" fmla="*/ 583882 w 6040963"/>
              <a:gd name="connsiteY1" fmla="*/ 2006122 h 2312633"/>
              <a:gd name="connsiteX2" fmla="*/ 1542098 w 6040963"/>
              <a:gd name="connsiteY2" fmla="*/ 907625 h 2312633"/>
              <a:gd name="connsiteX3" fmla="*/ 2217420 w 6040963"/>
              <a:gd name="connsiteY3" fmla="*/ 288028 h 2312633"/>
              <a:gd name="connsiteX4" fmla="*/ 3204210 w 6040963"/>
              <a:gd name="connsiteY4" fmla="*/ 24834 h 2312633"/>
              <a:gd name="connsiteX5" fmla="*/ 3944303 w 6040963"/>
              <a:gd name="connsiteY5" fmla="*/ 36399 h 2312633"/>
              <a:gd name="connsiteX6" fmla="*/ 4471037 w 6040963"/>
              <a:gd name="connsiteY6" fmla="*/ 248917 h 2312633"/>
              <a:gd name="connsiteX7" fmla="*/ 4969193 w 6040963"/>
              <a:gd name="connsiteY7" fmla="*/ 92634 h 2312633"/>
              <a:gd name="connsiteX8" fmla="*/ 5963603 w 6040963"/>
              <a:gd name="connsiteY8" fmla="*/ 455392 h 2312633"/>
              <a:gd name="connsiteX9" fmla="*/ 5947410 w 6040963"/>
              <a:gd name="connsiteY9" fmla="*/ 854757 h 2312633"/>
              <a:gd name="connsiteX10" fmla="*/ 5722620 w 6040963"/>
              <a:gd name="connsiteY10" fmla="*/ 1299757 h 2312633"/>
              <a:gd name="connsiteX0" fmla="*/ 0 w 6114973"/>
              <a:gd name="connsiteY0" fmla="*/ 2312633 h 2312633"/>
              <a:gd name="connsiteX1" fmla="*/ 583882 w 6114973"/>
              <a:gd name="connsiteY1" fmla="*/ 2006122 h 2312633"/>
              <a:gd name="connsiteX2" fmla="*/ 1542098 w 6114973"/>
              <a:gd name="connsiteY2" fmla="*/ 907625 h 2312633"/>
              <a:gd name="connsiteX3" fmla="*/ 2217420 w 6114973"/>
              <a:gd name="connsiteY3" fmla="*/ 288028 h 2312633"/>
              <a:gd name="connsiteX4" fmla="*/ 3204210 w 6114973"/>
              <a:gd name="connsiteY4" fmla="*/ 24834 h 2312633"/>
              <a:gd name="connsiteX5" fmla="*/ 3944303 w 6114973"/>
              <a:gd name="connsiteY5" fmla="*/ 36399 h 2312633"/>
              <a:gd name="connsiteX6" fmla="*/ 4471037 w 6114973"/>
              <a:gd name="connsiteY6" fmla="*/ 248917 h 2312633"/>
              <a:gd name="connsiteX7" fmla="*/ 4969193 w 6114973"/>
              <a:gd name="connsiteY7" fmla="*/ 92634 h 2312633"/>
              <a:gd name="connsiteX8" fmla="*/ 6055043 w 6114973"/>
              <a:gd name="connsiteY8" fmla="*/ 471216 h 2312633"/>
              <a:gd name="connsiteX9" fmla="*/ 5947410 w 6114973"/>
              <a:gd name="connsiteY9" fmla="*/ 854757 h 2312633"/>
              <a:gd name="connsiteX10" fmla="*/ 5722620 w 6114973"/>
              <a:gd name="connsiteY10" fmla="*/ 1299757 h 2312633"/>
              <a:gd name="connsiteX0" fmla="*/ 0 w 6114973"/>
              <a:gd name="connsiteY0" fmla="*/ 2308292 h 2308292"/>
              <a:gd name="connsiteX1" fmla="*/ 583882 w 6114973"/>
              <a:gd name="connsiteY1" fmla="*/ 2001781 h 2308292"/>
              <a:gd name="connsiteX2" fmla="*/ 1542098 w 6114973"/>
              <a:gd name="connsiteY2" fmla="*/ 903284 h 2308292"/>
              <a:gd name="connsiteX3" fmla="*/ 2217420 w 6114973"/>
              <a:gd name="connsiteY3" fmla="*/ 283687 h 2308292"/>
              <a:gd name="connsiteX4" fmla="*/ 3204210 w 6114973"/>
              <a:gd name="connsiteY4" fmla="*/ 20493 h 2308292"/>
              <a:gd name="connsiteX5" fmla="*/ 3944303 w 6114973"/>
              <a:gd name="connsiteY5" fmla="*/ 32058 h 2308292"/>
              <a:gd name="connsiteX6" fmla="*/ 4524377 w 6114973"/>
              <a:gd name="connsiteY6" fmla="*/ 149630 h 2308292"/>
              <a:gd name="connsiteX7" fmla="*/ 4969193 w 6114973"/>
              <a:gd name="connsiteY7" fmla="*/ 88293 h 2308292"/>
              <a:gd name="connsiteX8" fmla="*/ 6055043 w 6114973"/>
              <a:gd name="connsiteY8" fmla="*/ 466875 h 2308292"/>
              <a:gd name="connsiteX9" fmla="*/ 5947410 w 6114973"/>
              <a:gd name="connsiteY9" fmla="*/ 850416 h 2308292"/>
              <a:gd name="connsiteX10" fmla="*/ 5722620 w 6114973"/>
              <a:gd name="connsiteY10" fmla="*/ 1295416 h 2308292"/>
              <a:gd name="connsiteX0" fmla="*/ 0 w 6083396"/>
              <a:gd name="connsiteY0" fmla="*/ 2308292 h 2308292"/>
              <a:gd name="connsiteX1" fmla="*/ 583882 w 6083396"/>
              <a:gd name="connsiteY1" fmla="*/ 2001781 h 2308292"/>
              <a:gd name="connsiteX2" fmla="*/ 1542098 w 6083396"/>
              <a:gd name="connsiteY2" fmla="*/ 903284 h 2308292"/>
              <a:gd name="connsiteX3" fmla="*/ 2217420 w 6083396"/>
              <a:gd name="connsiteY3" fmla="*/ 283687 h 2308292"/>
              <a:gd name="connsiteX4" fmla="*/ 3204210 w 6083396"/>
              <a:gd name="connsiteY4" fmla="*/ 20493 h 2308292"/>
              <a:gd name="connsiteX5" fmla="*/ 3944303 w 6083396"/>
              <a:gd name="connsiteY5" fmla="*/ 32058 h 2308292"/>
              <a:gd name="connsiteX6" fmla="*/ 4524377 w 6083396"/>
              <a:gd name="connsiteY6" fmla="*/ 149630 h 2308292"/>
              <a:gd name="connsiteX7" fmla="*/ 5418773 w 6083396"/>
              <a:gd name="connsiteY7" fmla="*/ 175327 h 2308292"/>
              <a:gd name="connsiteX8" fmla="*/ 6055043 w 6083396"/>
              <a:gd name="connsiteY8" fmla="*/ 466875 h 2308292"/>
              <a:gd name="connsiteX9" fmla="*/ 5947410 w 6083396"/>
              <a:gd name="connsiteY9" fmla="*/ 850416 h 2308292"/>
              <a:gd name="connsiteX10" fmla="*/ 5722620 w 6083396"/>
              <a:gd name="connsiteY10" fmla="*/ 1295416 h 2308292"/>
              <a:gd name="connsiteX0" fmla="*/ 0 w 6106981"/>
              <a:gd name="connsiteY0" fmla="*/ 2308292 h 2308292"/>
              <a:gd name="connsiteX1" fmla="*/ 583882 w 6106981"/>
              <a:gd name="connsiteY1" fmla="*/ 2001781 h 2308292"/>
              <a:gd name="connsiteX2" fmla="*/ 1542098 w 6106981"/>
              <a:gd name="connsiteY2" fmla="*/ 903284 h 2308292"/>
              <a:gd name="connsiteX3" fmla="*/ 2217420 w 6106981"/>
              <a:gd name="connsiteY3" fmla="*/ 283687 h 2308292"/>
              <a:gd name="connsiteX4" fmla="*/ 3204210 w 6106981"/>
              <a:gd name="connsiteY4" fmla="*/ 20493 h 2308292"/>
              <a:gd name="connsiteX5" fmla="*/ 3944303 w 6106981"/>
              <a:gd name="connsiteY5" fmla="*/ 32058 h 2308292"/>
              <a:gd name="connsiteX6" fmla="*/ 4524377 w 6106981"/>
              <a:gd name="connsiteY6" fmla="*/ 149630 h 2308292"/>
              <a:gd name="connsiteX7" fmla="*/ 5418773 w 6106981"/>
              <a:gd name="connsiteY7" fmla="*/ 175327 h 2308292"/>
              <a:gd name="connsiteX8" fmla="*/ 6055043 w 6106981"/>
              <a:gd name="connsiteY8" fmla="*/ 466875 h 2308292"/>
              <a:gd name="connsiteX9" fmla="*/ 6031230 w 6106981"/>
              <a:gd name="connsiteY9" fmla="*/ 2282520 h 2308292"/>
              <a:gd name="connsiteX10" fmla="*/ 5722620 w 6106981"/>
              <a:gd name="connsiteY10" fmla="*/ 1295416 h 2308292"/>
              <a:gd name="connsiteX0" fmla="*/ 0 w 6134133"/>
              <a:gd name="connsiteY0" fmla="*/ 2308292 h 2395368"/>
              <a:gd name="connsiteX1" fmla="*/ 583882 w 6134133"/>
              <a:gd name="connsiteY1" fmla="*/ 2001781 h 2395368"/>
              <a:gd name="connsiteX2" fmla="*/ 1542098 w 6134133"/>
              <a:gd name="connsiteY2" fmla="*/ 903284 h 2395368"/>
              <a:gd name="connsiteX3" fmla="*/ 2217420 w 6134133"/>
              <a:gd name="connsiteY3" fmla="*/ 283687 h 2395368"/>
              <a:gd name="connsiteX4" fmla="*/ 3204210 w 6134133"/>
              <a:gd name="connsiteY4" fmla="*/ 20493 h 2395368"/>
              <a:gd name="connsiteX5" fmla="*/ 3944303 w 6134133"/>
              <a:gd name="connsiteY5" fmla="*/ 32058 h 2395368"/>
              <a:gd name="connsiteX6" fmla="*/ 4524377 w 6134133"/>
              <a:gd name="connsiteY6" fmla="*/ 149630 h 2395368"/>
              <a:gd name="connsiteX7" fmla="*/ 5418773 w 6134133"/>
              <a:gd name="connsiteY7" fmla="*/ 175327 h 2395368"/>
              <a:gd name="connsiteX8" fmla="*/ 6055043 w 6134133"/>
              <a:gd name="connsiteY8" fmla="*/ 466875 h 2395368"/>
              <a:gd name="connsiteX9" fmla="*/ 6031230 w 6134133"/>
              <a:gd name="connsiteY9" fmla="*/ 2282520 h 2395368"/>
              <a:gd name="connsiteX10" fmla="*/ 5212080 w 6134133"/>
              <a:gd name="connsiteY10" fmla="*/ 2284438 h 2395368"/>
              <a:gd name="connsiteX0" fmla="*/ 0 w 6134133"/>
              <a:gd name="connsiteY0" fmla="*/ 2308292 h 2308292"/>
              <a:gd name="connsiteX1" fmla="*/ 583882 w 6134133"/>
              <a:gd name="connsiteY1" fmla="*/ 2001781 h 2308292"/>
              <a:gd name="connsiteX2" fmla="*/ 1542098 w 6134133"/>
              <a:gd name="connsiteY2" fmla="*/ 903284 h 2308292"/>
              <a:gd name="connsiteX3" fmla="*/ 2217420 w 6134133"/>
              <a:gd name="connsiteY3" fmla="*/ 283687 h 2308292"/>
              <a:gd name="connsiteX4" fmla="*/ 3204210 w 6134133"/>
              <a:gd name="connsiteY4" fmla="*/ 20493 h 2308292"/>
              <a:gd name="connsiteX5" fmla="*/ 3944303 w 6134133"/>
              <a:gd name="connsiteY5" fmla="*/ 32058 h 2308292"/>
              <a:gd name="connsiteX6" fmla="*/ 4524377 w 6134133"/>
              <a:gd name="connsiteY6" fmla="*/ 149630 h 2308292"/>
              <a:gd name="connsiteX7" fmla="*/ 5418773 w 6134133"/>
              <a:gd name="connsiteY7" fmla="*/ 175327 h 2308292"/>
              <a:gd name="connsiteX8" fmla="*/ 6055043 w 6134133"/>
              <a:gd name="connsiteY8" fmla="*/ 466875 h 2308292"/>
              <a:gd name="connsiteX9" fmla="*/ 6031230 w 6134133"/>
              <a:gd name="connsiteY9" fmla="*/ 2282520 h 2308292"/>
              <a:gd name="connsiteX0" fmla="*/ 0 w 6123179"/>
              <a:gd name="connsiteY0" fmla="*/ 2308292 h 2308292"/>
              <a:gd name="connsiteX1" fmla="*/ 583882 w 6123179"/>
              <a:gd name="connsiteY1" fmla="*/ 2001781 h 2308292"/>
              <a:gd name="connsiteX2" fmla="*/ 1542098 w 6123179"/>
              <a:gd name="connsiteY2" fmla="*/ 903284 h 2308292"/>
              <a:gd name="connsiteX3" fmla="*/ 2217420 w 6123179"/>
              <a:gd name="connsiteY3" fmla="*/ 283687 h 2308292"/>
              <a:gd name="connsiteX4" fmla="*/ 3204210 w 6123179"/>
              <a:gd name="connsiteY4" fmla="*/ 20493 h 2308292"/>
              <a:gd name="connsiteX5" fmla="*/ 3944303 w 6123179"/>
              <a:gd name="connsiteY5" fmla="*/ 32058 h 2308292"/>
              <a:gd name="connsiteX6" fmla="*/ 4524377 w 6123179"/>
              <a:gd name="connsiteY6" fmla="*/ 149630 h 2308292"/>
              <a:gd name="connsiteX7" fmla="*/ 5418773 w 6123179"/>
              <a:gd name="connsiteY7" fmla="*/ 175327 h 2308292"/>
              <a:gd name="connsiteX8" fmla="*/ 6032183 w 6123179"/>
              <a:gd name="connsiteY8" fmla="*/ 387753 h 2308292"/>
              <a:gd name="connsiteX9" fmla="*/ 6031230 w 6123179"/>
              <a:gd name="connsiteY9" fmla="*/ 2282520 h 2308292"/>
              <a:gd name="connsiteX0" fmla="*/ 0 w 6123179"/>
              <a:gd name="connsiteY0" fmla="*/ 2308292 h 2308292"/>
              <a:gd name="connsiteX1" fmla="*/ 583882 w 6123179"/>
              <a:gd name="connsiteY1" fmla="*/ 2001781 h 2308292"/>
              <a:gd name="connsiteX2" fmla="*/ 1542098 w 6123179"/>
              <a:gd name="connsiteY2" fmla="*/ 903284 h 2308292"/>
              <a:gd name="connsiteX3" fmla="*/ 2217420 w 6123179"/>
              <a:gd name="connsiteY3" fmla="*/ 283687 h 2308292"/>
              <a:gd name="connsiteX4" fmla="*/ 3204210 w 6123179"/>
              <a:gd name="connsiteY4" fmla="*/ 20493 h 2308292"/>
              <a:gd name="connsiteX5" fmla="*/ 3944303 w 6123179"/>
              <a:gd name="connsiteY5" fmla="*/ 32058 h 2308292"/>
              <a:gd name="connsiteX6" fmla="*/ 4524377 w 6123179"/>
              <a:gd name="connsiteY6" fmla="*/ 149630 h 2308292"/>
              <a:gd name="connsiteX7" fmla="*/ 5418773 w 6123179"/>
              <a:gd name="connsiteY7" fmla="*/ 175327 h 2308292"/>
              <a:gd name="connsiteX8" fmla="*/ 6032183 w 6123179"/>
              <a:gd name="connsiteY8" fmla="*/ 387753 h 2308292"/>
              <a:gd name="connsiteX9" fmla="*/ 6031230 w 6123179"/>
              <a:gd name="connsiteY9" fmla="*/ 2282520 h 2308292"/>
              <a:gd name="connsiteX0" fmla="*/ 0 w 6123179"/>
              <a:gd name="connsiteY0" fmla="*/ 2308292 h 2308292"/>
              <a:gd name="connsiteX1" fmla="*/ 583882 w 6123179"/>
              <a:gd name="connsiteY1" fmla="*/ 2001781 h 2308292"/>
              <a:gd name="connsiteX2" fmla="*/ 1542098 w 6123179"/>
              <a:gd name="connsiteY2" fmla="*/ 903284 h 2308292"/>
              <a:gd name="connsiteX3" fmla="*/ 2217420 w 6123179"/>
              <a:gd name="connsiteY3" fmla="*/ 283687 h 2308292"/>
              <a:gd name="connsiteX4" fmla="*/ 3204210 w 6123179"/>
              <a:gd name="connsiteY4" fmla="*/ 20493 h 2308292"/>
              <a:gd name="connsiteX5" fmla="*/ 3944303 w 6123179"/>
              <a:gd name="connsiteY5" fmla="*/ 32058 h 2308292"/>
              <a:gd name="connsiteX6" fmla="*/ 4524377 w 6123179"/>
              <a:gd name="connsiteY6" fmla="*/ 149630 h 2308292"/>
              <a:gd name="connsiteX7" fmla="*/ 5418773 w 6123179"/>
              <a:gd name="connsiteY7" fmla="*/ 175327 h 2308292"/>
              <a:gd name="connsiteX8" fmla="*/ 6032183 w 6123179"/>
              <a:gd name="connsiteY8" fmla="*/ 387753 h 2308292"/>
              <a:gd name="connsiteX9" fmla="*/ 6031230 w 6123179"/>
              <a:gd name="connsiteY9" fmla="*/ 2282520 h 2308292"/>
              <a:gd name="connsiteX0" fmla="*/ 0 w 6123179"/>
              <a:gd name="connsiteY0" fmla="*/ 2308292 h 2308292"/>
              <a:gd name="connsiteX1" fmla="*/ 583882 w 6123179"/>
              <a:gd name="connsiteY1" fmla="*/ 2001781 h 2308292"/>
              <a:gd name="connsiteX2" fmla="*/ 1542098 w 6123179"/>
              <a:gd name="connsiteY2" fmla="*/ 903284 h 2308292"/>
              <a:gd name="connsiteX3" fmla="*/ 2217420 w 6123179"/>
              <a:gd name="connsiteY3" fmla="*/ 283687 h 2308292"/>
              <a:gd name="connsiteX4" fmla="*/ 3204210 w 6123179"/>
              <a:gd name="connsiteY4" fmla="*/ 20493 h 2308292"/>
              <a:gd name="connsiteX5" fmla="*/ 3944303 w 6123179"/>
              <a:gd name="connsiteY5" fmla="*/ 32058 h 2308292"/>
              <a:gd name="connsiteX6" fmla="*/ 4524377 w 6123179"/>
              <a:gd name="connsiteY6" fmla="*/ 149630 h 2308292"/>
              <a:gd name="connsiteX7" fmla="*/ 5418773 w 6123179"/>
              <a:gd name="connsiteY7" fmla="*/ 175327 h 2308292"/>
              <a:gd name="connsiteX8" fmla="*/ 6032183 w 6123179"/>
              <a:gd name="connsiteY8" fmla="*/ 387753 h 2308292"/>
              <a:gd name="connsiteX9" fmla="*/ 6031230 w 6123179"/>
              <a:gd name="connsiteY9" fmla="*/ 2282520 h 2308292"/>
              <a:gd name="connsiteX0" fmla="*/ 0 w 6123179"/>
              <a:gd name="connsiteY0" fmla="*/ 2308292 h 2308292"/>
              <a:gd name="connsiteX1" fmla="*/ 583882 w 6123179"/>
              <a:gd name="connsiteY1" fmla="*/ 2001781 h 2308292"/>
              <a:gd name="connsiteX2" fmla="*/ 1542098 w 6123179"/>
              <a:gd name="connsiteY2" fmla="*/ 903284 h 2308292"/>
              <a:gd name="connsiteX3" fmla="*/ 2217420 w 6123179"/>
              <a:gd name="connsiteY3" fmla="*/ 283687 h 2308292"/>
              <a:gd name="connsiteX4" fmla="*/ 3204210 w 6123179"/>
              <a:gd name="connsiteY4" fmla="*/ 20493 h 2308292"/>
              <a:gd name="connsiteX5" fmla="*/ 3944303 w 6123179"/>
              <a:gd name="connsiteY5" fmla="*/ 32058 h 2308292"/>
              <a:gd name="connsiteX6" fmla="*/ 4524377 w 6123179"/>
              <a:gd name="connsiteY6" fmla="*/ 149630 h 2308292"/>
              <a:gd name="connsiteX7" fmla="*/ 5418773 w 6123179"/>
              <a:gd name="connsiteY7" fmla="*/ 175327 h 2308292"/>
              <a:gd name="connsiteX8" fmla="*/ 6032183 w 6123179"/>
              <a:gd name="connsiteY8" fmla="*/ 387753 h 2308292"/>
              <a:gd name="connsiteX9" fmla="*/ 6031230 w 6123179"/>
              <a:gd name="connsiteY9" fmla="*/ 2282520 h 2308292"/>
              <a:gd name="connsiteX0" fmla="*/ 0 w 6094600"/>
              <a:gd name="connsiteY0" fmla="*/ 2308292 h 2308292"/>
              <a:gd name="connsiteX1" fmla="*/ 583882 w 6094600"/>
              <a:gd name="connsiteY1" fmla="*/ 2001781 h 2308292"/>
              <a:gd name="connsiteX2" fmla="*/ 1542098 w 6094600"/>
              <a:gd name="connsiteY2" fmla="*/ 903284 h 2308292"/>
              <a:gd name="connsiteX3" fmla="*/ 2217420 w 6094600"/>
              <a:gd name="connsiteY3" fmla="*/ 283687 h 2308292"/>
              <a:gd name="connsiteX4" fmla="*/ 3204210 w 6094600"/>
              <a:gd name="connsiteY4" fmla="*/ 20493 h 2308292"/>
              <a:gd name="connsiteX5" fmla="*/ 3944303 w 6094600"/>
              <a:gd name="connsiteY5" fmla="*/ 32058 h 2308292"/>
              <a:gd name="connsiteX6" fmla="*/ 4524377 w 6094600"/>
              <a:gd name="connsiteY6" fmla="*/ 149630 h 2308292"/>
              <a:gd name="connsiteX7" fmla="*/ 5418773 w 6094600"/>
              <a:gd name="connsiteY7" fmla="*/ 175327 h 2308292"/>
              <a:gd name="connsiteX8" fmla="*/ 6032183 w 6094600"/>
              <a:gd name="connsiteY8" fmla="*/ 387753 h 2308292"/>
              <a:gd name="connsiteX9" fmla="*/ 6031230 w 6094600"/>
              <a:gd name="connsiteY9" fmla="*/ 2282520 h 2308292"/>
              <a:gd name="connsiteX0" fmla="*/ 0 w 6094600"/>
              <a:gd name="connsiteY0" fmla="*/ 2308292 h 2308292"/>
              <a:gd name="connsiteX1" fmla="*/ 583882 w 6094600"/>
              <a:gd name="connsiteY1" fmla="*/ 2001781 h 2308292"/>
              <a:gd name="connsiteX2" fmla="*/ 1542098 w 6094600"/>
              <a:gd name="connsiteY2" fmla="*/ 903284 h 2308292"/>
              <a:gd name="connsiteX3" fmla="*/ 2217420 w 6094600"/>
              <a:gd name="connsiteY3" fmla="*/ 283687 h 2308292"/>
              <a:gd name="connsiteX4" fmla="*/ 3204210 w 6094600"/>
              <a:gd name="connsiteY4" fmla="*/ 20493 h 2308292"/>
              <a:gd name="connsiteX5" fmla="*/ 3944303 w 6094600"/>
              <a:gd name="connsiteY5" fmla="*/ 32058 h 2308292"/>
              <a:gd name="connsiteX6" fmla="*/ 4524377 w 6094600"/>
              <a:gd name="connsiteY6" fmla="*/ 149630 h 2308292"/>
              <a:gd name="connsiteX7" fmla="*/ 5418773 w 6094600"/>
              <a:gd name="connsiteY7" fmla="*/ 175327 h 2308292"/>
              <a:gd name="connsiteX8" fmla="*/ 6032183 w 6094600"/>
              <a:gd name="connsiteY8" fmla="*/ 387753 h 2308292"/>
              <a:gd name="connsiteX9" fmla="*/ 6031230 w 6094600"/>
              <a:gd name="connsiteY9" fmla="*/ 2282520 h 2308292"/>
              <a:gd name="connsiteX0" fmla="*/ 0 w 6034124"/>
              <a:gd name="connsiteY0" fmla="*/ 2308292 h 2308292"/>
              <a:gd name="connsiteX1" fmla="*/ 583882 w 6034124"/>
              <a:gd name="connsiteY1" fmla="*/ 2001781 h 2308292"/>
              <a:gd name="connsiteX2" fmla="*/ 1542098 w 6034124"/>
              <a:gd name="connsiteY2" fmla="*/ 903284 h 2308292"/>
              <a:gd name="connsiteX3" fmla="*/ 2217420 w 6034124"/>
              <a:gd name="connsiteY3" fmla="*/ 283687 h 2308292"/>
              <a:gd name="connsiteX4" fmla="*/ 3204210 w 6034124"/>
              <a:gd name="connsiteY4" fmla="*/ 20493 h 2308292"/>
              <a:gd name="connsiteX5" fmla="*/ 3944303 w 6034124"/>
              <a:gd name="connsiteY5" fmla="*/ 32058 h 2308292"/>
              <a:gd name="connsiteX6" fmla="*/ 4524377 w 6034124"/>
              <a:gd name="connsiteY6" fmla="*/ 149630 h 2308292"/>
              <a:gd name="connsiteX7" fmla="*/ 5418773 w 6034124"/>
              <a:gd name="connsiteY7" fmla="*/ 175327 h 2308292"/>
              <a:gd name="connsiteX8" fmla="*/ 6032183 w 6034124"/>
              <a:gd name="connsiteY8" fmla="*/ 387753 h 2308292"/>
              <a:gd name="connsiteX9" fmla="*/ 6031230 w 6034124"/>
              <a:gd name="connsiteY9" fmla="*/ 2282520 h 2308292"/>
              <a:gd name="connsiteX0" fmla="*/ 0 w 6034124"/>
              <a:gd name="connsiteY0" fmla="*/ 2308292 h 2322081"/>
              <a:gd name="connsiteX1" fmla="*/ 583882 w 6034124"/>
              <a:gd name="connsiteY1" fmla="*/ 2001781 h 2322081"/>
              <a:gd name="connsiteX2" fmla="*/ 1542098 w 6034124"/>
              <a:gd name="connsiteY2" fmla="*/ 903284 h 2322081"/>
              <a:gd name="connsiteX3" fmla="*/ 2217420 w 6034124"/>
              <a:gd name="connsiteY3" fmla="*/ 283687 h 2322081"/>
              <a:gd name="connsiteX4" fmla="*/ 3204210 w 6034124"/>
              <a:gd name="connsiteY4" fmla="*/ 20493 h 2322081"/>
              <a:gd name="connsiteX5" fmla="*/ 3944303 w 6034124"/>
              <a:gd name="connsiteY5" fmla="*/ 32058 h 2322081"/>
              <a:gd name="connsiteX6" fmla="*/ 4524377 w 6034124"/>
              <a:gd name="connsiteY6" fmla="*/ 149630 h 2322081"/>
              <a:gd name="connsiteX7" fmla="*/ 5418773 w 6034124"/>
              <a:gd name="connsiteY7" fmla="*/ 175327 h 2322081"/>
              <a:gd name="connsiteX8" fmla="*/ 6032183 w 6034124"/>
              <a:gd name="connsiteY8" fmla="*/ 387753 h 2322081"/>
              <a:gd name="connsiteX9" fmla="*/ 6031230 w 6034124"/>
              <a:gd name="connsiteY9" fmla="*/ 2322081 h 2322081"/>
              <a:gd name="connsiteX0" fmla="*/ 0 w 6047801"/>
              <a:gd name="connsiteY0" fmla="*/ 2308292 h 2322081"/>
              <a:gd name="connsiteX1" fmla="*/ 583882 w 6047801"/>
              <a:gd name="connsiteY1" fmla="*/ 2001781 h 2322081"/>
              <a:gd name="connsiteX2" fmla="*/ 1542098 w 6047801"/>
              <a:gd name="connsiteY2" fmla="*/ 903284 h 2322081"/>
              <a:gd name="connsiteX3" fmla="*/ 2217420 w 6047801"/>
              <a:gd name="connsiteY3" fmla="*/ 283687 h 2322081"/>
              <a:gd name="connsiteX4" fmla="*/ 3204210 w 6047801"/>
              <a:gd name="connsiteY4" fmla="*/ 20493 h 2322081"/>
              <a:gd name="connsiteX5" fmla="*/ 3944303 w 6047801"/>
              <a:gd name="connsiteY5" fmla="*/ 32058 h 2322081"/>
              <a:gd name="connsiteX6" fmla="*/ 4524377 w 6047801"/>
              <a:gd name="connsiteY6" fmla="*/ 149630 h 2322081"/>
              <a:gd name="connsiteX7" fmla="*/ 5418773 w 6047801"/>
              <a:gd name="connsiteY7" fmla="*/ 175327 h 2322081"/>
              <a:gd name="connsiteX8" fmla="*/ 6047423 w 6047801"/>
              <a:gd name="connsiteY8" fmla="*/ 451050 h 2322081"/>
              <a:gd name="connsiteX9" fmla="*/ 6031230 w 6047801"/>
              <a:gd name="connsiteY9" fmla="*/ 2322081 h 2322081"/>
              <a:gd name="connsiteX0" fmla="*/ 0 w 6048074"/>
              <a:gd name="connsiteY0" fmla="*/ 2308292 h 2322081"/>
              <a:gd name="connsiteX1" fmla="*/ 583882 w 6048074"/>
              <a:gd name="connsiteY1" fmla="*/ 2001781 h 2322081"/>
              <a:gd name="connsiteX2" fmla="*/ 1542098 w 6048074"/>
              <a:gd name="connsiteY2" fmla="*/ 903284 h 2322081"/>
              <a:gd name="connsiteX3" fmla="*/ 2217420 w 6048074"/>
              <a:gd name="connsiteY3" fmla="*/ 283687 h 2322081"/>
              <a:gd name="connsiteX4" fmla="*/ 3204210 w 6048074"/>
              <a:gd name="connsiteY4" fmla="*/ 20493 h 2322081"/>
              <a:gd name="connsiteX5" fmla="*/ 3944303 w 6048074"/>
              <a:gd name="connsiteY5" fmla="*/ 32058 h 2322081"/>
              <a:gd name="connsiteX6" fmla="*/ 4524377 w 6048074"/>
              <a:gd name="connsiteY6" fmla="*/ 149630 h 2322081"/>
              <a:gd name="connsiteX7" fmla="*/ 5418773 w 6048074"/>
              <a:gd name="connsiteY7" fmla="*/ 175327 h 2322081"/>
              <a:gd name="connsiteX8" fmla="*/ 6047423 w 6048074"/>
              <a:gd name="connsiteY8" fmla="*/ 451050 h 2322081"/>
              <a:gd name="connsiteX9" fmla="*/ 6038850 w 6048074"/>
              <a:gd name="connsiteY9" fmla="*/ 2322081 h 2322081"/>
              <a:gd name="connsiteX0" fmla="*/ 0 w 6048074"/>
              <a:gd name="connsiteY0" fmla="*/ 2308292 h 2322081"/>
              <a:gd name="connsiteX1" fmla="*/ 583882 w 6048074"/>
              <a:gd name="connsiteY1" fmla="*/ 2001781 h 2322081"/>
              <a:gd name="connsiteX2" fmla="*/ 1542098 w 6048074"/>
              <a:gd name="connsiteY2" fmla="*/ 903284 h 2322081"/>
              <a:gd name="connsiteX3" fmla="*/ 2217420 w 6048074"/>
              <a:gd name="connsiteY3" fmla="*/ 283687 h 2322081"/>
              <a:gd name="connsiteX4" fmla="*/ 3204210 w 6048074"/>
              <a:gd name="connsiteY4" fmla="*/ 20493 h 2322081"/>
              <a:gd name="connsiteX5" fmla="*/ 3944303 w 6048074"/>
              <a:gd name="connsiteY5" fmla="*/ 32058 h 2322081"/>
              <a:gd name="connsiteX6" fmla="*/ 4524377 w 6048074"/>
              <a:gd name="connsiteY6" fmla="*/ 149630 h 2322081"/>
              <a:gd name="connsiteX7" fmla="*/ 5418773 w 6048074"/>
              <a:gd name="connsiteY7" fmla="*/ 175327 h 2322081"/>
              <a:gd name="connsiteX8" fmla="*/ 6047423 w 6048074"/>
              <a:gd name="connsiteY8" fmla="*/ 451050 h 2322081"/>
              <a:gd name="connsiteX9" fmla="*/ 6038850 w 6048074"/>
              <a:gd name="connsiteY9" fmla="*/ 2322081 h 2322081"/>
              <a:gd name="connsiteX0" fmla="*/ 0 w 6048074"/>
              <a:gd name="connsiteY0" fmla="*/ 2308292 h 2322081"/>
              <a:gd name="connsiteX1" fmla="*/ 583882 w 6048074"/>
              <a:gd name="connsiteY1" fmla="*/ 2001781 h 2322081"/>
              <a:gd name="connsiteX2" fmla="*/ 1542098 w 6048074"/>
              <a:gd name="connsiteY2" fmla="*/ 903284 h 2322081"/>
              <a:gd name="connsiteX3" fmla="*/ 2217420 w 6048074"/>
              <a:gd name="connsiteY3" fmla="*/ 283687 h 2322081"/>
              <a:gd name="connsiteX4" fmla="*/ 3204210 w 6048074"/>
              <a:gd name="connsiteY4" fmla="*/ 20493 h 2322081"/>
              <a:gd name="connsiteX5" fmla="*/ 3944303 w 6048074"/>
              <a:gd name="connsiteY5" fmla="*/ 32058 h 2322081"/>
              <a:gd name="connsiteX6" fmla="*/ 4524377 w 6048074"/>
              <a:gd name="connsiteY6" fmla="*/ 149630 h 2322081"/>
              <a:gd name="connsiteX7" fmla="*/ 5418773 w 6048074"/>
              <a:gd name="connsiteY7" fmla="*/ 175327 h 2322081"/>
              <a:gd name="connsiteX8" fmla="*/ 6047423 w 6048074"/>
              <a:gd name="connsiteY8" fmla="*/ 451050 h 2322081"/>
              <a:gd name="connsiteX9" fmla="*/ 6038850 w 6048074"/>
              <a:gd name="connsiteY9" fmla="*/ 2322081 h 2322081"/>
              <a:gd name="connsiteX10" fmla="*/ 0 w 6048074"/>
              <a:gd name="connsiteY10" fmla="*/ 2308292 h 2322081"/>
              <a:gd name="connsiteX0" fmla="*/ 0 w 6048074"/>
              <a:gd name="connsiteY0" fmla="*/ 2319166 h 2332955"/>
              <a:gd name="connsiteX1" fmla="*/ 583882 w 6048074"/>
              <a:gd name="connsiteY1" fmla="*/ 2012655 h 2332955"/>
              <a:gd name="connsiteX2" fmla="*/ 1542098 w 6048074"/>
              <a:gd name="connsiteY2" fmla="*/ 914158 h 2332955"/>
              <a:gd name="connsiteX3" fmla="*/ 2217420 w 6048074"/>
              <a:gd name="connsiteY3" fmla="*/ 294561 h 2332955"/>
              <a:gd name="connsiteX4" fmla="*/ 3204210 w 6048074"/>
              <a:gd name="connsiteY4" fmla="*/ 31367 h 2332955"/>
              <a:gd name="connsiteX5" fmla="*/ 3951923 w 6048074"/>
              <a:gd name="connsiteY5" fmla="*/ 19195 h 2332955"/>
              <a:gd name="connsiteX6" fmla="*/ 4524377 w 6048074"/>
              <a:gd name="connsiteY6" fmla="*/ 160504 h 2332955"/>
              <a:gd name="connsiteX7" fmla="*/ 5418773 w 6048074"/>
              <a:gd name="connsiteY7" fmla="*/ 186201 h 2332955"/>
              <a:gd name="connsiteX8" fmla="*/ 6047423 w 6048074"/>
              <a:gd name="connsiteY8" fmla="*/ 461924 h 2332955"/>
              <a:gd name="connsiteX9" fmla="*/ 6038850 w 6048074"/>
              <a:gd name="connsiteY9" fmla="*/ 2332955 h 2332955"/>
              <a:gd name="connsiteX10" fmla="*/ 0 w 6048074"/>
              <a:gd name="connsiteY10" fmla="*/ 2319166 h 2332955"/>
              <a:gd name="connsiteX0" fmla="*/ 0 w 6048074"/>
              <a:gd name="connsiteY0" fmla="*/ 2309179 h 2322968"/>
              <a:gd name="connsiteX1" fmla="*/ 583882 w 6048074"/>
              <a:gd name="connsiteY1" fmla="*/ 2002668 h 2322968"/>
              <a:gd name="connsiteX2" fmla="*/ 1542098 w 6048074"/>
              <a:gd name="connsiteY2" fmla="*/ 904171 h 2322968"/>
              <a:gd name="connsiteX3" fmla="*/ 2217420 w 6048074"/>
              <a:gd name="connsiteY3" fmla="*/ 284574 h 2322968"/>
              <a:gd name="connsiteX4" fmla="*/ 3204210 w 6048074"/>
              <a:gd name="connsiteY4" fmla="*/ 21380 h 2322968"/>
              <a:gd name="connsiteX5" fmla="*/ 3951923 w 6048074"/>
              <a:gd name="connsiteY5" fmla="*/ 9208 h 2322968"/>
              <a:gd name="connsiteX6" fmla="*/ 4524377 w 6048074"/>
              <a:gd name="connsiteY6" fmla="*/ 150517 h 2322968"/>
              <a:gd name="connsiteX7" fmla="*/ 5418773 w 6048074"/>
              <a:gd name="connsiteY7" fmla="*/ 176214 h 2322968"/>
              <a:gd name="connsiteX8" fmla="*/ 6047423 w 6048074"/>
              <a:gd name="connsiteY8" fmla="*/ 451937 h 2322968"/>
              <a:gd name="connsiteX9" fmla="*/ 6038850 w 6048074"/>
              <a:gd name="connsiteY9" fmla="*/ 2322968 h 2322968"/>
              <a:gd name="connsiteX10" fmla="*/ 0 w 6048074"/>
              <a:gd name="connsiteY10" fmla="*/ 2309179 h 2322968"/>
              <a:gd name="connsiteX0" fmla="*/ 0 w 6048074"/>
              <a:gd name="connsiteY0" fmla="*/ 2309179 h 2322968"/>
              <a:gd name="connsiteX1" fmla="*/ 583882 w 6048074"/>
              <a:gd name="connsiteY1" fmla="*/ 2002668 h 2322968"/>
              <a:gd name="connsiteX2" fmla="*/ 1542098 w 6048074"/>
              <a:gd name="connsiteY2" fmla="*/ 904171 h 2322968"/>
              <a:gd name="connsiteX3" fmla="*/ 2217420 w 6048074"/>
              <a:gd name="connsiteY3" fmla="*/ 284574 h 2322968"/>
              <a:gd name="connsiteX4" fmla="*/ 3204210 w 6048074"/>
              <a:gd name="connsiteY4" fmla="*/ 21380 h 2322968"/>
              <a:gd name="connsiteX5" fmla="*/ 3951923 w 6048074"/>
              <a:gd name="connsiteY5" fmla="*/ 9208 h 2322968"/>
              <a:gd name="connsiteX6" fmla="*/ 4524377 w 6048074"/>
              <a:gd name="connsiteY6" fmla="*/ 150517 h 2322968"/>
              <a:gd name="connsiteX7" fmla="*/ 5152073 w 6048074"/>
              <a:gd name="connsiteY7" fmla="*/ 73356 h 2322968"/>
              <a:gd name="connsiteX8" fmla="*/ 6047423 w 6048074"/>
              <a:gd name="connsiteY8" fmla="*/ 451937 h 2322968"/>
              <a:gd name="connsiteX9" fmla="*/ 6038850 w 6048074"/>
              <a:gd name="connsiteY9" fmla="*/ 2322968 h 2322968"/>
              <a:gd name="connsiteX10" fmla="*/ 0 w 6048074"/>
              <a:gd name="connsiteY10" fmla="*/ 2309179 h 2322968"/>
              <a:gd name="connsiteX0" fmla="*/ 0 w 6048074"/>
              <a:gd name="connsiteY0" fmla="*/ 2309179 h 2322968"/>
              <a:gd name="connsiteX1" fmla="*/ 583882 w 6048074"/>
              <a:gd name="connsiteY1" fmla="*/ 2002668 h 2322968"/>
              <a:gd name="connsiteX2" fmla="*/ 1542098 w 6048074"/>
              <a:gd name="connsiteY2" fmla="*/ 904171 h 2322968"/>
              <a:gd name="connsiteX3" fmla="*/ 2217420 w 6048074"/>
              <a:gd name="connsiteY3" fmla="*/ 284574 h 2322968"/>
              <a:gd name="connsiteX4" fmla="*/ 3204210 w 6048074"/>
              <a:gd name="connsiteY4" fmla="*/ 21380 h 2322968"/>
              <a:gd name="connsiteX5" fmla="*/ 3951923 w 6048074"/>
              <a:gd name="connsiteY5" fmla="*/ 9208 h 2322968"/>
              <a:gd name="connsiteX6" fmla="*/ 4524377 w 6048074"/>
              <a:gd name="connsiteY6" fmla="*/ 150517 h 2322968"/>
              <a:gd name="connsiteX7" fmla="*/ 5152073 w 6048074"/>
              <a:gd name="connsiteY7" fmla="*/ 73356 h 2322968"/>
              <a:gd name="connsiteX8" fmla="*/ 6047423 w 6048074"/>
              <a:gd name="connsiteY8" fmla="*/ 451937 h 2322968"/>
              <a:gd name="connsiteX9" fmla="*/ 6038850 w 6048074"/>
              <a:gd name="connsiteY9" fmla="*/ 2322968 h 2322968"/>
              <a:gd name="connsiteX10" fmla="*/ 0 w 6048074"/>
              <a:gd name="connsiteY10" fmla="*/ 2309179 h 2322968"/>
              <a:gd name="connsiteX0" fmla="*/ 0 w 6048074"/>
              <a:gd name="connsiteY0" fmla="*/ 2309179 h 2322968"/>
              <a:gd name="connsiteX1" fmla="*/ 583882 w 6048074"/>
              <a:gd name="connsiteY1" fmla="*/ 2002668 h 2322968"/>
              <a:gd name="connsiteX2" fmla="*/ 1542098 w 6048074"/>
              <a:gd name="connsiteY2" fmla="*/ 904171 h 2322968"/>
              <a:gd name="connsiteX3" fmla="*/ 2217420 w 6048074"/>
              <a:gd name="connsiteY3" fmla="*/ 284574 h 2322968"/>
              <a:gd name="connsiteX4" fmla="*/ 3204210 w 6048074"/>
              <a:gd name="connsiteY4" fmla="*/ 21380 h 2322968"/>
              <a:gd name="connsiteX5" fmla="*/ 3951923 w 6048074"/>
              <a:gd name="connsiteY5" fmla="*/ 9208 h 2322968"/>
              <a:gd name="connsiteX6" fmla="*/ 4524377 w 6048074"/>
              <a:gd name="connsiteY6" fmla="*/ 150517 h 2322968"/>
              <a:gd name="connsiteX7" fmla="*/ 5152073 w 6048074"/>
              <a:gd name="connsiteY7" fmla="*/ 73356 h 2322968"/>
              <a:gd name="connsiteX8" fmla="*/ 6047423 w 6048074"/>
              <a:gd name="connsiteY8" fmla="*/ 451937 h 2322968"/>
              <a:gd name="connsiteX9" fmla="*/ 6038850 w 6048074"/>
              <a:gd name="connsiteY9" fmla="*/ 2322968 h 2322968"/>
              <a:gd name="connsiteX10" fmla="*/ 0 w 6048074"/>
              <a:gd name="connsiteY10" fmla="*/ 2309179 h 2322968"/>
              <a:gd name="connsiteX0" fmla="*/ 0 w 6048074"/>
              <a:gd name="connsiteY0" fmla="*/ 2309179 h 2322968"/>
              <a:gd name="connsiteX1" fmla="*/ 583882 w 6048074"/>
              <a:gd name="connsiteY1" fmla="*/ 2002668 h 2322968"/>
              <a:gd name="connsiteX2" fmla="*/ 1542098 w 6048074"/>
              <a:gd name="connsiteY2" fmla="*/ 904171 h 2322968"/>
              <a:gd name="connsiteX3" fmla="*/ 2217420 w 6048074"/>
              <a:gd name="connsiteY3" fmla="*/ 284574 h 2322968"/>
              <a:gd name="connsiteX4" fmla="*/ 3204210 w 6048074"/>
              <a:gd name="connsiteY4" fmla="*/ 21380 h 2322968"/>
              <a:gd name="connsiteX5" fmla="*/ 3951923 w 6048074"/>
              <a:gd name="connsiteY5" fmla="*/ 9208 h 2322968"/>
              <a:gd name="connsiteX6" fmla="*/ 4524377 w 6048074"/>
              <a:gd name="connsiteY6" fmla="*/ 150517 h 2322968"/>
              <a:gd name="connsiteX7" fmla="*/ 5152073 w 6048074"/>
              <a:gd name="connsiteY7" fmla="*/ 73356 h 2322968"/>
              <a:gd name="connsiteX8" fmla="*/ 6047423 w 6048074"/>
              <a:gd name="connsiteY8" fmla="*/ 451937 h 2322968"/>
              <a:gd name="connsiteX9" fmla="*/ 6038850 w 6048074"/>
              <a:gd name="connsiteY9" fmla="*/ 2322968 h 2322968"/>
              <a:gd name="connsiteX10" fmla="*/ 0 w 6048074"/>
              <a:gd name="connsiteY10" fmla="*/ 2309179 h 2322968"/>
              <a:gd name="connsiteX0" fmla="*/ 0 w 6048074"/>
              <a:gd name="connsiteY0" fmla="*/ 2317230 h 2331019"/>
              <a:gd name="connsiteX1" fmla="*/ 583882 w 6048074"/>
              <a:gd name="connsiteY1" fmla="*/ 2010719 h 2331019"/>
              <a:gd name="connsiteX2" fmla="*/ 1542098 w 6048074"/>
              <a:gd name="connsiteY2" fmla="*/ 912222 h 2331019"/>
              <a:gd name="connsiteX3" fmla="*/ 2217420 w 6048074"/>
              <a:gd name="connsiteY3" fmla="*/ 292625 h 2331019"/>
              <a:gd name="connsiteX4" fmla="*/ 3204210 w 6048074"/>
              <a:gd name="connsiteY4" fmla="*/ 29431 h 2331019"/>
              <a:gd name="connsiteX5" fmla="*/ 3951923 w 6048074"/>
              <a:gd name="connsiteY5" fmla="*/ 17259 h 2331019"/>
              <a:gd name="connsiteX6" fmla="*/ 4394837 w 6048074"/>
              <a:gd name="connsiteY6" fmla="*/ 126920 h 2331019"/>
              <a:gd name="connsiteX7" fmla="*/ 5152073 w 6048074"/>
              <a:gd name="connsiteY7" fmla="*/ 81407 h 2331019"/>
              <a:gd name="connsiteX8" fmla="*/ 6047423 w 6048074"/>
              <a:gd name="connsiteY8" fmla="*/ 459988 h 2331019"/>
              <a:gd name="connsiteX9" fmla="*/ 6038850 w 6048074"/>
              <a:gd name="connsiteY9" fmla="*/ 2331019 h 2331019"/>
              <a:gd name="connsiteX10" fmla="*/ 0 w 6048074"/>
              <a:gd name="connsiteY10" fmla="*/ 2317230 h 2331019"/>
              <a:gd name="connsiteX0" fmla="*/ 0 w 6048074"/>
              <a:gd name="connsiteY0" fmla="*/ 2317230 h 2331019"/>
              <a:gd name="connsiteX1" fmla="*/ 583882 w 6048074"/>
              <a:gd name="connsiteY1" fmla="*/ 2010719 h 2331019"/>
              <a:gd name="connsiteX2" fmla="*/ 1542098 w 6048074"/>
              <a:gd name="connsiteY2" fmla="*/ 912222 h 2331019"/>
              <a:gd name="connsiteX3" fmla="*/ 2217420 w 6048074"/>
              <a:gd name="connsiteY3" fmla="*/ 292625 h 2331019"/>
              <a:gd name="connsiteX4" fmla="*/ 3204210 w 6048074"/>
              <a:gd name="connsiteY4" fmla="*/ 29431 h 2331019"/>
              <a:gd name="connsiteX5" fmla="*/ 3951923 w 6048074"/>
              <a:gd name="connsiteY5" fmla="*/ 17259 h 2331019"/>
              <a:gd name="connsiteX6" fmla="*/ 4394837 w 6048074"/>
              <a:gd name="connsiteY6" fmla="*/ 126920 h 2331019"/>
              <a:gd name="connsiteX7" fmla="*/ 5586413 w 6048074"/>
              <a:gd name="connsiteY7" fmla="*/ 97232 h 2331019"/>
              <a:gd name="connsiteX8" fmla="*/ 6047423 w 6048074"/>
              <a:gd name="connsiteY8" fmla="*/ 459988 h 2331019"/>
              <a:gd name="connsiteX9" fmla="*/ 6038850 w 6048074"/>
              <a:gd name="connsiteY9" fmla="*/ 2331019 h 2331019"/>
              <a:gd name="connsiteX10" fmla="*/ 0 w 6048074"/>
              <a:gd name="connsiteY10" fmla="*/ 2317230 h 2331019"/>
              <a:gd name="connsiteX0" fmla="*/ 0 w 6048074"/>
              <a:gd name="connsiteY0" fmla="*/ 2309219 h 2323008"/>
              <a:gd name="connsiteX1" fmla="*/ 583882 w 6048074"/>
              <a:gd name="connsiteY1" fmla="*/ 2002708 h 2323008"/>
              <a:gd name="connsiteX2" fmla="*/ 1542098 w 6048074"/>
              <a:gd name="connsiteY2" fmla="*/ 904211 h 2323008"/>
              <a:gd name="connsiteX3" fmla="*/ 2217420 w 6048074"/>
              <a:gd name="connsiteY3" fmla="*/ 284614 h 2323008"/>
              <a:gd name="connsiteX4" fmla="*/ 3265170 w 6048074"/>
              <a:gd name="connsiteY4" fmla="*/ 37244 h 2323008"/>
              <a:gd name="connsiteX5" fmla="*/ 3951923 w 6048074"/>
              <a:gd name="connsiteY5" fmla="*/ 9248 h 2323008"/>
              <a:gd name="connsiteX6" fmla="*/ 4394837 w 6048074"/>
              <a:gd name="connsiteY6" fmla="*/ 118909 h 2323008"/>
              <a:gd name="connsiteX7" fmla="*/ 5586413 w 6048074"/>
              <a:gd name="connsiteY7" fmla="*/ 89221 h 2323008"/>
              <a:gd name="connsiteX8" fmla="*/ 6047423 w 6048074"/>
              <a:gd name="connsiteY8" fmla="*/ 451977 h 2323008"/>
              <a:gd name="connsiteX9" fmla="*/ 6038850 w 6048074"/>
              <a:gd name="connsiteY9" fmla="*/ 2323008 h 2323008"/>
              <a:gd name="connsiteX10" fmla="*/ 0 w 6048074"/>
              <a:gd name="connsiteY10" fmla="*/ 2309219 h 2323008"/>
              <a:gd name="connsiteX0" fmla="*/ 0 w 6048074"/>
              <a:gd name="connsiteY0" fmla="*/ 2302030 h 2315819"/>
              <a:gd name="connsiteX1" fmla="*/ 583882 w 6048074"/>
              <a:gd name="connsiteY1" fmla="*/ 1995519 h 2315819"/>
              <a:gd name="connsiteX2" fmla="*/ 1542098 w 6048074"/>
              <a:gd name="connsiteY2" fmla="*/ 897022 h 2315819"/>
              <a:gd name="connsiteX3" fmla="*/ 2217420 w 6048074"/>
              <a:gd name="connsiteY3" fmla="*/ 277425 h 2315819"/>
              <a:gd name="connsiteX4" fmla="*/ 3265170 w 6048074"/>
              <a:gd name="connsiteY4" fmla="*/ 30055 h 2315819"/>
              <a:gd name="connsiteX5" fmla="*/ 3951923 w 6048074"/>
              <a:gd name="connsiteY5" fmla="*/ 2059 h 2315819"/>
              <a:gd name="connsiteX6" fmla="*/ 4394837 w 6048074"/>
              <a:gd name="connsiteY6" fmla="*/ 111720 h 2315819"/>
              <a:gd name="connsiteX7" fmla="*/ 5586413 w 6048074"/>
              <a:gd name="connsiteY7" fmla="*/ 82032 h 2315819"/>
              <a:gd name="connsiteX8" fmla="*/ 6047423 w 6048074"/>
              <a:gd name="connsiteY8" fmla="*/ 444788 h 2315819"/>
              <a:gd name="connsiteX9" fmla="*/ 6038850 w 6048074"/>
              <a:gd name="connsiteY9" fmla="*/ 2315819 h 2315819"/>
              <a:gd name="connsiteX10" fmla="*/ 0 w 6048074"/>
              <a:gd name="connsiteY10" fmla="*/ 2302030 h 2315819"/>
              <a:gd name="connsiteX0" fmla="*/ 0 w 6048074"/>
              <a:gd name="connsiteY0" fmla="*/ 2285088 h 2298877"/>
              <a:gd name="connsiteX1" fmla="*/ 583882 w 6048074"/>
              <a:gd name="connsiteY1" fmla="*/ 1978577 h 2298877"/>
              <a:gd name="connsiteX2" fmla="*/ 1542098 w 6048074"/>
              <a:gd name="connsiteY2" fmla="*/ 880080 h 2298877"/>
              <a:gd name="connsiteX3" fmla="*/ 2217420 w 6048074"/>
              <a:gd name="connsiteY3" fmla="*/ 260483 h 2298877"/>
              <a:gd name="connsiteX4" fmla="*/ 3265170 w 6048074"/>
              <a:gd name="connsiteY4" fmla="*/ 13113 h 2298877"/>
              <a:gd name="connsiteX5" fmla="*/ 3967163 w 6048074"/>
              <a:gd name="connsiteY5" fmla="*/ 40502 h 2298877"/>
              <a:gd name="connsiteX6" fmla="*/ 4394837 w 6048074"/>
              <a:gd name="connsiteY6" fmla="*/ 94778 h 2298877"/>
              <a:gd name="connsiteX7" fmla="*/ 5586413 w 6048074"/>
              <a:gd name="connsiteY7" fmla="*/ 65090 h 2298877"/>
              <a:gd name="connsiteX8" fmla="*/ 6047423 w 6048074"/>
              <a:gd name="connsiteY8" fmla="*/ 427846 h 2298877"/>
              <a:gd name="connsiteX9" fmla="*/ 6038850 w 6048074"/>
              <a:gd name="connsiteY9" fmla="*/ 2298877 h 2298877"/>
              <a:gd name="connsiteX10" fmla="*/ 0 w 6048074"/>
              <a:gd name="connsiteY10" fmla="*/ 2285088 h 2298877"/>
              <a:gd name="connsiteX0" fmla="*/ 0 w 6048074"/>
              <a:gd name="connsiteY0" fmla="*/ 2260068 h 2273857"/>
              <a:gd name="connsiteX1" fmla="*/ 583882 w 6048074"/>
              <a:gd name="connsiteY1" fmla="*/ 1953557 h 2273857"/>
              <a:gd name="connsiteX2" fmla="*/ 1542098 w 6048074"/>
              <a:gd name="connsiteY2" fmla="*/ 855060 h 2273857"/>
              <a:gd name="connsiteX3" fmla="*/ 2217420 w 6048074"/>
              <a:gd name="connsiteY3" fmla="*/ 235463 h 2273857"/>
              <a:gd name="connsiteX4" fmla="*/ 3242310 w 6048074"/>
              <a:gd name="connsiteY4" fmla="*/ 19742 h 2273857"/>
              <a:gd name="connsiteX5" fmla="*/ 3967163 w 6048074"/>
              <a:gd name="connsiteY5" fmla="*/ 15482 h 2273857"/>
              <a:gd name="connsiteX6" fmla="*/ 4394837 w 6048074"/>
              <a:gd name="connsiteY6" fmla="*/ 69758 h 2273857"/>
              <a:gd name="connsiteX7" fmla="*/ 5586413 w 6048074"/>
              <a:gd name="connsiteY7" fmla="*/ 40070 h 2273857"/>
              <a:gd name="connsiteX8" fmla="*/ 6047423 w 6048074"/>
              <a:gd name="connsiteY8" fmla="*/ 402826 h 2273857"/>
              <a:gd name="connsiteX9" fmla="*/ 6038850 w 6048074"/>
              <a:gd name="connsiteY9" fmla="*/ 2273857 h 2273857"/>
              <a:gd name="connsiteX10" fmla="*/ 0 w 6048074"/>
              <a:gd name="connsiteY10" fmla="*/ 2260068 h 2273857"/>
              <a:gd name="connsiteX0" fmla="*/ 0 w 6048074"/>
              <a:gd name="connsiteY0" fmla="*/ 2250499 h 2264288"/>
              <a:gd name="connsiteX1" fmla="*/ 583882 w 6048074"/>
              <a:gd name="connsiteY1" fmla="*/ 1943988 h 2264288"/>
              <a:gd name="connsiteX2" fmla="*/ 1542098 w 6048074"/>
              <a:gd name="connsiteY2" fmla="*/ 845491 h 2264288"/>
              <a:gd name="connsiteX3" fmla="*/ 2217420 w 6048074"/>
              <a:gd name="connsiteY3" fmla="*/ 225894 h 2264288"/>
              <a:gd name="connsiteX4" fmla="*/ 3242310 w 6048074"/>
              <a:gd name="connsiteY4" fmla="*/ 10173 h 2264288"/>
              <a:gd name="connsiteX5" fmla="*/ 3967163 w 6048074"/>
              <a:gd name="connsiteY5" fmla="*/ 5913 h 2264288"/>
              <a:gd name="connsiteX6" fmla="*/ 4394837 w 6048074"/>
              <a:gd name="connsiteY6" fmla="*/ 60189 h 2264288"/>
              <a:gd name="connsiteX7" fmla="*/ 5586413 w 6048074"/>
              <a:gd name="connsiteY7" fmla="*/ 30501 h 2264288"/>
              <a:gd name="connsiteX8" fmla="*/ 6047423 w 6048074"/>
              <a:gd name="connsiteY8" fmla="*/ 393257 h 2264288"/>
              <a:gd name="connsiteX9" fmla="*/ 6038850 w 6048074"/>
              <a:gd name="connsiteY9" fmla="*/ 2264288 h 2264288"/>
              <a:gd name="connsiteX10" fmla="*/ 0 w 6048074"/>
              <a:gd name="connsiteY10" fmla="*/ 2250499 h 2264288"/>
              <a:gd name="connsiteX0" fmla="*/ 0 w 6048074"/>
              <a:gd name="connsiteY0" fmla="*/ 2250499 h 2264288"/>
              <a:gd name="connsiteX1" fmla="*/ 583882 w 6048074"/>
              <a:gd name="connsiteY1" fmla="*/ 1943988 h 2264288"/>
              <a:gd name="connsiteX2" fmla="*/ 1542098 w 6048074"/>
              <a:gd name="connsiteY2" fmla="*/ 845491 h 2264288"/>
              <a:gd name="connsiteX3" fmla="*/ 2217420 w 6048074"/>
              <a:gd name="connsiteY3" fmla="*/ 225894 h 2264288"/>
              <a:gd name="connsiteX4" fmla="*/ 3242310 w 6048074"/>
              <a:gd name="connsiteY4" fmla="*/ 10173 h 2264288"/>
              <a:gd name="connsiteX5" fmla="*/ 3967163 w 6048074"/>
              <a:gd name="connsiteY5" fmla="*/ 5913 h 2264288"/>
              <a:gd name="connsiteX6" fmla="*/ 4394837 w 6048074"/>
              <a:gd name="connsiteY6" fmla="*/ 60189 h 2264288"/>
              <a:gd name="connsiteX7" fmla="*/ 5586413 w 6048074"/>
              <a:gd name="connsiteY7" fmla="*/ 30501 h 2264288"/>
              <a:gd name="connsiteX8" fmla="*/ 6047423 w 6048074"/>
              <a:gd name="connsiteY8" fmla="*/ 393257 h 2264288"/>
              <a:gd name="connsiteX9" fmla="*/ 6038850 w 6048074"/>
              <a:gd name="connsiteY9" fmla="*/ 2264288 h 2264288"/>
              <a:gd name="connsiteX10" fmla="*/ 0 w 6048074"/>
              <a:gd name="connsiteY10" fmla="*/ 2250499 h 2264288"/>
              <a:gd name="connsiteX0" fmla="*/ 0 w 6048074"/>
              <a:gd name="connsiteY0" fmla="*/ 2250499 h 2264288"/>
              <a:gd name="connsiteX1" fmla="*/ 583882 w 6048074"/>
              <a:gd name="connsiteY1" fmla="*/ 1943988 h 2264288"/>
              <a:gd name="connsiteX2" fmla="*/ 1542098 w 6048074"/>
              <a:gd name="connsiteY2" fmla="*/ 845491 h 2264288"/>
              <a:gd name="connsiteX3" fmla="*/ 2217420 w 6048074"/>
              <a:gd name="connsiteY3" fmla="*/ 225894 h 2264288"/>
              <a:gd name="connsiteX4" fmla="*/ 3242310 w 6048074"/>
              <a:gd name="connsiteY4" fmla="*/ 10173 h 2264288"/>
              <a:gd name="connsiteX5" fmla="*/ 3967163 w 6048074"/>
              <a:gd name="connsiteY5" fmla="*/ 5913 h 2264288"/>
              <a:gd name="connsiteX6" fmla="*/ 4394837 w 6048074"/>
              <a:gd name="connsiteY6" fmla="*/ 60189 h 2264288"/>
              <a:gd name="connsiteX7" fmla="*/ 5586413 w 6048074"/>
              <a:gd name="connsiteY7" fmla="*/ 30501 h 2264288"/>
              <a:gd name="connsiteX8" fmla="*/ 6047423 w 6048074"/>
              <a:gd name="connsiteY8" fmla="*/ 393257 h 2264288"/>
              <a:gd name="connsiteX9" fmla="*/ 6038850 w 6048074"/>
              <a:gd name="connsiteY9" fmla="*/ 2264288 h 2264288"/>
              <a:gd name="connsiteX10" fmla="*/ 0 w 6048074"/>
              <a:gd name="connsiteY10" fmla="*/ 2250499 h 2264288"/>
              <a:gd name="connsiteX0" fmla="*/ 0 w 6048074"/>
              <a:gd name="connsiteY0" fmla="*/ 2253263 h 2267052"/>
              <a:gd name="connsiteX1" fmla="*/ 583882 w 6048074"/>
              <a:gd name="connsiteY1" fmla="*/ 1946752 h 2267052"/>
              <a:gd name="connsiteX2" fmla="*/ 1542098 w 6048074"/>
              <a:gd name="connsiteY2" fmla="*/ 848255 h 2267052"/>
              <a:gd name="connsiteX3" fmla="*/ 2217420 w 6048074"/>
              <a:gd name="connsiteY3" fmla="*/ 228658 h 2267052"/>
              <a:gd name="connsiteX4" fmla="*/ 3242310 w 6048074"/>
              <a:gd name="connsiteY4" fmla="*/ 12937 h 2267052"/>
              <a:gd name="connsiteX5" fmla="*/ 3967163 w 6048074"/>
              <a:gd name="connsiteY5" fmla="*/ 8677 h 2267052"/>
              <a:gd name="connsiteX6" fmla="*/ 4387217 w 6048074"/>
              <a:gd name="connsiteY6" fmla="*/ 102514 h 2267052"/>
              <a:gd name="connsiteX7" fmla="*/ 5586413 w 6048074"/>
              <a:gd name="connsiteY7" fmla="*/ 33265 h 2267052"/>
              <a:gd name="connsiteX8" fmla="*/ 6047423 w 6048074"/>
              <a:gd name="connsiteY8" fmla="*/ 396021 h 2267052"/>
              <a:gd name="connsiteX9" fmla="*/ 6038850 w 6048074"/>
              <a:gd name="connsiteY9" fmla="*/ 2267052 h 2267052"/>
              <a:gd name="connsiteX10" fmla="*/ 0 w 6048074"/>
              <a:gd name="connsiteY10" fmla="*/ 2253263 h 2267052"/>
              <a:gd name="connsiteX0" fmla="*/ 0 w 6048074"/>
              <a:gd name="connsiteY0" fmla="*/ 2253263 h 2267052"/>
              <a:gd name="connsiteX1" fmla="*/ 583882 w 6048074"/>
              <a:gd name="connsiteY1" fmla="*/ 1946752 h 2267052"/>
              <a:gd name="connsiteX2" fmla="*/ 1542098 w 6048074"/>
              <a:gd name="connsiteY2" fmla="*/ 848255 h 2267052"/>
              <a:gd name="connsiteX3" fmla="*/ 2217420 w 6048074"/>
              <a:gd name="connsiteY3" fmla="*/ 228658 h 2267052"/>
              <a:gd name="connsiteX4" fmla="*/ 3242310 w 6048074"/>
              <a:gd name="connsiteY4" fmla="*/ 12937 h 2267052"/>
              <a:gd name="connsiteX5" fmla="*/ 3967163 w 6048074"/>
              <a:gd name="connsiteY5" fmla="*/ 8677 h 2267052"/>
              <a:gd name="connsiteX6" fmla="*/ 4387217 w 6048074"/>
              <a:gd name="connsiteY6" fmla="*/ 102514 h 2267052"/>
              <a:gd name="connsiteX7" fmla="*/ 5586413 w 6048074"/>
              <a:gd name="connsiteY7" fmla="*/ 33265 h 2267052"/>
              <a:gd name="connsiteX8" fmla="*/ 6047423 w 6048074"/>
              <a:gd name="connsiteY8" fmla="*/ 396021 h 2267052"/>
              <a:gd name="connsiteX9" fmla="*/ 6038850 w 6048074"/>
              <a:gd name="connsiteY9" fmla="*/ 2267052 h 2267052"/>
              <a:gd name="connsiteX10" fmla="*/ 0 w 6048074"/>
              <a:gd name="connsiteY10" fmla="*/ 2253263 h 2267052"/>
              <a:gd name="connsiteX0" fmla="*/ 0 w 6048074"/>
              <a:gd name="connsiteY0" fmla="*/ 2253263 h 2267052"/>
              <a:gd name="connsiteX1" fmla="*/ 583882 w 6048074"/>
              <a:gd name="connsiteY1" fmla="*/ 1946752 h 2267052"/>
              <a:gd name="connsiteX2" fmla="*/ 1542098 w 6048074"/>
              <a:gd name="connsiteY2" fmla="*/ 848255 h 2267052"/>
              <a:gd name="connsiteX3" fmla="*/ 2217420 w 6048074"/>
              <a:gd name="connsiteY3" fmla="*/ 228658 h 2267052"/>
              <a:gd name="connsiteX4" fmla="*/ 3242310 w 6048074"/>
              <a:gd name="connsiteY4" fmla="*/ 12937 h 2267052"/>
              <a:gd name="connsiteX5" fmla="*/ 3967163 w 6048074"/>
              <a:gd name="connsiteY5" fmla="*/ 8677 h 2267052"/>
              <a:gd name="connsiteX6" fmla="*/ 4387217 w 6048074"/>
              <a:gd name="connsiteY6" fmla="*/ 102514 h 2267052"/>
              <a:gd name="connsiteX7" fmla="*/ 5586413 w 6048074"/>
              <a:gd name="connsiteY7" fmla="*/ 33265 h 2267052"/>
              <a:gd name="connsiteX8" fmla="*/ 6047423 w 6048074"/>
              <a:gd name="connsiteY8" fmla="*/ 396021 h 2267052"/>
              <a:gd name="connsiteX9" fmla="*/ 6038850 w 6048074"/>
              <a:gd name="connsiteY9" fmla="*/ 2267052 h 2267052"/>
              <a:gd name="connsiteX10" fmla="*/ 0 w 6048074"/>
              <a:gd name="connsiteY10" fmla="*/ 2253263 h 2267052"/>
              <a:gd name="connsiteX0" fmla="*/ 0 w 6048074"/>
              <a:gd name="connsiteY0" fmla="*/ 2256834 h 2270623"/>
              <a:gd name="connsiteX1" fmla="*/ 583882 w 6048074"/>
              <a:gd name="connsiteY1" fmla="*/ 1950323 h 2270623"/>
              <a:gd name="connsiteX2" fmla="*/ 1542098 w 6048074"/>
              <a:gd name="connsiteY2" fmla="*/ 851826 h 2270623"/>
              <a:gd name="connsiteX3" fmla="*/ 2217420 w 6048074"/>
              <a:gd name="connsiteY3" fmla="*/ 232229 h 2270623"/>
              <a:gd name="connsiteX4" fmla="*/ 3242310 w 6048074"/>
              <a:gd name="connsiteY4" fmla="*/ 16508 h 2270623"/>
              <a:gd name="connsiteX5" fmla="*/ 3967163 w 6048074"/>
              <a:gd name="connsiteY5" fmla="*/ 12248 h 2270623"/>
              <a:gd name="connsiteX6" fmla="*/ 4387217 w 6048074"/>
              <a:gd name="connsiteY6" fmla="*/ 106085 h 2270623"/>
              <a:gd name="connsiteX7" fmla="*/ 5586413 w 6048074"/>
              <a:gd name="connsiteY7" fmla="*/ 36836 h 2270623"/>
              <a:gd name="connsiteX8" fmla="*/ 6047423 w 6048074"/>
              <a:gd name="connsiteY8" fmla="*/ 399592 h 2270623"/>
              <a:gd name="connsiteX9" fmla="*/ 6038850 w 6048074"/>
              <a:gd name="connsiteY9" fmla="*/ 2270623 h 2270623"/>
              <a:gd name="connsiteX10" fmla="*/ 0 w 6048074"/>
              <a:gd name="connsiteY10" fmla="*/ 2256834 h 2270623"/>
              <a:gd name="connsiteX0" fmla="*/ 0 w 6048074"/>
              <a:gd name="connsiteY0" fmla="*/ 2276762 h 2290551"/>
              <a:gd name="connsiteX1" fmla="*/ 583882 w 6048074"/>
              <a:gd name="connsiteY1" fmla="*/ 1970251 h 2290551"/>
              <a:gd name="connsiteX2" fmla="*/ 1542098 w 6048074"/>
              <a:gd name="connsiteY2" fmla="*/ 871754 h 2290551"/>
              <a:gd name="connsiteX3" fmla="*/ 2217420 w 6048074"/>
              <a:gd name="connsiteY3" fmla="*/ 252157 h 2290551"/>
              <a:gd name="connsiteX4" fmla="*/ 3242310 w 6048074"/>
              <a:gd name="connsiteY4" fmla="*/ 36436 h 2290551"/>
              <a:gd name="connsiteX5" fmla="*/ 4127183 w 6048074"/>
              <a:gd name="connsiteY5" fmla="*/ 8440 h 2290551"/>
              <a:gd name="connsiteX6" fmla="*/ 4387217 w 6048074"/>
              <a:gd name="connsiteY6" fmla="*/ 126013 h 2290551"/>
              <a:gd name="connsiteX7" fmla="*/ 5586413 w 6048074"/>
              <a:gd name="connsiteY7" fmla="*/ 56764 h 2290551"/>
              <a:gd name="connsiteX8" fmla="*/ 6047423 w 6048074"/>
              <a:gd name="connsiteY8" fmla="*/ 419520 h 2290551"/>
              <a:gd name="connsiteX9" fmla="*/ 6038850 w 6048074"/>
              <a:gd name="connsiteY9" fmla="*/ 2290551 h 2290551"/>
              <a:gd name="connsiteX10" fmla="*/ 0 w 6048074"/>
              <a:gd name="connsiteY10" fmla="*/ 2276762 h 2290551"/>
              <a:gd name="connsiteX0" fmla="*/ 0 w 6048074"/>
              <a:gd name="connsiteY0" fmla="*/ 2272100 h 2285889"/>
              <a:gd name="connsiteX1" fmla="*/ 583882 w 6048074"/>
              <a:gd name="connsiteY1" fmla="*/ 1965589 h 2285889"/>
              <a:gd name="connsiteX2" fmla="*/ 1542098 w 6048074"/>
              <a:gd name="connsiteY2" fmla="*/ 867092 h 2285889"/>
              <a:gd name="connsiteX3" fmla="*/ 2217420 w 6048074"/>
              <a:gd name="connsiteY3" fmla="*/ 247495 h 2285889"/>
              <a:gd name="connsiteX4" fmla="*/ 3242310 w 6048074"/>
              <a:gd name="connsiteY4" fmla="*/ 31774 h 2285889"/>
              <a:gd name="connsiteX5" fmla="*/ 4127183 w 6048074"/>
              <a:gd name="connsiteY5" fmla="*/ 3778 h 2285889"/>
              <a:gd name="connsiteX6" fmla="*/ 4539617 w 6048074"/>
              <a:gd name="connsiteY6" fmla="*/ 58054 h 2285889"/>
              <a:gd name="connsiteX7" fmla="*/ 5586413 w 6048074"/>
              <a:gd name="connsiteY7" fmla="*/ 52102 h 2285889"/>
              <a:gd name="connsiteX8" fmla="*/ 6047423 w 6048074"/>
              <a:gd name="connsiteY8" fmla="*/ 414858 h 2285889"/>
              <a:gd name="connsiteX9" fmla="*/ 6038850 w 6048074"/>
              <a:gd name="connsiteY9" fmla="*/ 2285889 h 2285889"/>
              <a:gd name="connsiteX10" fmla="*/ 0 w 6048074"/>
              <a:gd name="connsiteY10" fmla="*/ 2272100 h 2285889"/>
              <a:gd name="connsiteX0" fmla="*/ 0 w 6039341"/>
              <a:gd name="connsiteY0" fmla="*/ 2272100 h 2285889"/>
              <a:gd name="connsiteX1" fmla="*/ 583882 w 6039341"/>
              <a:gd name="connsiteY1" fmla="*/ 1965589 h 2285889"/>
              <a:gd name="connsiteX2" fmla="*/ 1542098 w 6039341"/>
              <a:gd name="connsiteY2" fmla="*/ 867092 h 2285889"/>
              <a:gd name="connsiteX3" fmla="*/ 2217420 w 6039341"/>
              <a:gd name="connsiteY3" fmla="*/ 247495 h 2285889"/>
              <a:gd name="connsiteX4" fmla="*/ 3242310 w 6039341"/>
              <a:gd name="connsiteY4" fmla="*/ 31774 h 2285889"/>
              <a:gd name="connsiteX5" fmla="*/ 4127183 w 6039341"/>
              <a:gd name="connsiteY5" fmla="*/ 3778 h 2285889"/>
              <a:gd name="connsiteX6" fmla="*/ 4539617 w 6039341"/>
              <a:gd name="connsiteY6" fmla="*/ 58054 h 2285889"/>
              <a:gd name="connsiteX7" fmla="*/ 5586413 w 6039341"/>
              <a:gd name="connsiteY7" fmla="*/ 52102 h 2285889"/>
              <a:gd name="connsiteX8" fmla="*/ 6024563 w 6039341"/>
              <a:gd name="connsiteY8" fmla="*/ 130019 h 2285889"/>
              <a:gd name="connsiteX9" fmla="*/ 6038850 w 6039341"/>
              <a:gd name="connsiteY9" fmla="*/ 2285889 h 2285889"/>
              <a:gd name="connsiteX10" fmla="*/ 0 w 6039341"/>
              <a:gd name="connsiteY10" fmla="*/ 2272100 h 2285889"/>
              <a:gd name="connsiteX0" fmla="*/ 0 w 6039341"/>
              <a:gd name="connsiteY0" fmla="*/ 2272100 h 2285889"/>
              <a:gd name="connsiteX1" fmla="*/ 583882 w 6039341"/>
              <a:gd name="connsiteY1" fmla="*/ 1965589 h 2285889"/>
              <a:gd name="connsiteX2" fmla="*/ 1542098 w 6039341"/>
              <a:gd name="connsiteY2" fmla="*/ 867092 h 2285889"/>
              <a:gd name="connsiteX3" fmla="*/ 2217420 w 6039341"/>
              <a:gd name="connsiteY3" fmla="*/ 247495 h 2285889"/>
              <a:gd name="connsiteX4" fmla="*/ 3242310 w 6039341"/>
              <a:gd name="connsiteY4" fmla="*/ 31774 h 2285889"/>
              <a:gd name="connsiteX5" fmla="*/ 4127183 w 6039341"/>
              <a:gd name="connsiteY5" fmla="*/ 3778 h 2285889"/>
              <a:gd name="connsiteX6" fmla="*/ 4539617 w 6039341"/>
              <a:gd name="connsiteY6" fmla="*/ 58054 h 2285889"/>
              <a:gd name="connsiteX7" fmla="*/ 5586413 w 6039341"/>
              <a:gd name="connsiteY7" fmla="*/ 52102 h 2285889"/>
              <a:gd name="connsiteX8" fmla="*/ 6024563 w 6039341"/>
              <a:gd name="connsiteY8" fmla="*/ 130019 h 2285889"/>
              <a:gd name="connsiteX9" fmla="*/ 6038850 w 6039341"/>
              <a:gd name="connsiteY9" fmla="*/ 2285889 h 2285889"/>
              <a:gd name="connsiteX10" fmla="*/ 0 w 6039341"/>
              <a:gd name="connsiteY10" fmla="*/ 2272100 h 2285889"/>
              <a:gd name="connsiteX0" fmla="*/ 0 w 6039341"/>
              <a:gd name="connsiteY0" fmla="*/ 2251698 h 2265487"/>
              <a:gd name="connsiteX1" fmla="*/ 583882 w 6039341"/>
              <a:gd name="connsiteY1" fmla="*/ 1945187 h 2265487"/>
              <a:gd name="connsiteX2" fmla="*/ 1542098 w 6039341"/>
              <a:gd name="connsiteY2" fmla="*/ 846690 h 2265487"/>
              <a:gd name="connsiteX3" fmla="*/ 2217420 w 6039341"/>
              <a:gd name="connsiteY3" fmla="*/ 227093 h 2265487"/>
              <a:gd name="connsiteX4" fmla="*/ 3242310 w 6039341"/>
              <a:gd name="connsiteY4" fmla="*/ 11372 h 2265487"/>
              <a:gd name="connsiteX5" fmla="*/ 4142423 w 6039341"/>
              <a:gd name="connsiteY5" fmla="*/ 30849 h 2265487"/>
              <a:gd name="connsiteX6" fmla="*/ 4539617 w 6039341"/>
              <a:gd name="connsiteY6" fmla="*/ 37652 h 2265487"/>
              <a:gd name="connsiteX7" fmla="*/ 5586413 w 6039341"/>
              <a:gd name="connsiteY7" fmla="*/ 31700 h 2265487"/>
              <a:gd name="connsiteX8" fmla="*/ 6024563 w 6039341"/>
              <a:gd name="connsiteY8" fmla="*/ 109617 h 2265487"/>
              <a:gd name="connsiteX9" fmla="*/ 6038850 w 6039341"/>
              <a:gd name="connsiteY9" fmla="*/ 2265487 h 2265487"/>
              <a:gd name="connsiteX10" fmla="*/ 0 w 6039341"/>
              <a:gd name="connsiteY10" fmla="*/ 2251698 h 2265487"/>
              <a:gd name="connsiteX0" fmla="*/ 0 w 6039341"/>
              <a:gd name="connsiteY0" fmla="*/ 2251698 h 2265487"/>
              <a:gd name="connsiteX1" fmla="*/ 583882 w 6039341"/>
              <a:gd name="connsiteY1" fmla="*/ 1945187 h 2265487"/>
              <a:gd name="connsiteX2" fmla="*/ 1542098 w 6039341"/>
              <a:gd name="connsiteY2" fmla="*/ 846690 h 2265487"/>
              <a:gd name="connsiteX3" fmla="*/ 2217420 w 6039341"/>
              <a:gd name="connsiteY3" fmla="*/ 227093 h 2265487"/>
              <a:gd name="connsiteX4" fmla="*/ 3242310 w 6039341"/>
              <a:gd name="connsiteY4" fmla="*/ 11372 h 2265487"/>
              <a:gd name="connsiteX5" fmla="*/ 4142423 w 6039341"/>
              <a:gd name="connsiteY5" fmla="*/ 30849 h 2265487"/>
              <a:gd name="connsiteX6" fmla="*/ 4539617 w 6039341"/>
              <a:gd name="connsiteY6" fmla="*/ 37652 h 2265487"/>
              <a:gd name="connsiteX7" fmla="*/ 5586413 w 6039341"/>
              <a:gd name="connsiteY7" fmla="*/ 31700 h 2265487"/>
              <a:gd name="connsiteX8" fmla="*/ 6024563 w 6039341"/>
              <a:gd name="connsiteY8" fmla="*/ 109617 h 2265487"/>
              <a:gd name="connsiteX9" fmla="*/ 6038850 w 6039341"/>
              <a:gd name="connsiteY9" fmla="*/ 2265487 h 2265487"/>
              <a:gd name="connsiteX10" fmla="*/ 0 w 6039341"/>
              <a:gd name="connsiteY10" fmla="*/ 2251698 h 2265487"/>
              <a:gd name="connsiteX0" fmla="*/ 0 w 6039341"/>
              <a:gd name="connsiteY0" fmla="*/ 2240326 h 2254115"/>
              <a:gd name="connsiteX1" fmla="*/ 583882 w 6039341"/>
              <a:gd name="connsiteY1" fmla="*/ 1933815 h 2254115"/>
              <a:gd name="connsiteX2" fmla="*/ 1542098 w 6039341"/>
              <a:gd name="connsiteY2" fmla="*/ 835318 h 2254115"/>
              <a:gd name="connsiteX3" fmla="*/ 2217420 w 6039341"/>
              <a:gd name="connsiteY3" fmla="*/ 215721 h 2254115"/>
              <a:gd name="connsiteX4" fmla="*/ 3242310 w 6039341"/>
              <a:gd name="connsiteY4" fmla="*/ 0 h 2254115"/>
              <a:gd name="connsiteX5" fmla="*/ 4142423 w 6039341"/>
              <a:gd name="connsiteY5" fmla="*/ 19477 h 2254115"/>
              <a:gd name="connsiteX6" fmla="*/ 4539617 w 6039341"/>
              <a:gd name="connsiteY6" fmla="*/ 26280 h 2254115"/>
              <a:gd name="connsiteX7" fmla="*/ 5586413 w 6039341"/>
              <a:gd name="connsiteY7" fmla="*/ 20328 h 2254115"/>
              <a:gd name="connsiteX8" fmla="*/ 6024563 w 6039341"/>
              <a:gd name="connsiteY8" fmla="*/ 98245 h 2254115"/>
              <a:gd name="connsiteX9" fmla="*/ 6038850 w 6039341"/>
              <a:gd name="connsiteY9" fmla="*/ 2254115 h 2254115"/>
              <a:gd name="connsiteX10" fmla="*/ 0 w 6039341"/>
              <a:gd name="connsiteY10" fmla="*/ 2240326 h 2254115"/>
              <a:gd name="connsiteX0" fmla="*/ 0 w 6039341"/>
              <a:gd name="connsiteY0" fmla="*/ 2240326 h 2254115"/>
              <a:gd name="connsiteX1" fmla="*/ 583882 w 6039341"/>
              <a:gd name="connsiteY1" fmla="*/ 1933815 h 2254115"/>
              <a:gd name="connsiteX2" fmla="*/ 1542098 w 6039341"/>
              <a:gd name="connsiteY2" fmla="*/ 835318 h 2254115"/>
              <a:gd name="connsiteX3" fmla="*/ 2217420 w 6039341"/>
              <a:gd name="connsiteY3" fmla="*/ 215721 h 2254115"/>
              <a:gd name="connsiteX4" fmla="*/ 3242310 w 6039341"/>
              <a:gd name="connsiteY4" fmla="*/ 0 h 2254115"/>
              <a:gd name="connsiteX5" fmla="*/ 4142423 w 6039341"/>
              <a:gd name="connsiteY5" fmla="*/ 19477 h 2254115"/>
              <a:gd name="connsiteX6" fmla="*/ 4266722 w 6039341"/>
              <a:gd name="connsiteY6" fmla="*/ 203064 h 2254115"/>
              <a:gd name="connsiteX7" fmla="*/ 4539617 w 6039341"/>
              <a:gd name="connsiteY7" fmla="*/ 26280 h 2254115"/>
              <a:gd name="connsiteX8" fmla="*/ 5586413 w 6039341"/>
              <a:gd name="connsiteY8" fmla="*/ 20328 h 2254115"/>
              <a:gd name="connsiteX9" fmla="*/ 6024563 w 6039341"/>
              <a:gd name="connsiteY9" fmla="*/ 98245 h 2254115"/>
              <a:gd name="connsiteX10" fmla="*/ 6038850 w 6039341"/>
              <a:gd name="connsiteY10" fmla="*/ 2254115 h 2254115"/>
              <a:gd name="connsiteX11" fmla="*/ 0 w 6039341"/>
              <a:gd name="connsiteY11" fmla="*/ 2240326 h 2254115"/>
              <a:gd name="connsiteX0" fmla="*/ 0 w 6039341"/>
              <a:gd name="connsiteY0" fmla="*/ 2244264 h 2258053"/>
              <a:gd name="connsiteX1" fmla="*/ 583882 w 6039341"/>
              <a:gd name="connsiteY1" fmla="*/ 1937753 h 2258053"/>
              <a:gd name="connsiteX2" fmla="*/ 1542098 w 6039341"/>
              <a:gd name="connsiteY2" fmla="*/ 839256 h 2258053"/>
              <a:gd name="connsiteX3" fmla="*/ 2217420 w 6039341"/>
              <a:gd name="connsiteY3" fmla="*/ 219659 h 2258053"/>
              <a:gd name="connsiteX4" fmla="*/ 3242310 w 6039341"/>
              <a:gd name="connsiteY4" fmla="*/ 3938 h 2258053"/>
              <a:gd name="connsiteX5" fmla="*/ 4058603 w 6039341"/>
              <a:gd name="connsiteY5" fmla="*/ 86713 h 2258053"/>
              <a:gd name="connsiteX6" fmla="*/ 4266722 w 6039341"/>
              <a:gd name="connsiteY6" fmla="*/ 207002 h 2258053"/>
              <a:gd name="connsiteX7" fmla="*/ 4539617 w 6039341"/>
              <a:gd name="connsiteY7" fmla="*/ 30218 h 2258053"/>
              <a:gd name="connsiteX8" fmla="*/ 5586413 w 6039341"/>
              <a:gd name="connsiteY8" fmla="*/ 24266 h 2258053"/>
              <a:gd name="connsiteX9" fmla="*/ 6024563 w 6039341"/>
              <a:gd name="connsiteY9" fmla="*/ 102183 h 2258053"/>
              <a:gd name="connsiteX10" fmla="*/ 6038850 w 6039341"/>
              <a:gd name="connsiteY10" fmla="*/ 2258053 h 2258053"/>
              <a:gd name="connsiteX11" fmla="*/ 0 w 6039341"/>
              <a:gd name="connsiteY11" fmla="*/ 2244264 h 2258053"/>
              <a:gd name="connsiteX0" fmla="*/ 0 w 6039341"/>
              <a:gd name="connsiteY0" fmla="*/ 2248423 h 2262212"/>
              <a:gd name="connsiteX1" fmla="*/ 583882 w 6039341"/>
              <a:gd name="connsiteY1" fmla="*/ 1941912 h 2262212"/>
              <a:gd name="connsiteX2" fmla="*/ 1542098 w 6039341"/>
              <a:gd name="connsiteY2" fmla="*/ 843415 h 2262212"/>
              <a:gd name="connsiteX3" fmla="*/ 2217420 w 6039341"/>
              <a:gd name="connsiteY3" fmla="*/ 223818 h 2262212"/>
              <a:gd name="connsiteX4" fmla="*/ 3242310 w 6039341"/>
              <a:gd name="connsiteY4" fmla="*/ 8097 h 2262212"/>
              <a:gd name="connsiteX5" fmla="*/ 4058603 w 6039341"/>
              <a:gd name="connsiteY5" fmla="*/ 90872 h 2262212"/>
              <a:gd name="connsiteX6" fmla="*/ 4266722 w 6039341"/>
              <a:gd name="connsiteY6" fmla="*/ 211161 h 2262212"/>
              <a:gd name="connsiteX7" fmla="*/ 4539617 w 6039341"/>
              <a:gd name="connsiteY7" fmla="*/ 34377 h 2262212"/>
              <a:gd name="connsiteX8" fmla="*/ 5586413 w 6039341"/>
              <a:gd name="connsiteY8" fmla="*/ 28425 h 2262212"/>
              <a:gd name="connsiteX9" fmla="*/ 6024563 w 6039341"/>
              <a:gd name="connsiteY9" fmla="*/ 106342 h 2262212"/>
              <a:gd name="connsiteX10" fmla="*/ 6038850 w 6039341"/>
              <a:gd name="connsiteY10" fmla="*/ 2262212 h 2262212"/>
              <a:gd name="connsiteX11" fmla="*/ 0 w 6039341"/>
              <a:gd name="connsiteY11" fmla="*/ 2248423 h 2262212"/>
              <a:gd name="connsiteX0" fmla="*/ 0 w 6039341"/>
              <a:gd name="connsiteY0" fmla="*/ 2244469 h 2258258"/>
              <a:gd name="connsiteX1" fmla="*/ 583882 w 6039341"/>
              <a:gd name="connsiteY1" fmla="*/ 1937958 h 2258258"/>
              <a:gd name="connsiteX2" fmla="*/ 1542098 w 6039341"/>
              <a:gd name="connsiteY2" fmla="*/ 839461 h 2258258"/>
              <a:gd name="connsiteX3" fmla="*/ 2217420 w 6039341"/>
              <a:gd name="connsiteY3" fmla="*/ 219864 h 2258258"/>
              <a:gd name="connsiteX4" fmla="*/ 3242310 w 6039341"/>
              <a:gd name="connsiteY4" fmla="*/ 4143 h 2258258"/>
              <a:gd name="connsiteX5" fmla="*/ 4058603 w 6039341"/>
              <a:gd name="connsiteY5" fmla="*/ 86918 h 2258258"/>
              <a:gd name="connsiteX6" fmla="*/ 4281962 w 6039341"/>
              <a:gd name="connsiteY6" fmla="*/ 199295 h 2258258"/>
              <a:gd name="connsiteX7" fmla="*/ 4539617 w 6039341"/>
              <a:gd name="connsiteY7" fmla="*/ 30423 h 2258258"/>
              <a:gd name="connsiteX8" fmla="*/ 5586413 w 6039341"/>
              <a:gd name="connsiteY8" fmla="*/ 24471 h 2258258"/>
              <a:gd name="connsiteX9" fmla="*/ 6024563 w 6039341"/>
              <a:gd name="connsiteY9" fmla="*/ 102388 h 2258258"/>
              <a:gd name="connsiteX10" fmla="*/ 6038850 w 6039341"/>
              <a:gd name="connsiteY10" fmla="*/ 2258258 h 2258258"/>
              <a:gd name="connsiteX11" fmla="*/ 0 w 6039341"/>
              <a:gd name="connsiteY11" fmla="*/ 2244469 h 2258258"/>
              <a:gd name="connsiteX0" fmla="*/ 0 w 6039341"/>
              <a:gd name="connsiteY0" fmla="*/ 2244469 h 2258258"/>
              <a:gd name="connsiteX1" fmla="*/ 583882 w 6039341"/>
              <a:gd name="connsiteY1" fmla="*/ 1937958 h 2258258"/>
              <a:gd name="connsiteX2" fmla="*/ 1542098 w 6039341"/>
              <a:gd name="connsiteY2" fmla="*/ 839461 h 2258258"/>
              <a:gd name="connsiteX3" fmla="*/ 2217420 w 6039341"/>
              <a:gd name="connsiteY3" fmla="*/ 219864 h 2258258"/>
              <a:gd name="connsiteX4" fmla="*/ 3242310 w 6039341"/>
              <a:gd name="connsiteY4" fmla="*/ 4143 h 2258258"/>
              <a:gd name="connsiteX5" fmla="*/ 4058603 w 6039341"/>
              <a:gd name="connsiteY5" fmla="*/ 86918 h 2258258"/>
              <a:gd name="connsiteX6" fmla="*/ 4281962 w 6039341"/>
              <a:gd name="connsiteY6" fmla="*/ 199295 h 2258258"/>
              <a:gd name="connsiteX7" fmla="*/ 4570097 w 6039341"/>
              <a:gd name="connsiteY7" fmla="*/ 22511 h 2258258"/>
              <a:gd name="connsiteX8" fmla="*/ 5586413 w 6039341"/>
              <a:gd name="connsiteY8" fmla="*/ 24471 h 2258258"/>
              <a:gd name="connsiteX9" fmla="*/ 6024563 w 6039341"/>
              <a:gd name="connsiteY9" fmla="*/ 102388 h 2258258"/>
              <a:gd name="connsiteX10" fmla="*/ 6038850 w 6039341"/>
              <a:gd name="connsiteY10" fmla="*/ 2258258 h 2258258"/>
              <a:gd name="connsiteX11" fmla="*/ 0 w 6039341"/>
              <a:gd name="connsiteY11" fmla="*/ 2244469 h 2258258"/>
              <a:gd name="connsiteX0" fmla="*/ 0 w 6039341"/>
              <a:gd name="connsiteY0" fmla="*/ 2244469 h 2258258"/>
              <a:gd name="connsiteX1" fmla="*/ 583882 w 6039341"/>
              <a:gd name="connsiteY1" fmla="*/ 1937958 h 2258258"/>
              <a:gd name="connsiteX2" fmla="*/ 1542098 w 6039341"/>
              <a:gd name="connsiteY2" fmla="*/ 839461 h 2258258"/>
              <a:gd name="connsiteX3" fmla="*/ 2217420 w 6039341"/>
              <a:gd name="connsiteY3" fmla="*/ 219864 h 2258258"/>
              <a:gd name="connsiteX4" fmla="*/ 3242310 w 6039341"/>
              <a:gd name="connsiteY4" fmla="*/ 4143 h 2258258"/>
              <a:gd name="connsiteX5" fmla="*/ 4058603 w 6039341"/>
              <a:gd name="connsiteY5" fmla="*/ 86918 h 2258258"/>
              <a:gd name="connsiteX6" fmla="*/ 4281962 w 6039341"/>
              <a:gd name="connsiteY6" fmla="*/ 199295 h 2258258"/>
              <a:gd name="connsiteX7" fmla="*/ 4600577 w 6039341"/>
              <a:gd name="connsiteY7" fmla="*/ 22511 h 2258258"/>
              <a:gd name="connsiteX8" fmla="*/ 5586413 w 6039341"/>
              <a:gd name="connsiteY8" fmla="*/ 24471 h 2258258"/>
              <a:gd name="connsiteX9" fmla="*/ 6024563 w 6039341"/>
              <a:gd name="connsiteY9" fmla="*/ 102388 h 2258258"/>
              <a:gd name="connsiteX10" fmla="*/ 6038850 w 6039341"/>
              <a:gd name="connsiteY10" fmla="*/ 2258258 h 2258258"/>
              <a:gd name="connsiteX11" fmla="*/ 0 w 6039341"/>
              <a:gd name="connsiteY11" fmla="*/ 2244469 h 2258258"/>
              <a:gd name="connsiteX0" fmla="*/ 0 w 6039341"/>
              <a:gd name="connsiteY0" fmla="*/ 2250283 h 2264072"/>
              <a:gd name="connsiteX1" fmla="*/ 583882 w 6039341"/>
              <a:gd name="connsiteY1" fmla="*/ 1943772 h 2264072"/>
              <a:gd name="connsiteX2" fmla="*/ 1542098 w 6039341"/>
              <a:gd name="connsiteY2" fmla="*/ 845275 h 2264072"/>
              <a:gd name="connsiteX3" fmla="*/ 2217420 w 6039341"/>
              <a:gd name="connsiteY3" fmla="*/ 225678 h 2264072"/>
              <a:gd name="connsiteX4" fmla="*/ 3242310 w 6039341"/>
              <a:gd name="connsiteY4" fmla="*/ 9957 h 2264072"/>
              <a:gd name="connsiteX5" fmla="*/ 4104323 w 6039341"/>
              <a:gd name="connsiteY5" fmla="*/ 53171 h 2264072"/>
              <a:gd name="connsiteX6" fmla="*/ 4281962 w 6039341"/>
              <a:gd name="connsiteY6" fmla="*/ 205109 h 2264072"/>
              <a:gd name="connsiteX7" fmla="*/ 4600577 w 6039341"/>
              <a:gd name="connsiteY7" fmla="*/ 28325 h 2264072"/>
              <a:gd name="connsiteX8" fmla="*/ 5586413 w 6039341"/>
              <a:gd name="connsiteY8" fmla="*/ 30285 h 2264072"/>
              <a:gd name="connsiteX9" fmla="*/ 6024563 w 6039341"/>
              <a:gd name="connsiteY9" fmla="*/ 108202 h 2264072"/>
              <a:gd name="connsiteX10" fmla="*/ 6038850 w 6039341"/>
              <a:gd name="connsiteY10" fmla="*/ 2264072 h 2264072"/>
              <a:gd name="connsiteX11" fmla="*/ 0 w 6039341"/>
              <a:gd name="connsiteY11" fmla="*/ 2250283 h 2264072"/>
              <a:gd name="connsiteX0" fmla="*/ 0 w 6039341"/>
              <a:gd name="connsiteY0" fmla="*/ 2249939 h 2263728"/>
              <a:gd name="connsiteX1" fmla="*/ 583882 w 6039341"/>
              <a:gd name="connsiteY1" fmla="*/ 1943428 h 2263728"/>
              <a:gd name="connsiteX2" fmla="*/ 1542098 w 6039341"/>
              <a:gd name="connsiteY2" fmla="*/ 844931 h 2263728"/>
              <a:gd name="connsiteX3" fmla="*/ 2217420 w 6039341"/>
              <a:gd name="connsiteY3" fmla="*/ 225334 h 2263728"/>
              <a:gd name="connsiteX4" fmla="*/ 3242310 w 6039341"/>
              <a:gd name="connsiteY4" fmla="*/ 9613 h 2263728"/>
              <a:gd name="connsiteX5" fmla="*/ 4104323 w 6039341"/>
              <a:gd name="connsiteY5" fmla="*/ 52827 h 2263728"/>
              <a:gd name="connsiteX6" fmla="*/ 4327682 w 6039341"/>
              <a:gd name="connsiteY6" fmla="*/ 188941 h 2263728"/>
              <a:gd name="connsiteX7" fmla="*/ 4600577 w 6039341"/>
              <a:gd name="connsiteY7" fmla="*/ 27981 h 2263728"/>
              <a:gd name="connsiteX8" fmla="*/ 5586413 w 6039341"/>
              <a:gd name="connsiteY8" fmla="*/ 29941 h 2263728"/>
              <a:gd name="connsiteX9" fmla="*/ 6024563 w 6039341"/>
              <a:gd name="connsiteY9" fmla="*/ 107858 h 2263728"/>
              <a:gd name="connsiteX10" fmla="*/ 6038850 w 6039341"/>
              <a:gd name="connsiteY10" fmla="*/ 2263728 h 2263728"/>
              <a:gd name="connsiteX11" fmla="*/ 0 w 6039341"/>
              <a:gd name="connsiteY11" fmla="*/ 2249939 h 2263728"/>
              <a:gd name="connsiteX0" fmla="*/ 0 w 6039341"/>
              <a:gd name="connsiteY0" fmla="*/ 2250838 h 2264627"/>
              <a:gd name="connsiteX1" fmla="*/ 583882 w 6039341"/>
              <a:gd name="connsiteY1" fmla="*/ 1944327 h 2264627"/>
              <a:gd name="connsiteX2" fmla="*/ 1542098 w 6039341"/>
              <a:gd name="connsiteY2" fmla="*/ 845830 h 2264627"/>
              <a:gd name="connsiteX3" fmla="*/ 2217420 w 6039341"/>
              <a:gd name="connsiteY3" fmla="*/ 226233 h 2264627"/>
              <a:gd name="connsiteX4" fmla="*/ 3242310 w 6039341"/>
              <a:gd name="connsiteY4" fmla="*/ 10512 h 2264627"/>
              <a:gd name="connsiteX5" fmla="*/ 4104323 w 6039341"/>
              <a:gd name="connsiteY5" fmla="*/ 53726 h 2264627"/>
              <a:gd name="connsiteX6" fmla="*/ 4620016 w 6039341"/>
              <a:gd name="connsiteY6" fmla="*/ 229401 h 2264627"/>
              <a:gd name="connsiteX7" fmla="*/ 4600577 w 6039341"/>
              <a:gd name="connsiteY7" fmla="*/ 28880 h 2264627"/>
              <a:gd name="connsiteX8" fmla="*/ 5586413 w 6039341"/>
              <a:gd name="connsiteY8" fmla="*/ 30840 h 2264627"/>
              <a:gd name="connsiteX9" fmla="*/ 6024563 w 6039341"/>
              <a:gd name="connsiteY9" fmla="*/ 108757 h 2264627"/>
              <a:gd name="connsiteX10" fmla="*/ 6038850 w 6039341"/>
              <a:gd name="connsiteY10" fmla="*/ 2264627 h 2264627"/>
              <a:gd name="connsiteX11" fmla="*/ 0 w 6039341"/>
              <a:gd name="connsiteY11" fmla="*/ 2250838 h 2264627"/>
              <a:gd name="connsiteX0" fmla="*/ 0 w 6039341"/>
              <a:gd name="connsiteY0" fmla="*/ 2250838 h 2264627"/>
              <a:gd name="connsiteX1" fmla="*/ 583882 w 6039341"/>
              <a:gd name="connsiteY1" fmla="*/ 1944327 h 2264627"/>
              <a:gd name="connsiteX2" fmla="*/ 1542098 w 6039341"/>
              <a:gd name="connsiteY2" fmla="*/ 845830 h 2264627"/>
              <a:gd name="connsiteX3" fmla="*/ 2217420 w 6039341"/>
              <a:gd name="connsiteY3" fmla="*/ 226233 h 2264627"/>
              <a:gd name="connsiteX4" fmla="*/ 3242310 w 6039341"/>
              <a:gd name="connsiteY4" fmla="*/ 10512 h 2264627"/>
              <a:gd name="connsiteX5" fmla="*/ 4104323 w 6039341"/>
              <a:gd name="connsiteY5" fmla="*/ 53726 h 2264627"/>
              <a:gd name="connsiteX6" fmla="*/ 4620016 w 6039341"/>
              <a:gd name="connsiteY6" fmla="*/ 229401 h 2264627"/>
              <a:gd name="connsiteX7" fmla="*/ 5298190 w 6039341"/>
              <a:gd name="connsiteY7" fmla="*/ 42067 h 2264627"/>
              <a:gd name="connsiteX8" fmla="*/ 5586413 w 6039341"/>
              <a:gd name="connsiteY8" fmla="*/ 30840 h 2264627"/>
              <a:gd name="connsiteX9" fmla="*/ 6024563 w 6039341"/>
              <a:gd name="connsiteY9" fmla="*/ 108757 h 2264627"/>
              <a:gd name="connsiteX10" fmla="*/ 6038850 w 6039341"/>
              <a:gd name="connsiteY10" fmla="*/ 2264627 h 2264627"/>
              <a:gd name="connsiteX11" fmla="*/ 0 w 6039341"/>
              <a:gd name="connsiteY11" fmla="*/ 2250838 h 2264627"/>
              <a:gd name="connsiteX0" fmla="*/ 0 w 6039341"/>
              <a:gd name="connsiteY0" fmla="*/ 2254428 h 2268217"/>
              <a:gd name="connsiteX1" fmla="*/ 583882 w 6039341"/>
              <a:gd name="connsiteY1" fmla="*/ 1947917 h 2268217"/>
              <a:gd name="connsiteX2" fmla="*/ 1542098 w 6039341"/>
              <a:gd name="connsiteY2" fmla="*/ 849420 h 2268217"/>
              <a:gd name="connsiteX3" fmla="*/ 2217420 w 6039341"/>
              <a:gd name="connsiteY3" fmla="*/ 229823 h 2268217"/>
              <a:gd name="connsiteX4" fmla="*/ 3242310 w 6039341"/>
              <a:gd name="connsiteY4" fmla="*/ 14102 h 2268217"/>
              <a:gd name="connsiteX5" fmla="*/ 4463095 w 6039341"/>
              <a:gd name="connsiteY5" fmla="*/ 44129 h 2268217"/>
              <a:gd name="connsiteX6" fmla="*/ 4620016 w 6039341"/>
              <a:gd name="connsiteY6" fmla="*/ 232991 h 2268217"/>
              <a:gd name="connsiteX7" fmla="*/ 5298190 w 6039341"/>
              <a:gd name="connsiteY7" fmla="*/ 45657 h 2268217"/>
              <a:gd name="connsiteX8" fmla="*/ 5586413 w 6039341"/>
              <a:gd name="connsiteY8" fmla="*/ 34430 h 2268217"/>
              <a:gd name="connsiteX9" fmla="*/ 6024563 w 6039341"/>
              <a:gd name="connsiteY9" fmla="*/ 112347 h 2268217"/>
              <a:gd name="connsiteX10" fmla="*/ 6038850 w 6039341"/>
              <a:gd name="connsiteY10" fmla="*/ 2268217 h 2268217"/>
              <a:gd name="connsiteX11" fmla="*/ 0 w 6039341"/>
              <a:gd name="connsiteY11" fmla="*/ 2254428 h 2268217"/>
              <a:gd name="connsiteX0" fmla="*/ 0 w 6039341"/>
              <a:gd name="connsiteY0" fmla="*/ 2248796 h 2262585"/>
              <a:gd name="connsiteX1" fmla="*/ 583882 w 6039341"/>
              <a:gd name="connsiteY1" fmla="*/ 1942285 h 2262585"/>
              <a:gd name="connsiteX2" fmla="*/ 1542098 w 6039341"/>
              <a:gd name="connsiteY2" fmla="*/ 843788 h 2262585"/>
              <a:gd name="connsiteX3" fmla="*/ 2217420 w 6039341"/>
              <a:gd name="connsiteY3" fmla="*/ 224191 h 2262585"/>
              <a:gd name="connsiteX4" fmla="*/ 3242310 w 6039341"/>
              <a:gd name="connsiteY4" fmla="*/ 8470 h 2262585"/>
              <a:gd name="connsiteX5" fmla="*/ 4463095 w 6039341"/>
              <a:gd name="connsiteY5" fmla="*/ 38497 h 2262585"/>
              <a:gd name="connsiteX6" fmla="*/ 4620016 w 6039341"/>
              <a:gd name="connsiteY6" fmla="*/ 227359 h 2262585"/>
              <a:gd name="connsiteX7" fmla="*/ 5298190 w 6039341"/>
              <a:gd name="connsiteY7" fmla="*/ 40025 h 2262585"/>
              <a:gd name="connsiteX8" fmla="*/ 5586413 w 6039341"/>
              <a:gd name="connsiteY8" fmla="*/ 28798 h 2262585"/>
              <a:gd name="connsiteX9" fmla="*/ 6024563 w 6039341"/>
              <a:gd name="connsiteY9" fmla="*/ 106715 h 2262585"/>
              <a:gd name="connsiteX10" fmla="*/ 6038850 w 6039341"/>
              <a:gd name="connsiteY10" fmla="*/ 2262585 h 2262585"/>
              <a:gd name="connsiteX11" fmla="*/ 0 w 6039341"/>
              <a:gd name="connsiteY11" fmla="*/ 2248796 h 2262585"/>
              <a:gd name="connsiteX0" fmla="*/ 0 w 6039341"/>
              <a:gd name="connsiteY0" fmla="*/ 2235821 h 2249610"/>
              <a:gd name="connsiteX1" fmla="*/ 583882 w 6039341"/>
              <a:gd name="connsiteY1" fmla="*/ 1929310 h 2249610"/>
              <a:gd name="connsiteX2" fmla="*/ 1542098 w 6039341"/>
              <a:gd name="connsiteY2" fmla="*/ 830813 h 2249610"/>
              <a:gd name="connsiteX3" fmla="*/ 2217420 w 6039341"/>
              <a:gd name="connsiteY3" fmla="*/ 211216 h 2249610"/>
              <a:gd name="connsiteX4" fmla="*/ 3262242 w 6039341"/>
              <a:gd name="connsiteY4" fmla="*/ 21869 h 2249610"/>
              <a:gd name="connsiteX5" fmla="*/ 4463095 w 6039341"/>
              <a:gd name="connsiteY5" fmla="*/ 25522 h 2249610"/>
              <a:gd name="connsiteX6" fmla="*/ 4620016 w 6039341"/>
              <a:gd name="connsiteY6" fmla="*/ 214384 h 2249610"/>
              <a:gd name="connsiteX7" fmla="*/ 5298190 w 6039341"/>
              <a:gd name="connsiteY7" fmla="*/ 27050 h 2249610"/>
              <a:gd name="connsiteX8" fmla="*/ 5586413 w 6039341"/>
              <a:gd name="connsiteY8" fmla="*/ 15823 h 2249610"/>
              <a:gd name="connsiteX9" fmla="*/ 6024563 w 6039341"/>
              <a:gd name="connsiteY9" fmla="*/ 93740 h 2249610"/>
              <a:gd name="connsiteX10" fmla="*/ 6038850 w 6039341"/>
              <a:gd name="connsiteY10" fmla="*/ 2249610 h 2249610"/>
              <a:gd name="connsiteX11" fmla="*/ 0 w 6039341"/>
              <a:gd name="connsiteY11" fmla="*/ 2235821 h 2249610"/>
              <a:gd name="connsiteX0" fmla="*/ 0 w 6039341"/>
              <a:gd name="connsiteY0" fmla="*/ 2230964 h 2244753"/>
              <a:gd name="connsiteX1" fmla="*/ 583882 w 6039341"/>
              <a:gd name="connsiteY1" fmla="*/ 1924453 h 2244753"/>
              <a:gd name="connsiteX2" fmla="*/ 1542098 w 6039341"/>
              <a:gd name="connsiteY2" fmla="*/ 825956 h 2244753"/>
              <a:gd name="connsiteX3" fmla="*/ 2217420 w 6039341"/>
              <a:gd name="connsiteY3" fmla="*/ 206359 h 2244753"/>
              <a:gd name="connsiteX4" fmla="*/ 3262242 w 6039341"/>
              <a:gd name="connsiteY4" fmla="*/ 17012 h 2244753"/>
              <a:gd name="connsiteX5" fmla="*/ 4463095 w 6039341"/>
              <a:gd name="connsiteY5" fmla="*/ 20665 h 2244753"/>
              <a:gd name="connsiteX6" fmla="*/ 4620016 w 6039341"/>
              <a:gd name="connsiteY6" fmla="*/ 209527 h 2244753"/>
              <a:gd name="connsiteX7" fmla="*/ 5298190 w 6039341"/>
              <a:gd name="connsiteY7" fmla="*/ 22193 h 2244753"/>
              <a:gd name="connsiteX8" fmla="*/ 5586413 w 6039341"/>
              <a:gd name="connsiteY8" fmla="*/ 10966 h 2244753"/>
              <a:gd name="connsiteX9" fmla="*/ 6024563 w 6039341"/>
              <a:gd name="connsiteY9" fmla="*/ 88883 h 2244753"/>
              <a:gd name="connsiteX10" fmla="*/ 6038850 w 6039341"/>
              <a:gd name="connsiteY10" fmla="*/ 2244753 h 2244753"/>
              <a:gd name="connsiteX11" fmla="*/ 0 w 6039341"/>
              <a:gd name="connsiteY11" fmla="*/ 2230964 h 2244753"/>
              <a:gd name="connsiteX0" fmla="*/ 0 w 6039341"/>
              <a:gd name="connsiteY0" fmla="*/ 2306537 h 2320326"/>
              <a:gd name="connsiteX1" fmla="*/ 583882 w 6039341"/>
              <a:gd name="connsiteY1" fmla="*/ 2000026 h 2320326"/>
              <a:gd name="connsiteX2" fmla="*/ 1542098 w 6039341"/>
              <a:gd name="connsiteY2" fmla="*/ 901529 h 2320326"/>
              <a:gd name="connsiteX3" fmla="*/ 2217420 w 6039341"/>
              <a:gd name="connsiteY3" fmla="*/ 281932 h 2320326"/>
              <a:gd name="connsiteX4" fmla="*/ 3355257 w 6039341"/>
              <a:gd name="connsiteY4" fmla="*/ 276 h 2320326"/>
              <a:gd name="connsiteX5" fmla="*/ 4463095 w 6039341"/>
              <a:gd name="connsiteY5" fmla="*/ 96238 h 2320326"/>
              <a:gd name="connsiteX6" fmla="*/ 4620016 w 6039341"/>
              <a:gd name="connsiteY6" fmla="*/ 285100 h 2320326"/>
              <a:gd name="connsiteX7" fmla="*/ 5298190 w 6039341"/>
              <a:gd name="connsiteY7" fmla="*/ 97766 h 2320326"/>
              <a:gd name="connsiteX8" fmla="*/ 5586413 w 6039341"/>
              <a:gd name="connsiteY8" fmla="*/ 86539 h 2320326"/>
              <a:gd name="connsiteX9" fmla="*/ 6024563 w 6039341"/>
              <a:gd name="connsiteY9" fmla="*/ 164456 h 2320326"/>
              <a:gd name="connsiteX10" fmla="*/ 6038850 w 6039341"/>
              <a:gd name="connsiteY10" fmla="*/ 2320326 h 2320326"/>
              <a:gd name="connsiteX11" fmla="*/ 0 w 6039341"/>
              <a:gd name="connsiteY11" fmla="*/ 2306537 h 2320326"/>
              <a:gd name="connsiteX0" fmla="*/ 0 w 6039341"/>
              <a:gd name="connsiteY0" fmla="*/ 2306537 h 2320326"/>
              <a:gd name="connsiteX1" fmla="*/ 583882 w 6039341"/>
              <a:gd name="connsiteY1" fmla="*/ 2000026 h 2320326"/>
              <a:gd name="connsiteX2" fmla="*/ 1542098 w 6039341"/>
              <a:gd name="connsiteY2" fmla="*/ 901529 h 2320326"/>
              <a:gd name="connsiteX3" fmla="*/ 2217420 w 6039341"/>
              <a:gd name="connsiteY3" fmla="*/ 281932 h 2320326"/>
              <a:gd name="connsiteX4" fmla="*/ 3355257 w 6039341"/>
              <a:gd name="connsiteY4" fmla="*/ 276 h 2320326"/>
              <a:gd name="connsiteX5" fmla="*/ 4463095 w 6039341"/>
              <a:gd name="connsiteY5" fmla="*/ 96238 h 2320326"/>
              <a:gd name="connsiteX6" fmla="*/ 4620016 w 6039341"/>
              <a:gd name="connsiteY6" fmla="*/ 285100 h 2320326"/>
              <a:gd name="connsiteX7" fmla="*/ 5298190 w 6039341"/>
              <a:gd name="connsiteY7" fmla="*/ 97766 h 2320326"/>
              <a:gd name="connsiteX8" fmla="*/ 5586413 w 6039341"/>
              <a:gd name="connsiteY8" fmla="*/ 86539 h 2320326"/>
              <a:gd name="connsiteX9" fmla="*/ 6024563 w 6039341"/>
              <a:gd name="connsiteY9" fmla="*/ 164456 h 2320326"/>
              <a:gd name="connsiteX10" fmla="*/ 6038850 w 6039341"/>
              <a:gd name="connsiteY10" fmla="*/ 2320326 h 2320326"/>
              <a:gd name="connsiteX11" fmla="*/ 0 w 6039341"/>
              <a:gd name="connsiteY11" fmla="*/ 2306537 h 2320326"/>
              <a:gd name="connsiteX0" fmla="*/ 0 w 6039341"/>
              <a:gd name="connsiteY0" fmla="*/ 2319968 h 2333757"/>
              <a:gd name="connsiteX1" fmla="*/ 583882 w 6039341"/>
              <a:gd name="connsiteY1" fmla="*/ 2013457 h 2333757"/>
              <a:gd name="connsiteX2" fmla="*/ 1542098 w 6039341"/>
              <a:gd name="connsiteY2" fmla="*/ 914960 h 2333757"/>
              <a:gd name="connsiteX3" fmla="*/ 2217420 w 6039341"/>
              <a:gd name="connsiteY3" fmla="*/ 295363 h 2333757"/>
              <a:gd name="connsiteX4" fmla="*/ 3355257 w 6039341"/>
              <a:gd name="connsiteY4" fmla="*/ 13707 h 2333757"/>
              <a:gd name="connsiteX5" fmla="*/ 4483027 w 6039341"/>
              <a:gd name="connsiteY5" fmla="*/ 70108 h 2333757"/>
              <a:gd name="connsiteX6" fmla="*/ 4620016 w 6039341"/>
              <a:gd name="connsiteY6" fmla="*/ 298531 h 2333757"/>
              <a:gd name="connsiteX7" fmla="*/ 5298190 w 6039341"/>
              <a:gd name="connsiteY7" fmla="*/ 111197 h 2333757"/>
              <a:gd name="connsiteX8" fmla="*/ 5586413 w 6039341"/>
              <a:gd name="connsiteY8" fmla="*/ 99970 h 2333757"/>
              <a:gd name="connsiteX9" fmla="*/ 6024563 w 6039341"/>
              <a:gd name="connsiteY9" fmla="*/ 177887 h 2333757"/>
              <a:gd name="connsiteX10" fmla="*/ 6038850 w 6039341"/>
              <a:gd name="connsiteY10" fmla="*/ 2333757 h 2333757"/>
              <a:gd name="connsiteX11" fmla="*/ 0 w 6039341"/>
              <a:gd name="connsiteY11" fmla="*/ 2319968 h 2333757"/>
              <a:gd name="connsiteX0" fmla="*/ 0 w 6039341"/>
              <a:gd name="connsiteY0" fmla="*/ 2320435 h 2334224"/>
              <a:gd name="connsiteX1" fmla="*/ 583882 w 6039341"/>
              <a:gd name="connsiteY1" fmla="*/ 2013924 h 2334224"/>
              <a:gd name="connsiteX2" fmla="*/ 1542098 w 6039341"/>
              <a:gd name="connsiteY2" fmla="*/ 915427 h 2334224"/>
              <a:gd name="connsiteX3" fmla="*/ 2277216 w 6039341"/>
              <a:gd name="connsiteY3" fmla="*/ 302424 h 2334224"/>
              <a:gd name="connsiteX4" fmla="*/ 3355257 w 6039341"/>
              <a:gd name="connsiteY4" fmla="*/ 14174 h 2334224"/>
              <a:gd name="connsiteX5" fmla="*/ 4483027 w 6039341"/>
              <a:gd name="connsiteY5" fmla="*/ 70575 h 2334224"/>
              <a:gd name="connsiteX6" fmla="*/ 4620016 w 6039341"/>
              <a:gd name="connsiteY6" fmla="*/ 298998 h 2334224"/>
              <a:gd name="connsiteX7" fmla="*/ 5298190 w 6039341"/>
              <a:gd name="connsiteY7" fmla="*/ 111664 h 2334224"/>
              <a:gd name="connsiteX8" fmla="*/ 5586413 w 6039341"/>
              <a:gd name="connsiteY8" fmla="*/ 100437 h 2334224"/>
              <a:gd name="connsiteX9" fmla="*/ 6024563 w 6039341"/>
              <a:gd name="connsiteY9" fmla="*/ 178354 h 2334224"/>
              <a:gd name="connsiteX10" fmla="*/ 6038850 w 6039341"/>
              <a:gd name="connsiteY10" fmla="*/ 2334224 h 2334224"/>
              <a:gd name="connsiteX11" fmla="*/ 0 w 6039341"/>
              <a:gd name="connsiteY11" fmla="*/ 2320435 h 2334224"/>
              <a:gd name="connsiteX0" fmla="*/ 0 w 6039341"/>
              <a:gd name="connsiteY0" fmla="*/ 2320435 h 2334224"/>
              <a:gd name="connsiteX1" fmla="*/ 583882 w 6039341"/>
              <a:gd name="connsiteY1" fmla="*/ 2013924 h 2334224"/>
              <a:gd name="connsiteX2" fmla="*/ 1449083 w 6039341"/>
              <a:gd name="connsiteY2" fmla="*/ 908834 h 2334224"/>
              <a:gd name="connsiteX3" fmla="*/ 2277216 w 6039341"/>
              <a:gd name="connsiteY3" fmla="*/ 302424 h 2334224"/>
              <a:gd name="connsiteX4" fmla="*/ 3355257 w 6039341"/>
              <a:gd name="connsiteY4" fmla="*/ 14174 h 2334224"/>
              <a:gd name="connsiteX5" fmla="*/ 4483027 w 6039341"/>
              <a:gd name="connsiteY5" fmla="*/ 70575 h 2334224"/>
              <a:gd name="connsiteX6" fmla="*/ 4620016 w 6039341"/>
              <a:gd name="connsiteY6" fmla="*/ 298998 h 2334224"/>
              <a:gd name="connsiteX7" fmla="*/ 5298190 w 6039341"/>
              <a:gd name="connsiteY7" fmla="*/ 111664 h 2334224"/>
              <a:gd name="connsiteX8" fmla="*/ 5586413 w 6039341"/>
              <a:gd name="connsiteY8" fmla="*/ 100437 h 2334224"/>
              <a:gd name="connsiteX9" fmla="*/ 6024563 w 6039341"/>
              <a:gd name="connsiteY9" fmla="*/ 178354 h 2334224"/>
              <a:gd name="connsiteX10" fmla="*/ 6038850 w 6039341"/>
              <a:gd name="connsiteY10" fmla="*/ 2334224 h 2334224"/>
              <a:gd name="connsiteX11" fmla="*/ 0 w 6039341"/>
              <a:gd name="connsiteY11" fmla="*/ 2320435 h 2334224"/>
              <a:gd name="connsiteX0" fmla="*/ 0 w 6039341"/>
              <a:gd name="connsiteY0" fmla="*/ 2320435 h 2334224"/>
              <a:gd name="connsiteX1" fmla="*/ 537374 w 6039341"/>
              <a:gd name="connsiteY1" fmla="*/ 2000737 h 2334224"/>
              <a:gd name="connsiteX2" fmla="*/ 1449083 w 6039341"/>
              <a:gd name="connsiteY2" fmla="*/ 908834 h 2334224"/>
              <a:gd name="connsiteX3" fmla="*/ 2277216 w 6039341"/>
              <a:gd name="connsiteY3" fmla="*/ 302424 h 2334224"/>
              <a:gd name="connsiteX4" fmla="*/ 3355257 w 6039341"/>
              <a:gd name="connsiteY4" fmla="*/ 14174 h 2334224"/>
              <a:gd name="connsiteX5" fmla="*/ 4483027 w 6039341"/>
              <a:gd name="connsiteY5" fmla="*/ 70575 h 2334224"/>
              <a:gd name="connsiteX6" fmla="*/ 4620016 w 6039341"/>
              <a:gd name="connsiteY6" fmla="*/ 298998 h 2334224"/>
              <a:gd name="connsiteX7" fmla="*/ 5298190 w 6039341"/>
              <a:gd name="connsiteY7" fmla="*/ 111664 h 2334224"/>
              <a:gd name="connsiteX8" fmla="*/ 5586413 w 6039341"/>
              <a:gd name="connsiteY8" fmla="*/ 100437 h 2334224"/>
              <a:gd name="connsiteX9" fmla="*/ 6024563 w 6039341"/>
              <a:gd name="connsiteY9" fmla="*/ 178354 h 2334224"/>
              <a:gd name="connsiteX10" fmla="*/ 6038850 w 6039341"/>
              <a:gd name="connsiteY10" fmla="*/ 2334224 h 2334224"/>
              <a:gd name="connsiteX11" fmla="*/ 0 w 6039341"/>
              <a:gd name="connsiteY11" fmla="*/ 2320435 h 2334224"/>
              <a:gd name="connsiteX0" fmla="*/ 0 w 6039341"/>
              <a:gd name="connsiteY0" fmla="*/ 2328240 h 2342029"/>
              <a:gd name="connsiteX1" fmla="*/ 537374 w 6039341"/>
              <a:gd name="connsiteY1" fmla="*/ 2008542 h 2342029"/>
              <a:gd name="connsiteX2" fmla="*/ 1449083 w 6039341"/>
              <a:gd name="connsiteY2" fmla="*/ 916639 h 2342029"/>
              <a:gd name="connsiteX3" fmla="*/ 2277216 w 6039341"/>
              <a:gd name="connsiteY3" fmla="*/ 310229 h 2342029"/>
              <a:gd name="connsiteX4" fmla="*/ 3355257 w 6039341"/>
              <a:gd name="connsiteY4" fmla="*/ 21979 h 2342029"/>
              <a:gd name="connsiteX5" fmla="*/ 4489671 w 6039341"/>
              <a:gd name="connsiteY5" fmla="*/ 52006 h 2342029"/>
              <a:gd name="connsiteX6" fmla="*/ 4620016 w 6039341"/>
              <a:gd name="connsiteY6" fmla="*/ 306803 h 2342029"/>
              <a:gd name="connsiteX7" fmla="*/ 5298190 w 6039341"/>
              <a:gd name="connsiteY7" fmla="*/ 119469 h 2342029"/>
              <a:gd name="connsiteX8" fmla="*/ 5586413 w 6039341"/>
              <a:gd name="connsiteY8" fmla="*/ 108242 h 2342029"/>
              <a:gd name="connsiteX9" fmla="*/ 6024563 w 6039341"/>
              <a:gd name="connsiteY9" fmla="*/ 186159 h 2342029"/>
              <a:gd name="connsiteX10" fmla="*/ 6038850 w 6039341"/>
              <a:gd name="connsiteY10" fmla="*/ 2342029 h 2342029"/>
              <a:gd name="connsiteX11" fmla="*/ 0 w 6039341"/>
              <a:gd name="connsiteY11" fmla="*/ 2328240 h 2342029"/>
              <a:gd name="connsiteX0" fmla="*/ 0 w 6039341"/>
              <a:gd name="connsiteY0" fmla="*/ 2323397 h 2337186"/>
              <a:gd name="connsiteX1" fmla="*/ 537374 w 6039341"/>
              <a:gd name="connsiteY1" fmla="*/ 2003699 h 2337186"/>
              <a:gd name="connsiteX2" fmla="*/ 1449083 w 6039341"/>
              <a:gd name="connsiteY2" fmla="*/ 911796 h 2337186"/>
              <a:gd name="connsiteX3" fmla="*/ 2277216 w 6039341"/>
              <a:gd name="connsiteY3" fmla="*/ 305386 h 2337186"/>
              <a:gd name="connsiteX4" fmla="*/ 3355257 w 6039341"/>
              <a:gd name="connsiteY4" fmla="*/ 17136 h 2337186"/>
              <a:gd name="connsiteX5" fmla="*/ 4489671 w 6039341"/>
              <a:gd name="connsiteY5" fmla="*/ 47163 h 2337186"/>
              <a:gd name="connsiteX6" fmla="*/ 4772826 w 6039341"/>
              <a:gd name="connsiteY6" fmla="*/ 163496 h 2337186"/>
              <a:gd name="connsiteX7" fmla="*/ 5298190 w 6039341"/>
              <a:gd name="connsiteY7" fmla="*/ 114626 h 2337186"/>
              <a:gd name="connsiteX8" fmla="*/ 5586413 w 6039341"/>
              <a:gd name="connsiteY8" fmla="*/ 103399 h 2337186"/>
              <a:gd name="connsiteX9" fmla="*/ 6024563 w 6039341"/>
              <a:gd name="connsiteY9" fmla="*/ 181316 h 2337186"/>
              <a:gd name="connsiteX10" fmla="*/ 6038850 w 6039341"/>
              <a:gd name="connsiteY10" fmla="*/ 2337186 h 2337186"/>
              <a:gd name="connsiteX11" fmla="*/ 0 w 6039341"/>
              <a:gd name="connsiteY11" fmla="*/ 2323397 h 2337186"/>
              <a:gd name="connsiteX0" fmla="*/ 0 w 6039341"/>
              <a:gd name="connsiteY0" fmla="*/ 2323590 h 2337379"/>
              <a:gd name="connsiteX1" fmla="*/ 537374 w 6039341"/>
              <a:gd name="connsiteY1" fmla="*/ 2003892 h 2337379"/>
              <a:gd name="connsiteX2" fmla="*/ 1449083 w 6039341"/>
              <a:gd name="connsiteY2" fmla="*/ 911989 h 2337379"/>
              <a:gd name="connsiteX3" fmla="*/ 2277216 w 6039341"/>
              <a:gd name="connsiteY3" fmla="*/ 305579 h 2337379"/>
              <a:gd name="connsiteX4" fmla="*/ 3355257 w 6039341"/>
              <a:gd name="connsiteY4" fmla="*/ 17329 h 2337379"/>
              <a:gd name="connsiteX5" fmla="*/ 4489671 w 6039341"/>
              <a:gd name="connsiteY5" fmla="*/ 47356 h 2337379"/>
              <a:gd name="connsiteX6" fmla="*/ 4945569 w 6039341"/>
              <a:gd name="connsiteY6" fmla="*/ 170282 h 2337379"/>
              <a:gd name="connsiteX7" fmla="*/ 5298190 w 6039341"/>
              <a:gd name="connsiteY7" fmla="*/ 114819 h 2337379"/>
              <a:gd name="connsiteX8" fmla="*/ 5586413 w 6039341"/>
              <a:gd name="connsiteY8" fmla="*/ 103592 h 2337379"/>
              <a:gd name="connsiteX9" fmla="*/ 6024563 w 6039341"/>
              <a:gd name="connsiteY9" fmla="*/ 181509 h 2337379"/>
              <a:gd name="connsiteX10" fmla="*/ 6038850 w 6039341"/>
              <a:gd name="connsiteY10" fmla="*/ 2337379 h 2337379"/>
              <a:gd name="connsiteX11" fmla="*/ 0 w 6039341"/>
              <a:gd name="connsiteY11" fmla="*/ 2323590 h 2337379"/>
              <a:gd name="connsiteX0" fmla="*/ 0 w 6039341"/>
              <a:gd name="connsiteY0" fmla="*/ 2323590 h 2337379"/>
              <a:gd name="connsiteX1" fmla="*/ 537374 w 6039341"/>
              <a:gd name="connsiteY1" fmla="*/ 2003892 h 2337379"/>
              <a:gd name="connsiteX2" fmla="*/ 1449083 w 6039341"/>
              <a:gd name="connsiteY2" fmla="*/ 911989 h 2337379"/>
              <a:gd name="connsiteX3" fmla="*/ 2277216 w 6039341"/>
              <a:gd name="connsiteY3" fmla="*/ 305579 h 2337379"/>
              <a:gd name="connsiteX4" fmla="*/ 3355257 w 6039341"/>
              <a:gd name="connsiteY4" fmla="*/ 17329 h 2337379"/>
              <a:gd name="connsiteX5" fmla="*/ 4489671 w 6039341"/>
              <a:gd name="connsiteY5" fmla="*/ 47356 h 2337379"/>
              <a:gd name="connsiteX6" fmla="*/ 4945569 w 6039341"/>
              <a:gd name="connsiteY6" fmla="*/ 170282 h 2337379"/>
              <a:gd name="connsiteX7" fmla="*/ 5152024 w 6039341"/>
              <a:gd name="connsiteY7" fmla="*/ 42291 h 2337379"/>
              <a:gd name="connsiteX8" fmla="*/ 5586413 w 6039341"/>
              <a:gd name="connsiteY8" fmla="*/ 103592 h 2337379"/>
              <a:gd name="connsiteX9" fmla="*/ 6024563 w 6039341"/>
              <a:gd name="connsiteY9" fmla="*/ 181509 h 2337379"/>
              <a:gd name="connsiteX10" fmla="*/ 6038850 w 6039341"/>
              <a:gd name="connsiteY10" fmla="*/ 2337379 h 2337379"/>
              <a:gd name="connsiteX11" fmla="*/ 0 w 6039341"/>
              <a:gd name="connsiteY11" fmla="*/ 2323590 h 2337379"/>
              <a:gd name="connsiteX0" fmla="*/ 0 w 6039341"/>
              <a:gd name="connsiteY0" fmla="*/ 2323590 h 2337379"/>
              <a:gd name="connsiteX1" fmla="*/ 537374 w 6039341"/>
              <a:gd name="connsiteY1" fmla="*/ 2003892 h 2337379"/>
              <a:gd name="connsiteX2" fmla="*/ 1449083 w 6039341"/>
              <a:gd name="connsiteY2" fmla="*/ 911989 h 2337379"/>
              <a:gd name="connsiteX3" fmla="*/ 2277216 w 6039341"/>
              <a:gd name="connsiteY3" fmla="*/ 305579 h 2337379"/>
              <a:gd name="connsiteX4" fmla="*/ 3355257 w 6039341"/>
              <a:gd name="connsiteY4" fmla="*/ 17329 h 2337379"/>
              <a:gd name="connsiteX5" fmla="*/ 4489671 w 6039341"/>
              <a:gd name="connsiteY5" fmla="*/ 47356 h 2337379"/>
              <a:gd name="connsiteX6" fmla="*/ 4945569 w 6039341"/>
              <a:gd name="connsiteY6" fmla="*/ 170282 h 2337379"/>
              <a:gd name="connsiteX7" fmla="*/ 5152024 w 6039341"/>
              <a:gd name="connsiteY7" fmla="*/ 42291 h 2337379"/>
              <a:gd name="connsiteX8" fmla="*/ 5586413 w 6039341"/>
              <a:gd name="connsiteY8" fmla="*/ 103592 h 2337379"/>
              <a:gd name="connsiteX9" fmla="*/ 6024563 w 6039341"/>
              <a:gd name="connsiteY9" fmla="*/ 181509 h 2337379"/>
              <a:gd name="connsiteX10" fmla="*/ 6038850 w 6039341"/>
              <a:gd name="connsiteY10" fmla="*/ 2337379 h 2337379"/>
              <a:gd name="connsiteX11" fmla="*/ 0 w 6039341"/>
              <a:gd name="connsiteY11" fmla="*/ 2323590 h 2337379"/>
              <a:gd name="connsiteX0" fmla="*/ 0 w 6039341"/>
              <a:gd name="connsiteY0" fmla="*/ 2323590 h 2337379"/>
              <a:gd name="connsiteX1" fmla="*/ 537374 w 6039341"/>
              <a:gd name="connsiteY1" fmla="*/ 2003892 h 2337379"/>
              <a:gd name="connsiteX2" fmla="*/ 1449083 w 6039341"/>
              <a:gd name="connsiteY2" fmla="*/ 911989 h 2337379"/>
              <a:gd name="connsiteX3" fmla="*/ 2277216 w 6039341"/>
              <a:gd name="connsiteY3" fmla="*/ 305579 h 2337379"/>
              <a:gd name="connsiteX4" fmla="*/ 3355257 w 6039341"/>
              <a:gd name="connsiteY4" fmla="*/ 17329 h 2337379"/>
              <a:gd name="connsiteX5" fmla="*/ 4489671 w 6039341"/>
              <a:gd name="connsiteY5" fmla="*/ 47356 h 2337379"/>
              <a:gd name="connsiteX6" fmla="*/ 4945569 w 6039341"/>
              <a:gd name="connsiteY6" fmla="*/ 170282 h 2337379"/>
              <a:gd name="connsiteX7" fmla="*/ 5152024 w 6039341"/>
              <a:gd name="connsiteY7" fmla="*/ 42291 h 2337379"/>
              <a:gd name="connsiteX8" fmla="*/ 5799020 w 6039341"/>
              <a:gd name="connsiteY8" fmla="*/ 44251 h 2337379"/>
              <a:gd name="connsiteX9" fmla="*/ 6024563 w 6039341"/>
              <a:gd name="connsiteY9" fmla="*/ 181509 h 2337379"/>
              <a:gd name="connsiteX10" fmla="*/ 6038850 w 6039341"/>
              <a:gd name="connsiteY10" fmla="*/ 2337379 h 2337379"/>
              <a:gd name="connsiteX11" fmla="*/ 0 w 6039341"/>
              <a:gd name="connsiteY11" fmla="*/ 2323590 h 2337379"/>
              <a:gd name="connsiteX0" fmla="*/ 0 w 6058112"/>
              <a:gd name="connsiteY0" fmla="*/ 2323590 h 2337379"/>
              <a:gd name="connsiteX1" fmla="*/ 537374 w 6058112"/>
              <a:gd name="connsiteY1" fmla="*/ 2003892 h 2337379"/>
              <a:gd name="connsiteX2" fmla="*/ 1449083 w 6058112"/>
              <a:gd name="connsiteY2" fmla="*/ 911989 h 2337379"/>
              <a:gd name="connsiteX3" fmla="*/ 2277216 w 6058112"/>
              <a:gd name="connsiteY3" fmla="*/ 305579 h 2337379"/>
              <a:gd name="connsiteX4" fmla="*/ 3355257 w 6058112"/>
              <a:gd name="connsiteY4" fmla="*/ 17329 h 2337379"/>
              <a:gd name="connsiteX5" fmla="*/ 4489671 w 6058112"/>
              <a:gd name="connsiteY5" fmla="*/ 47356 h 2337379"/>
              <a:gd name="connsiteX6" fmla="*/ 4945569 w 6058112"/>
              <a:gd name="connsiteY6" fmla="*/ 170282 h 2337379"/>
              <a:gd name="connsiteX7" fmla="*/ 5152024 w 6058112"/>
              <a:gd name="connsiteY7" fmla="*/ 42291 h 2337379"/>
              <a:gd name="connsiteX8" fmla="*/ 5799020 w 6058112"/>
              <a:gd name="connsiteY8" fmla="*/ 44251 h 2337379"/>
              <a:gd name="connsiteX9" fmla="*/ 6057783 w 6058112"/>
              <a:gd name="connsiteY9" fmla="*/ 359533 h 2337379"/>
              <a:gd name="connsiteX10" fmla="*/ 6038850 w 6058112"/>
              <a:gd name="connsiteY10" fmla="*/ 2337379 h 2337379"/>
              <a:gd name="connsiteX11" fmla="*/ 0 w 6058112"/>
              <a:gd name="connsiteY11" fmla="*/ 2323590 h 2337379"/>
              <a:gd name="connsiteX0" fmla="*/ 0 w 6058112"/>
              <a:gd name="connsiteY0" fmla="*/ 2323590 h 2337379"/>
              <a:gd name="connsiteX1" fmla="*/ 537374 w 6058112"/>
              <a:gd name="connsiteY1" fmla="*/ 2003892 h 2337379"/>
              <a:gd name="connsiteX2" fmla="*/ 1449083 w 6058112"/>
              <a:gd name="connsiteY2" fmla="*/ 911989 h 2337379"/>
              <a:gd name="connsiteX3" fmla="*/ 2277216 w 6058112"/>
              <a:gd name="connsiteY3" fmla="*/ 305579 h 2337379"/>
              <a:gd name="connsiteX4" fmla="*/ 3355257 w 6058112"/>
              <a:gd name="connsiteY4" fmla="*/ 17329 h 2337379"/>
              <a:gd name="connsiteX5" fmla="*/ 4489671 w 6058112"/>
              <a:gd name="connsiteY5" fmla="*/ 47356 h 2337379"/>
              <a:gd name="connsiteX6" fmla="*/ 4945569 w 6058112"/>
              <a:gd name="connsiteY6" fmla="*/ 170282 h 2337379"/>
              <a:gd name="connsiteX7" fmla="*/ 5152024 w 6058112"/>
              <a:gd name="connsiteY7" fmla="*/ 42291 h 2337379"/>
              <a:gd name="connsiteX8" fmla="*/ 5799020 w 6058112"/>
              <a:gd name="connsiteY8" fmla="*/ 44251 h 2337379"/>
              <a:gd name="connsiteX9" fmla="*/ 6057783 w 6058112"/>
              <a:gd name="connsiteY9" fmla="*/ 359533 h 2337379"/>
              <a:gd name="connsiteX10" fmla="*/ 6038850 w 6058112"/>
              <a:gd name="connsiteY10" fmla="*/ 2337379 h 2337379"/>
              <a:gd name="connsiteX11" fmla="*/ 0 w 6058112"/>
              <a:gd name="connsiteY11" fmla="*/ 2323590 h 2337379"/>
              <a:gd name="connsiteX0" fmla="*/ 0 w 6058112"/>
              <a:gd name="connsiteY0" fmla="*/ 2323590 h 2337379"/>
              <a:gd name="connsiteX1" fmla="*/ 537374 w 6058112"/>
              <a:gd name="connsiteY1" fmla="*/ 2003892 h 2337379"/>
              <a:gd name="connsiteX2" fmla="*/ 1449083 w 6058112"/>
              <a:gd name="connsiteY2" fmla="*/ 911989 h 2337379"/>
              <a:gd name="connsiteX3" fmla="*/ 2277216 w 6058112"/>
              <a:gd name="connsiteY3" fmla="*/ 305579 h 2337379"/>
              <a:gd name="connsiteX4" fmla="*/ 3355257 w 6058112"/>
              <a:gd name="connsiteY4" fmla="*/ 17329 h 2337379"/>
              <a:gd name="connsiteX5" fmla="*/ 4489671 w 6058112"/>
              <a:gd name="connsiteY5" fmla="*/ 47356 h 2337379"/>
              <a:gd name="connsiteX6" fmla="*/ 4945569 w 6058112"/>
              <a:gd name="connsiteY6" fmla="*/ 170282 h 2337379"/>
              <a:gd name="connsiteX7" fmla="*/ 5264971 w 6058112"/>
              <a:gd name="connsiteY7" fmla="*/ 55478 h 2337379"/>
              <a:gd name="connsiteX8" fmla="*/ 5799020 w 6058112"/>
              <a:gd name="connsiteY8" fmla="*/ 44251 h 2337379"/>
              <a:gd name="connsiteX9" fmla="*/ 6057783 w 6058112"/>
              <a:gd name="connsiteY9" fmla="*/ 359533 h 2337379"/>
              <a:gd name="connsiteX10" fmla="*/ 6038850 w 6058112"/>
              <a:gd name="connsiteY10" fmla="*/ 2337379 h 2337379"/>
              <a:gd name="connsiteX11" fmla="*/ 0 w 6058112"/>
              <a:gd name="connsiteY11" fmla="*/ 2323590 h 2337379"/>
              <a:gd name="connsiteX0" fmla="*/ 0 w 6058112"/>
              <a:gd name="connsiteY0" fmla="*/ 2327864 h 2341653"/>
              <a:gd name="connsiteX1" fmla="*/ 537374 w 6058112"/>
              <a:gd name="connsiteY1" fmla="*/ 2008166 h 2341653"/>
              <a:gd name="connsiteX2" fmla="*/ 1449083 w 6058112"/>
              <a:gd name="connsiteY2" fmla="*/ 916263 h 2341653"/>
              <a:gd name="connsiteX3" fmla="*/ 2277216 w 6058112"/>
              <a:gd name="connsiteY3" fmla="*/ 309853 h 2341653"/>
              <a:gd name="connsiteX4" fmla="*/ 3355257 w 6058112"/>
              <a:gd name="connsiteY4" fmla="*/ 21603 h 2341653"/>
              <a:gd name="connsiteX5" fmla="*/ 4489671 w 6058112"/>
              <a:gd name="connsiteY5" fmla="*/ 51630 h 2341653"/>
              <a:gd name="connsiteX6" fmla="*/ 4945569 w 6058112"/>
              <a:gd name="connsiteY6" fmla="*/ 174556 h 2341653"/>
              <a:gd name="connsiteX7" fmla="*/ 5178600 w 6058112"/>
              <a:gd name="connsiteY7" fmla="*/ 13597 h 2341653"/>
              <a:gd name="connsiteX8" fmla="*/ 5799020 w 6058112"/>
              <a:gd name="connsiteY8" fmla="*/ 48525 h 2341653"/>
              <a:gd name="connsiteX9" fmla="*/ 6057783 w 6058112"/>
              <a:gd name="connsiteY9" fmla="*/ 363807 h 2341653"/>
              <a:gd name="connsiteX10" fmla="*/ 6038850 w 6058112"/>
              <a:gd name="connsiteY10" fmla="*/ 2341653 h 2341653"/>
              <a:gd name="connsiteX11" fmla="*/ 0 w 6058112"/>
              <a:gd name="connsiteY11" fmla="*/ 2327864 h 2341653"/>
              <a:gd name="connsiteX0" fmla="*/ 0 w 6058112"/>
              <a:gd name="connsiteY0" fmla="*/ 2323591 h 2337380"/>
              <a:gd name="connsiteX1" fmla="*/ 537374 w 6058112"/>
              <a:gd name="connsiteY1" fmla="*/ 2003893 h 2337380"/>
              <a:gd name="connsiteX2" fmla="*/ 1449083 w 6058112"/>
              <a:gd name="connsiteY2" fmla="*/ 911990 h 2337380"/>
              <a:gd name="connsiteX3" fmla="*/ 2277216 w 6058112"/>
              <a:gd name="connsiteY3" fmla="*/ 305580 h 2337380"/>
              <a:gd name="connsiteX4" fmla="*/ 3355257 w 6058112"/>
              <a:gd name="connsiteY4" fmla="*/ 17330 h 2337380"/>
              <a:gd name="connsiteX5" fmla="*/ 4489671 w 6058112"/>
              <a:gd name="connsiteY5" fmla="*/ 47357 h 2337380"/>
              <a:gd name="connsiteX6" fmla="*/ 4945569 w 6058112"/>
              <a:gd name="connsiteY6" fmla="*/ 170283 h 2337380"/>
              <a:gd name="connsiteX7" fmla="*/ 5191888 w 6058112"/>
              <a:gd name="connsiteY7" fmla="*/ 35698 h 2337380"/>
              <a:gd name="connsiteX8" fmla="*/ 5799020 w 6058112"/>
              <a:gd name="connsiteY8" fmla="*/ 44252 h 2337380"/>
              <a:gd name="connsiteX9" fmla="*/ 6057783 w 6058112"/>
              <a:gd name="connsiteY9" fmla="*/ 359534 h 2337380"/>
              <a:gd name="connsiteX10" fmla="*/ 6038850 w 6058112"/>
              <a:gd name="connsiteY10" fmla="*/ 2337380 h 2337380"/>
              <a:gd name="connsiteX11" fmla="*/ 0 w 6058112"/>
              <a:gd name="connsiteY11" fmla="*/ 2323591 h 2337380"/>
              <a:gd name="connsiteX0" fmla="*/ 0 w 6058112"/>
              <a:gd name="connsiteY0" fmla="*/ 2323591 h 2337380"/>
              <a:gd name="connsiteX1" fmla="*/ 537374 w 6058112"/>
              <a:gd name="connsiteY1" fmla="*/ 2003893 h 2337380"/>
              <a:gd name="connsiteX2" fmla="*/ 1449083 w 6058112"/>
              <a:gd name="connsiteY2" fmla="*/ 911990 h 2337380"/>
              <a:gd name="connsiteX3" fmla="*/ 2277216 w 6058112"/>
              <a:gd name="connsiteY3" fmla="*/ 305580 h 2337380"/>
              <a:gd name="connsiteX4" fmla="*/ 3355257 w 6058112"/>
              <a:gd name="connsiteY4" fmla="*/ 17330 h 2337380"/>
              <a:gd name="connsiteX5" fmla="*/ 4489671 w 6058112"/>
              <a:gd name="connsiteY5" fmla="*/ 47357 h 2337380"/>
              <a:gd name="connsiteX6" fmla="*/ 4945569 w 6058112"/>
              <a:gd name="connsiteY6" fmla="*/ 170283 h 2337380"/>
              <a:gd name="connsiteX7" fmla="*/ 5191888 w 6058112"/>
              <a:gd name="connsiteY7" fmla="*/ 35698 h 2337380"/>
              <a:gd name="connsiteX8" fmla="*/ 5812308 w 6058112"/>
              <a:gd name="connsiteY8" fmla="*/ 77220 h 2337380"/>
              <a:gd name="connsiteX9" fmla="*/ 6057783 w 6058112"/>
              <a:gd name="connsiteY9" fmla="*/ 359534 h 2337380"/>
              <a:gd name="connsiteX10" fmla="*/ 6038850 w 6058112"/>
              <a:gd name="connsiteY10" fmla="*/ 2337380 h 2337380"/>
              <a:gd name="connsiteX11" fmla="*/ 0 w 6058112"/>
              <a:gd name="connsiteY11" fmla="*/ 2323591 h 2337380"/>
              <a:gd name="connsiteX0" fmla="*/ 0 w 6058112"/>
              <a:gd name="connsiteY0" fmla="*/ 2323789 h 2337578"/>
              <a:gd name="connsiteX1" fmla="*/ 537374 w 6058112"/>
              <a:gd name="connsiteY1" fmla="*/ 2004091 h 2337578"/>
              <a:gd name="connsiteX2" fmla="*/ 1449083 w 6058112"/>
              <a:gd name="connsiteY2" fmla="*/ 912188 h 2337578"/>
              <a:gd name="connsiteX3" fmla="*/ 2277216 w 6058112"/>
              <a:gd name="connsiteY3" fmla="*/ 305778 h 2337578"/>
              <a:gd name="connsiteX4" fmla="*/ 3355257 w 6058112"/>
              <a:gd name="connsiteY4" fmla="*/ 17528 h 2337578"/>
              <a:gd name="connsiteX5" fmla="*/ 4489671 w 6058112"/>
              <a:gd name="connsiteY5" fmla="*/ 47555 h 2337578"/>
              <a:gd name="connsiteX6" fmla="*/ 4865842 w 6058112"/>
              <a:gd name="connsiteY6" fmla="*/ 177075 h 2337578"/>
              <a:gd name="connsiteX7" fmla="*/ 5191888 w 6058112"/>
              <a:gd name="connsiteY7" fmla="*/ 35896 h 2337578"/>
              <a:gd name="connsiteX8" fmla="*/ 5812308 w 6058112"/>
              <a:gd name="connsiteY8" fmla="*/ 77418 h 2337578"/>
              <a:gd name="connsiteX9" fmla="*/ 6057783 w 6058112"/>
              <a:gd name="connsiteY9" fmla="*/ 359732 h 2337578"/>
              <a:gd name="connsiteX10" fmla="*/ 6038850 w 6058112"/>
              <a:gd name="connsiteY10" fmla="*/ 2337578 h 2337578"/>
              <a:gd name="connsiteX11" fmla="*/ 0 w 6058112"/>
              <a:gd name="connsiteY11" fmla="*/ 2323789 h 2337578"/>
              <a:gd name="connsiteX0" fmla="*/ 0 w 6058112"/>
              <a:gd name="connsiteY0" fmla="*/ 2323789 h 2337578"/>
              <a:gd name="connsiteX1" fmla="*/ 537374 w 6058112"/>
              <a:gd name="connsiteY1" fmla="*/ 2004091 h 2337578"/>
              <a:gd name="connsiteX2" fmla="*/ 1449083 w 6058112"/>
              <a:gd name="connsiteY2" fmla="*/ 912188 h 2337578"/>
              <a:gd name="connsiteX3" fmla="*/ 2277216 w 6058112"/>
              <a:gd name="connsiteY3" fmla="*/ 305778 h 2337578"/>
              <a:gd name="connsiteX4" fmla="*/ 3355257 w 6058112"/>
              <a:gd name="connsiteY4" fmla="*/ 17528 h 2337578"/>
              <a:gd name="connsiteX5" fmla="*/ 4489671 w 6058112"/>
              <a:gd name="connsiteY5" fmla="*/ 47555 h 2337578"/>
              <a:gd name="connsiteX6" fmla="*/ 4865842 w 6058112"/>
              <a:gd name="connsiteY6" fmla="*/ 177075 h 2337578"/>
              <a:gd name="connsiteX7" fmla="*/ 5085585 w 6058112"/>
              <a:gd name="connsiteY7" fmla="*/ 49083 h 2337578"/>
              <a:gd name="connsiteX8" fmla="*/ 5812308 w 6058112"/>
              <a:gd name="connsiteY8" fmla="*/ 77418 h 2337578"/>
              <a:gd name="connsiteX9" fmla="*/ 6057783 w 6058112"/>
              <a:gd name="connsiteY9" fmla="*/ 359732 h 2337578"/>
              <a:gd name="connsiteX10" fmla="*/ 6038850 w 6058112"/>
              <a:gd name="connsiteY10" fmla="*/ 2337578 h 2337578"/>
              <a:gd name="connsiteX11" fmla="*/ 0 w 6058112"/>
              <a:gd name="connsiteY11" fmla="*/ 2323789 h 2337578"/>
              <a:gd name="connsiteX0" fmla="*/ 0 w 6058112"/>
              <a:gd name="connsiteY0" fmla="*/ 2330393 h 2344182"/>
              <a:gd name="connsiteX1" fmla="*/ 537374 w 6058112"/>
              <a:gd name="connsiteY1" fmla="*/ 2010695 h 2344182"/>
              <a:gd name="connsiteX2" fmla="*/ 1449083 w 6058112"/>
              <a:gd name="connsiteY2" fmla="*/ 918792 h 2344182"/>
              <a:gd name="connsiteX3" fmla="*/ 2277216 w 6058112"/>
              <a:gd name="connsiteY3" fmla="*/ 312382 h 2344182"/>
              <a:gd name="connsiteX4" fmla="*/ 3355257 w 6058112"/>
              <a:gd name="connsiteY4" fmla="*/ 24132 h 2344182"/>
              <a:gd name="connsiteX5" fmla="*/ 4489671 w 6058112"/>
              <a:gd name="connsiteY5" fmla="*/ 34379 h 2344182"/>
              <a:gd name="connsiteX6" fmla="*/ 4865842 w 6058112"/>
              <a:gd name="connsiteY6" fmla="*/ 183679 h 2344182"/>
              <a:gd name="connsiteX7" fmla="*/ 5085585 w 6058112"/>
              <a:gd name="connsiteY7" fmla="*/ 55687 h 2344182"/>
              <a:gd name="connsiteX8" fmla="*/ 5812308 w 6058112"/>
              <a:gd name="connsiteY8" fmla="*/ 84022 h 2344182"/>
              <a:gd name="connsiteX9" fmla="*/ 6057783 w 6058112"/>
              <a:gd name="connsiteY9" fmla="*/ 366336 h 2344182"/>
              <a:gd name="connsiteX10" fmla="*/ 6038850 w 6058112"/>
              <a:gd name="connsiteY10" fmla="*/ 2344182 h 2344182"/>
              <a:gd name="connsiteX11" fmla="*/ 0 w 6058112"/>
              <a:gd name="connsiteY11" fmla="*/ 2330393 h 2344182"/>
              <a:gd name="connsiteX0" fmla="*/ 0 w 6058112"/>
              <a:gd name="connsiteY0" fmla="*/ 2325788 h 2339577"/>
              <a:gd name="connsiteX1" fmla="*/ 537374 w 6058112"/>
              <a:gd name="connsiteY1" fmla="*/ 2006090 h 2339577"/>
              <a:gd name="connsiteX2" fmla="*/ 1449083 w 6058112"/>
              <a:gd name="connsiteY2" fmla="*/ 914187 h 2339577"/>
              <a:gd name="connsiteX3" fmla="*/ 2277216 w 6058112"/>
              <a:gd name="connsiteY3" fmla="*/ 307777 h 2339577"/>
              <a:gd name="connsiteX4" fmla="*/ 3355257 w 6058112"/>
              <a:gd name="connsiteY4" fmla="*/ 19527 h 2339577"/>
              <a:gd name="connsiteX5" fmla="*/ 4489671 w 6058112"/>
              <a:gd name="connsiteY5" fmla="*/ 29774 h 2339577"/>
              <a:gd name="connsiteX6" fmla="*/ 4865842 w 6058112"/>
              <a:gd name="connsiteY6" fmla="*/ 179074 h 2339577"/>
              <a:gd name="connsiteX7" fmla="*/ 5085585 w 6058112"/>
              <a:gd name="connsiteY7" fmla="*/ 51082 h 2339577"/>
              <a:gd name="connsiteX8" fmla="*/ 5812308 w 6058112"/>
              <a:gd name="connsiteY8" fmla="*/ 79417 h 2339577"/>
              <a:gd name="connsiteX9" fmla="*/ 6057783 w 6058112"/>
              <a:gd name="connsiteY9" fmla="*/ 361731 h 2339577"/>
              <a:gd name="connsiteX10" fmla="*/ 6038850 w 6058112"/>
              <a:gd name="connsiteY10" fmla="*/ 2339577 h 2339577"/>
              <a:gd name="connsiteX11" fmla="*/ 0 w 6058112"/>
              <a:gd name="connsiteY11" fmla="*/ 2325788 h 2339577"/>
              <a:gd name="connsiteX0" fmla="*/ 0 w 6058112"/>
              <a:gd name="connsiteY0" fmla="*/ 2330105 h 2343894"/>
              <a:gd name="connsiteX1" fmla="*/ 537374 w 6058112"/>
              <a:gd name="connsiteY1" fmla="*/ 2010407 h 2343894"/>
              <a:gd name="connsiteX2" fmla="*/ 1449083 w 6058112"/>
              <a:gd name="connsiteY2" fmla="*/ 918504 h 2343894"/>
              <a:gd name="connsiteX3" fmla="*/ 2277216 w 6058112"/>
              <a:gd name="connsiteY3" fmla="*/ 312094 h 2343894"/>
              <a:gd name="connsiteX4" fmla="*/ 3355257 w 6058112"/>
              <a:gd name="connsiteY4" fmla="*/ 23844 h 2343894"/>
              <a:gd name="connsiteX5" fmla="*/ 4489671 w 6058112"/>
              <a:gd name="connsiteY5" fmla="*/ 34091 h 2343894"/>
              <a:gd name="connsiteX6" fmla="*/ 4772827 w 6058112"/>
              <a:gd name="connsiteY6" fmla="*/ 176879 h 2343894"/>
              <a:gd name="connsiteX7" fmla="*/ 5085585 w 6058112"/>
              <a:gd name="connsiteY7" fmla="*/ 55399 h 2343894"/>
              <a:gd name="connsiteX8" fmla="*/ 5812308 w 6058112"/>
              <a:gd name="connsiteY8" fmla="*/ 83734 h 2343894"/>
              <a:gd name="connsiteX9" fmla="*/ 6057783 w 6058112"/>
              <a:gd name="connsiteY9" fmla="*/ 366048 h 2343894"/>
              <a:gd name="connsiteX10" fmla="*/ 6038850 w 6058112"/>
              <a:gd name="connsiteY10" fmla="*/ 2343894 h 2343894"/>
              <a:gd name="connsiteX11" fmla="*/ 0 w 6058112"/>
              <a:gd name="connsiteY11" fmla="*/ 2330105 h 2343894"/>
              <a:gd name="connsiteX0" fmla="*/ 0 w 6058112"/>
              <a:gd name="connsiteY0" fmla="*/ 2330105 h 2343894"/>
              <a:gd name="connsiteX1" fmla="*/ 537374 w 6058112"/>
              <a:gd name="connsiteY1" fmla="*/ 2010407 h 2343894"/>
              <a:gd name="connsiteX2" fmla="*/ 1449083 w 6058112"/>
              <a:gd name="connsiteY2" fmla="*/ 918504 h 2343894"/>
              <a:gd name="connsiteX3" fmla="*/ 2277216 w 6058112"/>
              <a:gd name="connsiteY3" fmla="*/ 312094 h 2343894"/>
              <a:gd name="connsiteX4" fmla="*/ 3355257 w 6058112"/>
              <a:gd name="connsiteY4" fmla="*/ 23844 h 2343894"/>
              <a:gd name="connsiteX5" fmla="*/ 4489671 w 6058112"/>
              <a:gd name="connsiteY5" fmla="*/ 34091 h 2343894"/>
              <a:gd name="connsiteX6" fmla="*/ 4772827 w 6058112"/>
              <a:gd name="connsiteY6" fmla="*/ 176879 h 2343894"/>
              <a:gd name="connsiteX7" fmla="*/ 4959350 w 6058112"/>
              <a:gd name="connsiteY7" fmla="*/ 55399 h 2343894"/>
              <a:gd name="connsiteX8" fmla="*/ 5812308 w 6058112"/>
              <a:gd name="connsiteY8" fmla="*/ 83734 h 2343894"/>
              <a:gd name="connsiteX9" fmla="*/ 6057783 w 6058112"/>
              <a:gd name="connsiteY9" fmla="*/ 366048 h 2343894"/>
              <a:gd name="connsiteX10" fmla="*/ 6038850 w 6058112"/>
              <a:gd name="connsiteY10" fmla="*/ 2343894 h 2343894"/>
              <a:gd name="connsiteX11" fmla="*/ 0 w 6058112"/>
              <a:gd name="connsiteY11" fmla="*/ 2330105 h 2343894"/>
              <a:gd name="connsiteX0" fmla="*/ 0 w 6058112"/>
              <a:gd name="connsiteY0" fmla="*/ 2330105 h 2343894"/>
              <a:gd name="connsiteX1" fmla="*/ 537374 w 6058112"/>
              <a:gd name="connsiteY1" fmla="*/ 2010407 h 2343894"/>
              <a:gd name="connsiteX2" fmla="*/ 1449083 w 6058112"/>
              <a:gd name="connsiteY2" fmla="*/ 918504 h 2343894"/>
              <a:gd name="connsiteX3" fmla="*/ 2277216 w 6058112"/>
              <a:gd name="connsiteY3" fmla="*/ 312094 h 2343894"/>
              <a:gd name="connsiteX4" fmla="*/ 3355257 w 6058112"/>
              <a:gd name="connsiteY4" fmla="*/ 23844 h 2343894"/>
              <a:gd name="connsiteX5" fmla="*/ 4489671 w 6058112"/>
              <a:gd name="connsiteY5" fmla="*/ 34091 h 2343894"/>
              <a:gd name="connsiteX6" fmla="*/ 4772827 w 6058112"/>
              <a:gd name="connsiteY6" fmla="*/ 176879 h 2343894"/>
              <a:gd name="connsiteX7" fmla="*/ 4992570 w 6058112"/>
              <a:gd name="connsiteY7" fmla="*/ 48887 h 2343894"/>
              <a:gd name="connsiteX8" fmla="*/ 5812308 w 6058112"/>
              <a:gd name="connsiteY8" fmla="*/ 83734 h 2343894"/>
              <a:gd name="connsiteX9" fmla="*/ 6057783 w 6058112"/>
              <a:gd name="connsiteY9" fmla="*/ 366048 h 2343894"/>
              <a:gd name="connsiteX10" fmla="*/ 6038850 w 6058112"/>
              <a:gd name="connsiteY10" fmla="*/ 2343894 h 2343894"/>
              <a:gd name="connsiteX11" fmla="*/ 0 w 6058112"/>
              <a:gd name="connsiteY11" fmla="*/ 2330105 h 2343894"/>
              <a:gd name="connsiteX0" fmla="*/ 6038850 w 6134523"/>
              <a:gd name="connsiteY0" fmla="*/ 2343894 h 2437666"/>
              <a:gd name="connsiteX1" fmla="*/ 0 w 6134523"/>
              <a:gd name="connsiteY1" fmla="*/ 2330105 h 2437666"/>
              <a:gd name="connsiteX2" fmla="*/ 537374 w 6134523"/>
              <a:gd name="connsiteY2" fmla="*/ 2010407 h 2437666"/>
              <a:gd name="connsiteX3" fmla="*/ 1449083 w 6134523"/>
              <a:gd name="connsiteY3" fmla="*/ 918504 h 2437666"/>
              <a:gd name="connsiteX4" fmla="*/ 2277216 w 6134523"/>
              <a:gd name="connsiteY4" fmla="*/ 312094 h 2437666"/>
              <a:gd name="connsiteX5" fmla="*/ 3355257 w 6134523"/>
              <a:gd name="connsiteY5" fmla="*/ 23844 h 2437666"/>
              <a:gd name="connsiteX6" fmla="*/ 4489671 w 6134523"/>
              <a:gd name="connsiteY6" fmla="*/ 34091 h 2437666"/>
              <a:gd name="connsiteX7" fmla="*/ 4772827 w 6134523"/>
              <a:gd name="connsiteY7" fmla="*/ 176879 h 2437666"/>
              <a:gd name="connsiteX8" fmla="*/ 4992570 w 6134523"/>
              <a:gd name="connsiteY8" fmla="*/ 48887 h 2437666"/>
              <a:gd name="connsiteX9" fmla="*/ 5812308 w 6134523"/>
              <a:gd name="connsiteY9" fmla="*/ 83734 h 2437666"/>
              <a:gd name="connsiteX10" fmla="*/ 6057783 w 6134523"/>
              <a:gd name="connsiteY10" fmla="*/ 366048 h 2437666"/>
              <a:gd name="connsiteX11" fmla="*/ 6134523 w 6134523"/>
              <a:gd name="connsiteY11" fmla="*/ 2437666 h 2437666"/>
              <a:gd name="connsiteX0" fmla="*/ 6038850 w 6057783"/>
              <a:gd name="connsiteY0" fmla="*/ 2343894 h 2343894"/>
              <a:gd name="connsiteX1" fmla="*/ 0 w 6057783"/>
              <a:gd name="connsiteY1" fmla="*/ 2330105 h 2343894"/>
              <a:gd name="connsiteX2" fmla="*/ 537374 w 6057783"/>
              <a:gd name="connsiteY2" fmla="*/ 2010407 h 2343894"/>
              <a:gd name="connsiteX3" fmla="*/ 1449083 w 6057783"/>
              <a:gd name="connsiteY3" fmla="*/ 918504 h 2343894"/>
              <a:gd name="connsiteX4" fmla="*/ 2277216 w 6057783"/>
              <a:gd name="connsiteY4" fmla="*/ 312094 h 2343894"/>
              <a:gd name="connsiteX5" fmla="*/ 3355257 w 6057783"/>
              <a:gd name="connsiteY5" fmla="*/ 23844 h 2343894"/>
              <a:gd name="connsiteX6" fmla="*/ 4489671 w 6057783"/>
              <a:gd name="connsiteY6" fmla="*/ 34091 h 2343894"/>
              <a:gd name="connsiteX7" fmla="*/ 4772827 w 6057783"/>
              <a:gd name="connsiteY7" fmla="*/ 176879 h 2343894"/>
              <a:gd name="connsiteX8" fmla="*/ 4992570 w 6057783"/>
              <a:gd name="connsiteY8" fmla="*/ 48887 h 2343894"/>
              <a:gd name="connsiteX9" fmla="*/ 5812308 w 6057783"/>
              <a:gd name="connsiteY9" fmla="*/ 83734 h 2343894"/>
              <a:gd name="connsiteX10" fmla="*/ 6057783 w 6057783"/>
              <a:gd name="connsiteY10" fmla="*/ 366048 h 2343894"/>
              <a:gd name="connsiteX0" fmla="*/ 0 w 6057783"/>
              <a:gd name="connsiteY0" fmla="*/ 2330105 h 2330105"/>
              <a:gd name="connsiteX1" fmla="*/ 537374 w 6057783"/>
              <a:gd name="connsiteY1" fmla="*/ 2010407 h 2330105"/>
              <a:gd name="connsiteX2" fmla="*/ 1449083 w 6057783"/>
              <a:gd name="connsiteY2" fmla="*/ 918504 h 2330105"/>
              <a:gd name="connsiteX3" fmla="*/ 2277216 w 6057783"/>
              <a:gd name="connsiteY3" fmla="*/ 312094 h 2330105"/>
              <a:gd name="connsiteX4" fmla="*/ 3355257 w 6057783"/>
              <a:gd name="connsiteY4" fmla="*/ 23844 h 2330105"/>
              <a:gd name="connsiteX5" fmla="*/ 4489671 w 6057783"/>
              <a:gd name="connsiteY5" fmla="*/ 34091 h 2330105"/>
              <a:gd name="connsiteX6" fmla="*/ 4772827 w 6057783"/>
              <a:gd name="connsiteY6" fmla="*/ 176879 h 2330105"/>
              <a:gd name="connsiteX7" fmla="*/ 4992570 w 6057783"/>
              <a:gd name="connsiteY7" fmla="*/ 48887 h 2330105"/>
              <a:gd name="connsiteX8" fmla="*/ 5812308 w 6057783"/>
              <a:gd name="connsiteY8" fmla="*/ 83734 h 2330105"/>
              <a:gd name="connsiteX9" fmla="*/ 6057783 w 6057783"/>
              <a:gd name="connsiteY9" fmla="*/ 366048 h 2330105"/>
              <a:gd name="connsiteX0" fmla="*/ 0 w 6057783"/>
              <a:gd name="connsiteY0" fmla="*/ 2330105 h 2330105"/>
              <a:gd name="connsiteX1" fmla="*/ 509813 w 6057783"/>
              <a:gd name="connsiteY1" fmla="*/ 1945288 h 2330105"/>
              <a:gd name="connsiteX2" fmla="*/ 1449083 w 6057783"/>
              <a:gd name="connsiteY2" fmla="*/ 918504 h 2330105"/>
              <a:gd name="connsiteX3" fmla="*/ 2277216 w 6057783"/>
              <a:gd name="connsiteY3" fmla="*/ 312094 h 2330105"/>
              <a:gd name="connsiteX4" fmla="*/ 3355257 w 6057783"/>
              <a:gd name="connsiteY4" fmla="*/ 23844 h 2330105"/>
              <a:gd name="connsiteX5" fmla="*/ 4489671 w 6057783"/>
              <a:gd name="connsiteY5" fmla="*/ 34091 h 2330105"/>
              <a:gd name="connsiteX6" fmla="*/ 4772827 w 6057783"/>
              <a:gd name="connsiteY6" fmla="*/ 176879 h 2330105"/>
              <a:gd name="connsiteX7" fmla="*/ 4992570 w 6057783"/>
              <a:gd name="connsiteY7" fmla="*/ 48887 h 2330105"/>
              <a:gd name="connsiteX8" fmla="*/ 5812308 w 6057783"/>
              <a:gd name="connsiteY8" fmla="*/ 83734 h 2330105"/>
              <a:gd name="connsiteX9" fmla="*/ 6057783 w 6057783"/>
              <a:gd name="connsiteY9" fmla="*/ 366048 h 2330105"/>
              <a:gd name="connsiteX0" fmla="*/ 0 w 6057783"/>
              <a:gd name="connsiteY0" fmla="*/ 2330105 h 2330105"/>
              <a:gd name="connsiteX1" fmla="*/ 509813 w 6057783"/>
              <a:gd name="connsiteY1" fmla="*/ 1945288 h 2330105"/>
              <a:gd name="connsiteX2" fmla="*/ 1449083 w 6057783"/>
              <a:gd name="connsiteY2" fmla="*/ 918504 h 2330105"/>
              <a:gd name="connsiteX3" fmla="*/ 2277216 w 6057783"/>
              <a:gd name="connsiteY3" fmla="*/ 312094 h 2330105"/>
              <a:gd name="connsiteX4" fmla="*/ 3355257 w 6057783"/>
              <a:gd name="connsiteY4" fmla="*/ 23844 h 2330105"/>
              <a:gd name="connsiteX5" fmla="*/ 4489671 w 6057783"/>
              <a:gd name="connsiteY5" fmla="*/ 34091 h 2330105"/>
              <a:gd name="connsiteX6" fmla="*/ 4772827 w 6057783"/>
              <a:gd name="connsiteY6" fmla="*/ 176879 h 2330105"/>
              <a:gd name="connsiteX7" fmla="*/ 4992570 w 6057783"/>
              <a:gd name="connsiteY7" fmla="*/ 48887 h 2330105"/>
              <a:gd name="connsiteX8" fmla="*/ 5812308 w 6057783"/>
              <a:gd name="connsiteY8" fmla="*/ 83734 h 2330105"/>
              <a:gd name="connsiteX9" fmla="*/ 6057783 w 6057783"/>
              <a:gd name="connsiteY9" fmla="*/ 366048 h 2330105"/>
              <a:gd name="connsiteX0" fmla="*/ 0 w 6057783"/>
              <a:gd name="connsiteY0" fmla="*/ 2330105 h 2330105"/>
              <a:gd name="connsiteX1" fmla="*/ 509813 w 6057783"/>
              <a:gd name="connsiteY1" fmla="*/ 1945288 h 2330105"/>
              <a:gd name="connsiteX2" fmla="*/ 1552435 w 6057783"/>
              <a:gd name="connsiteY2" fmla="*/ 898968 h 2330105"/>
              <a:gd name="connsiteX3" fmla="*/ 2277216 w 6057783"/>
              <a:gd name="connsiteY3" fmla="*/ 312094 h 2330105"/>
              <a:gd name="connsiteX4" fmla="*/ 3355257 w 6057783"/>
              <a:gd name="connsiteY4" fmla="*/ 23844 h 2330105"/>
              <a:gd name="connsiteX5" fmla="*/ 4489671 w 6057783"/>
              <a:gd name="connsiteY5" fmla="*/ 34091 h 2330105"/>
              <a:gd name="connsiteX6" fmla="*/ 4772827 w 6057783"/>
              <a:gd name="connsiteY6" fmla="*/ 176879 h 2330105"/>
              <a:gd name="connsiteX7" fmla="*/ 4992570 w 6057783"/>
              <a:gd name="connsiteY7" fmla="*/ 48887 h 2330105"/>
              <a:gd name="connsiteX8" fmla="*/ 5812308 w 6057783"/>
              <a:gd name="connsiteY8" fmla="*/ 83734 h 2330105"/>
              <a:gd name="connsiteX9" fmla="*/ 6057783 w 6057783"/>
              <a:gd name="connsiteY9" fmla="*/ 366048 h 2330105"/>
              <a:gd name="connsiteX0" fmla="*/ 0 w 6057783"/>
              <a:gd name="connsiteY0" fmla="*/ 2330105 h 2330105"/>
              <a:gd name="connsiteX1" fmla="*/ 509813 w 6057783"/>
              <a:gd name="connsiteY1" fmla="*/ 1945288 h 2330105"/>
              <a:gd name="connsiteX2" fmla="*/ 1779810 w 6057783"/>
              <a:gd name="connsiteY2" fmla="*/ 645002 h 2330105"/>
              <a:gd name="connsiteX3" fmla="*/ 2277216 w 6057783"/>
              <a:gd name="connsiteY3" fmla="*/ 312094 h 2330105"/>
              <a:gd name="connsiteX4" fmla="*/ 3355257 w 6057783"/>
              <a:gd name="connsiteY4" fmla="*/ 23844 h 2330105"/>
              <a:gd name="connsiteX5" fmla="*/ 4489671 w 6057783"/>
              <a:gd name="connsiteY5" fmla="*/ 34091 h 2330105"/>
              <a:gd name="connsiteX6" fmla="*/ 4772827 w 6057783"/>
              <a:gd name="connsiteY6" fmla="*/ 176879 h 2330105"/>
              <a:gd name="connsiteX7" fmla="*/ 4992570 w 6057783"/>
              <a:gd name="connsiteY7" fmla="*/ 48887 h 2330105"/>
              <a:gd name="connsiteX8" fmla="*/ 5812308 w 6057783"/>
              <a:gd name="connsiteY8" fmla="*/ 83734 h 2330105"/>
              <a:gd name="connsiteX9" fmla="*/ 6057783 w 6057783"/>
              <a:gd name="connsiteY9" fmla="*/ 366048 h 2330105"/>
              <a:gd name="connsiteX0" fmla="*/ 0 w 6057783"/>
              <a:gd name="connsiteY0" fmla="*/ 2330105 h 2330105"/>
              <a:gd name="connsiteX1" fmla="*/ 509813 w 6057783"/>
              <a:gd name="connsiteY1" fmla="*/ 1945288 h 2330105"/>
              <a:gd name="connsiteX2" fmla="*/ 1779810 w 6057783"/>
              <a:gd name="connsiteY2" fmla="*/ 645002 h 2330105"/>
              <a:gd name="connsiteX3" fmla="*/ 2277216 w 6057783"/>
              <a:gd name="connsiteY3" fmla="*/ 312094 h 2330105"/>
              <a:gd name="connsiteX4" fmla="*/ 3355257 w 6057783"/>
              <a:gd name="connsiteY4" fmla="*/ 23844 h 2330105"/>
              <a:gd name="connsiteX5" fmla="*/ 4489671 w 6057783"/>
              <a:gd name="connsiteY5" fmla="*/ 34091 h 2330105"/>
              <a:gd name="connsiteX6" fmla="*/ 4772827 w 6057783"/>
              <a:gd name="connsiteY6" fmla="*/ 176879 h 2330105"/>
              <a:gd name="connsiteX7" fmla="*/ 4992570 w 6057783"/>
              <a:gd name="connsiteY7" fmla="*/ 48887 h 2330105"/>
              <a:gd name="connsiteX8" fmla="*/ 5812308 w 6057783"/>
              <a:gd name="connsiteY8" fmla="*/ 83734 h 2330105"/>
              <a:gd name="connsiteX9" fmla="*/ 6057783 w 6057783"/>
              <a:gd name="connsiteY9" fmla="*/ 366048 h 2330105"/>
              <a:gd name="connsiteX0" fmla="*/ 0 w 6057783"/>
              <a:gd name="connsiteY0" fmla="*/ 2330105 h 2330105"/>
              <a:gd name="connsiteX1" fmla="*/ 509813 w 6057783"/>
              <a:gd name="connsiteY1" fmla="*/ 1945288 h 2330105"/>
              <a:gd name="connsiteX2" fmla="*/ 1779810 w 6057783"/>
              <a:gd name="connsiteY2" fmla="*/ 645002 h 2330105"/>
              <a:gd name="connsiteX3" fmla="*/ 2277216 w 6057783"/>
              <a:gd name="connsiteY3" fmla="*/ 312094 h 2330105"/>
              <a:gd name="connsiteX4" fmla="*/ 3355257 w 6057783"/>
              <a:gd name="connsiteY4" fmla="*/ 23844 h 2330105"/>
              <a:gd name="connsiteX5" fmla="*/ 4489671 w 6057783"/>
              <a:gd name="connsiteY5" fmla="*/ 34091 h 2330105"/>
              <a:gd name="connsiteX6" fmla="*/ 4772827 w 6057783"/>
              <a:gd name="connsiteY6" fmla="*/ 176879 h 2330105"/>
              <a:gd name="connsiteX7" fmla="*/ 4992570 w 6057783"/>
              <a:gd name="connsiteY7" fmla="*/ 48887 h 2330105"/>
              <a:gd name="connsiteX8" fmla="*/ 5812308 w 6057783"/>
              <a:gd name="connsiteY8" fmla="*/ 83734 h 2330105"/>
              <a:gd name="connsiteX9" fmla="*/ 6057783 w 6057783"/>
              <a:gd name="connsiteY9" fmla="*/ 366048 h 2330105"/>
              <a:gd name="connsiteX0" fmla="*/ 0 w 6057783"/>
              <a:gd name="connsiteY0" fmla="*/ 2327248 h 2327248"/>
              <a:gd name="connsiteX1" fmla="*/ 509813 w 6057783"/>
              <a:gd name="connsiteY1" fmla="*/ 1942431 h 2327248"/>
              <a:gd name="connsiteX2" fmla="*/ 1779810 w 6057783"/>
              <a:gd name="connsiteY2" fmla="*/ 642145 h 2327248"/>
              <a:gd name="connsiteX3" fmla="*/ 2339228 w 6057783"/>
              <a:gd name="connsiteY3" fmla="*/ 270166 h 2327248"/>
              <a:gd name="connsiteX4" fmla="*/ 3355257 w 6057783"/>
              <a:gd name="connsiteY4" fmla="*/ 20987 h 2327248"/>
              <a:gd name="connsiteX5" fmla="*/ 4489671 w 6057783"/>
              <a:gd name="connsiteY5" fmla="*/ 31234 h 2327248"/>
              <a:gd name="connsiteX6" fmla="*/ 4772827 w 6057783"/>
              <a:gd name="connsiteY6" fmla="*/ 174022 h 2327248"/>
              <a:gd name="connsiteX7" fmla="*/ 4992570 w 6057783"/>
              <a:gd name="connsiteY7" fmla="*/ 46030 h 2327248"/>
              <a:gd name="connsiteX8" fmla="*/ 5812308 w 6057783"/>
              <a:gd name="connsiteY8" fmla="*/ 80877 h 2327248"/>
              <a:gd name="connsiteX9" fmla="*/ 6057783 w 6057783"/>
              <a:gd name="connsiteY9" fmla="*/ 363191 h 2327248"/>
              <a:gd name="connsiteX0" fmla="*/ 0 w 6057783"/>
              <a:gd name="connsiteY0" fmla="*/ 2327248 h 2327248"/>
              <a:gd name="connsiteX1" fmla="*/ 509813 w 6057783"/>
              <a:gd name="connsiteY1" fmla="*/ 1942431 h 2327248"/>
              <a:gd name="connsiteX2" fmla="*/ 1779810 w 6057783"/>
              <a:gd name="connsiteY2" fmla="*/ 642145 h 2327248"/>
              <a:gd name="connsiteX3" fmla="*/ 2339228 w 6057783"/>
              <a:gd name="connsiteY3" fmla="*/ 270166 h 2327248"/>
              <a:gd name="connsiteX4" fmla="*/ 3355257 w 6057783"/>
              <a:gd name="connsiteY4" fmla="*/ 20987 h 2327248"/>
              <a:gd name="connsiteX5" fmla="*/ 4489671 w 6057783"/>
              <a:gd name="connsiteY5" fmla="*/ 31234 h 2327248"/>
              <a:gd name="connsiteX6" fmla="*/ 4772827 w 6057783"/>
              <a:gd name="connsiteY6" fmla="*/ 174022 h 2327248"/>
              <a:gd name="connsiteX7" fmla="*/ 4992570 w 6057783"/>
              <a:gd name="connsiteY7" fmla="*/ 46030 h 2327248"/>
              <a:gd name="connsiteX8" fmla="*/ 5812308 w 6057783"/>
              <a:gd name="connsiteY8" fmla="*/ 80877 h 2327248"/>
              <a:gd name="connsiteX9" fmla="*/ 6057783 w 6057783"/>
              <a:gd name="connsiteY9" fmla="*/ 363191 h 2327248"/>
              <a:gd name="connsiteX0" fmla="*/ 0 w 6057783"/>
              <a:gd name="connsiteY0" fmla="*/ 2327248 h 2327248"/>
              <a:gd name="connsiteX1" fmla="*/ 509813 w 6057783"/>
              <a:gd name="connsiteY1" fmla="*/ 1942431 h 2327248"/>
              <a:gd name="connsiteX2" fmla="*/ 1779810 w 6057783"/>
              <a:gd name="connsiteY2" fmla="*/ 642145 h 2327248"/>
              <a:gd name="connsiteX3" fmla="*/ 2339228 w 6057783"/>
              <a:gd name="connsiteY3" fmla="*/ 270166 h 2327248"/>
              <a:gd name="connsiteX4" fmla="*/ 3355257 w 6057783"/>
              <a:gd name="connsiteY4" fmla="*/ 20987 h 2327248"/>
              <a:gd name="connsiteX5" fmla="*/ 4489671 w 6057783"/>
              <a:gd name="connsiteY5" fmla="*/ 31234 h 2327248"/>
              <a:gd name="connsiteX6" fmla="*/ 4772827 w 6057783"/>
              <a:gd name="connsiteY6" fmla="*/ 174022 h 2327248"/>
              <a:gd name="connsiteX7" fmla="*/ 4992570 w 6057783"/>
              <a:gd name="connsiteY7" fmla="*/ 46030 h 2327248"/>
              <a:gd name="connsiteX8" fmla="*/ 5812308 w 6057783"/>
              <a:gd name="connsiteY8" fmla="*/ 80877 h 2327248"/>
              <a:gd name="connsiteX9" fmla="*/ 6057783 w 6057783"/>
              <a:gd name="connsiteY9" fmla="*/ 363191 h 2327248"/>
              <a:gd name="connsiteX0" fmla="*/ 0 w 6057783"/>
              <a:gd name="connsiteY0" fmla="*/ 2331537 h 2331537"/>
              <a:gd name="connsiteX1" fmla="*/ 509813 w 6057783"/>
              <a:gd name="connsiteY1" fmla="*/ 1946720 h 2331537"/>
              <a:gd name="connsiteX2" fmla="*/ 1779810 w 6057783"/>
              <a:gd name="connsiteY2" fmla="*/ 646434 h 2331537"/>
              <a:gd name="connsiteX3" fmla="*/ 2225540 w 6057783"/>
              <a:gd name="connsiteY3" fmla="*/ 333062 h 2331537"/>
              <a:gd name="connsiteX4" fmla="*/ 3355257 w 6057783"/>
              <a:gd name="connsiteY4" fmla="*/ 25276 h 2331537"/>
              <a:gd name="connsiteX5" fmla="*/ 4489671 w 6057783"/>
              <a:gd name="connsiteY5" fmla="*/ 35523 h 2331537"/>
              <a:gd name="connsiteX6" fmla="*/ 4772827 w 6057783"/>
              <a:gd name="connsiteY6" fmla="*/ 178311 h 2331537"/>
              <a:gd name="connsiteX7" fmla="*/ 4992570 w 6057783"/>
              <a:gd name="connsiteY7" fmla="*/ 50319 h 2331537"/>
              <a:gd name="connsiteX8" fmla="*/ 5812308 w 6057783"/>
              <a:gd name="connsiteY8" fmla="*/ 85166 h 2331537"/>
              <a:gd name="connsiteX9" fmla="*/ 6057783 w 6057783"/>
              <a:gd name="connsiteY9" fmla="*/ 367480 h 2331537"/>
              <a:gd name="connsiteX0" fmla="*/ 0 w 6057783"/>
              <a:gd name="connsiteY0" fmla="*/ 2331537 h 2331537"/>
              <a:gd name="connsiteX1" fmla="*/ 509813 w 6057783"/>
              <a:gd name="connsiteY1" fmla="*/ 1946720 h 2331537"/>
              <a:gd name="connsiteX2" fmla="*/ 1779810 w 6057783"/>
              <a:gd name="connsiteY2" fmla="*/ 646434 h 2331537"/>
              <a:gd name="connsiteX3" fmla="*/ 2225540 w 6057783"/>
              <a:gd name="connsiteY3" fmla="*/ 333062 h 2331537"/>
              <a:gd name="connsiteX4" fmla="*/ 3355257 w 6057783"/>
              <a:gd name="connsiteY4" fmla="*/ 25276 h 2331537"/>
              <a:gd name="connsiteX5" fmla="*/ 4489671 w 6057783"/>
              <a:gd name="connsiteY5" fmla="*/ 35523 h 2331537"/>
              <a:gd name="connsiteX6" fmla="*/ 4772827 w 6057783"/>
              <a:gd name="connsiteY6" fmla="*/ 178311 h 2331537"/>
              <a:gd name="connsiteX7" fmla="*/ 4992570 w 6057783"/>
              <a:gd name="connsiteY7" fmla="*/ 50319 h 2331537"/>
              <a:gd name="connsiteX8" fmla="*/ 5812308 w 6057783"/>
              <a:gd name="connsiteY8" fmla="*/ 85166 h 2331537"/>
              <a:gd name="connsiteX9" fmla="*/ 6057783 w 6057783"/>
              <a:gd name="connsiteY9" fmla="*/ 367480 h 2331537"/>
              <a:gd name="connsiteX0" fmla="*/ 0 w 6057783"/>
              <a:gd name="connsiteY0" fmla="*/ 2331537 h 2331537"/>
              <a:gd name="connsiteX1" fmla="*/ 509813 w 6057783"/>
              <a:gd name="connsiteY1" fmla="*/ 1946720 h 2331537"/>
              <a:gd name="connsiteX2" fmla="*/ 1779810 w 6057783"/>
              <a:gd name="connsiteY2" fmla="*/ 646434 h 2331537"/>
              <a:gd name="connsiteX3" fmla="*/ 2266881 w 6057783"/>
              <a:gd name="connsiteY3" fmla="*/ 333062 h 2331537"/>
              <a:gd name="connsiteX4" fmla="*/ 3355257 w 6057783"/>
              <a:gd name="connsiteY4" fmla="*/ 25276 h 2331537"/>
              <a:gd name="connsiteX5" fmla="*/ 4489671 w 6057783"/>
              <a:gd name="connsiteY5" fmla="*/ 35523 h 2331537"/>
              <a:gd name="connsiteX6" fmla="*/ 4772827 w 6057783"/>
              <a:gd name="connsiteY6" fmla="*/ 178311 h 2331537"/>
              <a:gd name="connsiteX7" fmla="*/ 4992570 w 6057783"/>
              <a:gd name="connsiteY7" fmla="*/ 50319 h 2331537"/>
              <a:gd name="connsiteX8" fmla="*/ 5812308 w 6057783"/>
              <a:gd name="connsiteY8" fmla="*/ 85166 h 2331537"/>
              <a:gd name="connsiteX9" fmla="*/ 6057783 w 6057783"/>
              <a:gd name="connsiteY9" fmla="*/ 367480 h 2331537"/>
              <a:gd name="connsiteX0" fmla="*/ 0 w 6057783"/>
              <a:gd name="connsiteY0" fmla="*/ 2331537 h 2331537"/>
              <a:gd name="connsiteX1" fmla="*/ 509813 w 6057783"/>
              <a:gd name="connsiteY1" fmla="*/ 1946720 h 2331537"/>
              <a:gd name="connsiteX2" fmla="*/ 1779810 w 6057783"/>
              <a:gd name="connsiteY2" fmla="*/ 646434 h 2331537"/>
              <a:gd name="connsiteX3" fmla="*/ 2266881 w 6057783"/>
              <a:gd name="connsiteY3" fmla="*/ 333062 h 2331537"/>
              <a:gd name="connsiteX4" fmla="*/ 3355257 w 6057783"/>
              <a:gd name="connsiteY4" fmla="*/ 25276 h 2331537"/>
              <a:gd name="connsiteX5" fmla="*/ 4489671 w 6057783"/>
              <a:gd name="connsiteY5" fmla="*/ 35523 h 2331537"/>
              <a:gd name="connsiteX6" fmla="*/ 4772827 w 6057783"/>
              <a:gd name="connsiteY6" fmla="*/ 178311 h 2331537"/>
              <a:gd name="connsiteX7" fmla="*/ 4992570 w 6057783"/>
              <a:gd name="connsiteY7" fmla="*/ 50319 h 2331537"/>
              <a:gd name="connsiteX8" fmla="*/ 5812308 w 6057783"/>
              <a:gd name="connsiteY8" fmla="*/ 85166 h 2331537"/>
              <a:gd name="connsiteX9" fmla="*/ 6057783 w 6057783"/>
              <a:gd name="connsiteY9" fmla="*/ 367480 h 2331537"/>
              <a:gd name="connsiteX0" fmla="*/ 0 w 6057783"/>
              <a:gd name="connsiteY0" fmla="*/ 2331537 h 2331537"/>
              <a:gd name="connsiteX1" fmla="*/ 509813 w 6057783"/>
              <a:gd name="connsiteY1" fmla="*/ 1946720 h 2331537"/>
              <a:gd name="connsiteX2" fmla="*/ 1779810 w 6057783"/>
              <a:gd name="connsiteY2" fmla="*/ 646434 h 2331537"/>
              <a:gd name="connsiteX3" fmla="*/ 2266881 w 6057783"/>
              <a:gd name="connsiteY3" fmla="*/ 333062 h 2331537"/>
              <a:gd name="connsiteX4" fmla="*/ 3355257 w 6057783"/>
              <a:gd name="connsiteY4" fmla="*/ 25276 h 2331537"/>
              <a:gd name="connsiteX5" fmla="*/ 4489671 w 6057783"/>
              <a:gd name="connsiteY5" fmla="*/ 35523 h 2331537"/>
              <a:gd name="connsiteX6" fmla="*/ 4741822 w 6057783"/>
              <a:gd name="connsiteY6" fmla="*/ 178311 h 2331537"/>
              <a:gd name="connsiteX7" fmla="*/ 4992570 w 6057783"/>
              <a:gd name="connsiteY7" fmla="*/ 50319 h 2331537"/>
              <a:gd name="connsiteX8" fmla="*/ 5812308 w 6057783"/>
              <a:gd name="connsiteY8" fmla="*/ 85166 h 2331537"/>
              <a:gd name="connsiteX9" fmla="*/ 6057783 w 6057783"/>
              <a:gd name="connsiteY9" fmla="*/ 367480 h 2331537"/>
              <a:gd name="connsiteX0" fmla="*/ 0 w 6057783"/>
              <a:gd name="connsiteY0" fmla="*/ 2331537 h 2331537"/>
              <a:gd name="connsiteX1" fmla="*/ 509813 w 6057783"/>
              <a:gd name="connsiteY1" fmla="*/ 1946720 h 2331537"/>
              <a:gd name="connsiteX2" fmla="*/ 1779810 w 6057783"/>
              <a:gd name="connsiteY2" fmla="*/ 646434 h 2331537"/>
              <a:gd name="connsiteX3" fmla="*/ 2266881 w 6057783"/>
              <a:gd name="connsiteY3" fmla="*/ 333062 h 2331537"/>
              <a:gd name="connsiteX4" fmla="*/ 3355257 w 6057783"/>
              <a:gd name="connsiteY4" fmla="*/ 25276 h 2331537"/>
              <a:gd name="connsiteX5" fmla="*/ 4489671 w 6057783"/>
              <a:gd name="connsiteY5" fmla="*/ 35523 h 2331537"/>
              <a:gd name="connsiteX6" fmla="*/ 4741822 w 6057783"/>
              <a:gd name="connsiteY6" fmla="*/ 178311 h 2331537"/>
              <a:gd name="connsiteX7" fmla="*/ 4920224 w 6057783"/>
              <a:gd name="connsiteY7" fmla="*/ 50319 h 2331537"/>
              <a:gd name="connsiteX8" fmla="*/ 5812308 w 6057783"/>
              <a:gd name="connsiteY8" fmla="*/ 85166 h 2331537"/>
              <a:gd name="connsiteX9" fmla="*/ 6057783 w 6057783"/>
              <a:gd name="connsiteY9" fmla="*/ 367480 h 2331537"/>
              <a:gd name="connsiteX0" fmla="*/ 0 w 6057783"/>
              <a:gd name="connsiteY0" fmla="*/ 2331537 h 2331537"/>
              <a:gd name="connsiteX1" fmla="*/ 509813 w 6057783"/>
              <a:gd name="connsiteY1" fmla="*/ 1946720 h 2331537"/>
              <a:gd name="connsiteX2" fmla="*/ 1779810 w 6057783"/>
              <a:gd name="connsiteY2" fmla="*/ 646434 h 2331537"/>
              <a:gd name="connsiteX3" fmla="*/ 2266881 w 6057783"/>
              <a:gd name="connsiteY3" fmla="*/ 333062 h 2331537"/>
              <a:gd name="connsiteX4" fmla="*/ 3355257 w 6057783"/>
              <a:gd name="connsiteY4" fmla="*/ 25276 h 2331537"/>
              <a:gd name="connsiteX5" fmla="*/ 4489671 w 6057783"/>
              <a:gd name="connsiteY5" fmla="*/ 35523 h 2331537"/>
              <a:gd name="connsiteX6" fmla="*/ 4741822 w 6057783"/>
              <a:gd name="connsiteY6" fmla="*/ 178311 h 2331537"/>
              <a:gd name="connsiteX7" fmla="*/ 4920224 w 6057783"/>
              <a:gd name="connsiteY7" fmla="*/ 50319 h 2331537"/>
              <a:gd name="connsiteX8" fmla="*/ 5812308 w 6057783"/>
              <a:gd name="connsiteY8" fmla="*/ 124238 h 2331537"/>
              <a:gd name="connsiteX9" fmla="*/ 6057783 w 6057783"/>
              <a:gd name="connsiteY9" fmla="*/ 367480 h 2331537"/>
              <a:gd name="connsiteX0" fmla="*/ 0 w 6078453"/>
              <a:gd name="connsiteY0" fmla="*/ 2331537 h 2331537"/>
              <a:gd name="connsiteX1" fmla="*/ 509813 w 6078453"/>
              <a:gd name="connsiteY1" fmla="*/ 1946720 h 2331537"/>
              <a:gd name="connsiteX2" fmla="*/ 1779810 w 6078453"/>
              <a:gd name="connsiteY2" fmla="*/ 646434 h 2331537"/>
              <a:gd name="connsiteX3" fmla="*/ 2266881 w 6078453"/>
              <a:gd name="connsiteY3" fmla="*/ 333062 h 2331537"/>
              <a:gd name="connsiteX4" fmla="*/ 3355257 w 6078453"/>
              <a:gd name="connsiteY4" fmla="*/ 25276 h 2331537"/>
              <a:gd name="connsiteX5" fmla="*/ 4489671 w 6078453"/>
              <a:gd name="connsiteY5" fmla="*/ 35523 h 2331537"/>
              <a:gd name="connsiteX6" fmla="*/ 4741822 w 6078453"/>
              <a:gd name="connsiteY6" fmla="*/ 178311 h 2331537"/>
              <a:gd name="connsiteX7" fmla="*/ 4920224 w 6078453"/>
              <a:gd name="connsiteY7" fmla="*/ 50319 h 2331537"/>
              <a:gd name="connsiteX8" fmla="*/ 5812308 w 6078453"/>
              <a:gd name="connsiteY8" fmla="*/ 124238 h 2331537"/>
              <a:gd name="connsiteX9" fmla="*/ 6078453 w 6078453"/>
              <a:gd name="connsiteY9" fmla="*/ 621446 h 2331537"/>
              <a:gd name="connsiteX0" fmla="*/ 0 w 6078453"/>
              <a:gd name="connsiteY0" fmla="*/ 2331537 h 2331537"/>
              <a:gd name="connsiteX1" fmla="*/ 509813 w 6078453"/>
              <a:gd name="connsiteY1" fmla="*/ 1946720 h 2331537"/>
              <a:gd name="connsiteX2" fmla="*/ 1779810 w 6078453"/>
              <a:gd name="connsiteY2" fmla="*/ 646434 h 2331537"/>
              <a:gd name="connsiteX3" fmla="*/ 2266881 w 6078453"/>
              <a:gd name="connsiteY3" fmla="*/ 333062 h 2331537"/>
              <a:gd name="connsiteX4" fmla="*/ 3355257 w 6078453"/>
              <a:gd name="connsiteY4" fmla="*/ 25276 h 2331537"/>
              <a:gd name="connsiteX5" fmla="*/ 4489671 w 6078453"/>
              <a:gd name="connsiteY5" fmla="*/ 35523 h 2331537"/>
              <a:gd name="connsiteX6" fmla="*/ 4771880 w 6078453"/>
              <a:gd name="connsiteY6" fmla="*/ 178311 h 2331537"/>
              <a:gd name="connsiteX7" fmla="*/ 4920224 w 6078453"/>
              <a:gd name="connsiteY7" fmla="*/ 50319 h 2331537"/>
              <a:gd name="connsiteX8" fmla="*/ 5812308 w 6078453"/>
              <a:gd name="connsiteY8" fmla="*/ 124238 h 2331537"/>
              <a:gd name="connsiteX9" fmla="*/ 6078453 w 6078453"/>
              <a:gd name="connsiteY9" fmla="*/ 621446 h 2331537"/>
              <a:gd name="connsiteX0" fmla="*/ 0 w 6078453"/>
              <a:gd name="connsiteY0" fmla="*/ 2331537 h 2331537"/>
              <a:gd name="connsiteX1" fmla="*/ 509813 w 6078453"/>
              <a:gd name="connsiteY1" fmla="*/ 1946720 h 2331537"/>
              <a:gd name="connsiteX2" fmla="*/ 1779810 w 6078453"/>
              <a:gd name="connsiteY2" fmla="*/ 646434 h 2331537"/>
              <a:gd name="connsiteX3" fmla="*/ 2266881 w 6078453"/>
              <a:gd name="connsiteY3" fmla="*/ 333062 h 2331537"/>
              <a:gd name="connsiteX4" fmla="*/ 3355257 w 6078453"/>
              <a:gd name="connsiteY4" fmla="*/ 25276 h 2331537"/>
              <a:gd name="connsiteX5" fmla="*/ 4489671 w 6078453"/>
              <a:gd name="connsiteY5" fmla="*/ 35523 h 2331537"/>
              <a:gd name="connsiteX6" fmla="*/ 4771880 w 6078453"/>
              <a:gd name="connsiteY6" fmla="*/ 178311 h 2331537"/>
              <a:gd name="connsiteX7" fmla="*/ 4997038 w 6078453"/>
              <a:gd name="connsiteY7" fmla="*/ 47179 h 2331537"/>
              <a:gd name="connsiteX8" fmla="*/ 5812308 w 6078453"/>
              <a:gd name="connsiteY8" fmla="*/ 124238 h 2331537"/>
              <a:gd name="connsiteX9" fmla="*/ 6078453 w 6078453"/>
              <a:gd name="connsiteY9" fmla="*/ 621446 h 2331537"/>
              <a:gd name="connsiteX0" fmla="*/ 0 w 6078453"/>
              <a:gd name="connsiteY0" fmla="*/ 2315172 h 2315172"/>
              <a:gd name="connsiteX1" fmla="*/ 509813 w 6078453"/>
              <a:gd name="connsiteY1" fmla="*/ 1930355 h 2315172"/>
              <a:gd name="connsiteX2" fmla="*/ 1779810 w 6078453"/>
              <a:gd name="connsiteY2" fmla="*/ 630069 h 2315172"/>
              <a:gd name="connsiteX3" fmla="*/ 2266881 w 6078453"/>
              <a:gd name="connsiteY3" fmla="*/ 316697 h 2315172"/>
              <a:gd name="connsiteX4" fmla="*/ 3341899 w 6078453"/>
              <a:gd name="connsiteY4" fmla="*/ 34031 h 2315172"/>
              <a:gd name="connsiteX5" fmla="*/ 4489671 w 6078453"/>
              <a:gd name="connsiteY5" fmla="*/ 19158 h 2315172"/>
              <a:gd name="connsiteX6" fmla="*/ 4771880 w 6078453"/>
              <a:gd name="connsiteY6" fmla="*/ 161946 h 2315172"/>
              <a:gd name="connsiteX7" fmla="*/ 4997038 w 6078453"/>
              <a:gd name="connsiteY7" fmla="*/ 30814 h 2315172"/>
              <a:gd name="connsiteX8" fmla="*/ 5812308 w 6078453"/>
              <a:gd name="connsiteY8" fmla="*/ 107873 h 2315172"/>
              <a:gd name="connsiteX9" fmla="*/ 6078453 w 6078453"/>
              <a:gd name="connsiteY9" fmla="*/ 605081 h 2315172"/>
              <a:gd name="connsiteX0" fmla="*/ 0 w 6078453"/>
              <a:gd name="connsiteY0" fmla="*/ 2312902 h 2312902"/>
              <a:gd name="connsiteX1" fmla="*/ 509813 w 6078453"/>
              <a:gd name="connsiteY1" fmla="*/ 1928085 h 2312902"/>
              <a:gd name="connsiteX2" fmla="*/ 1779810 w 6078453"/>
              <a:gd name="connsiteY2" fmla="*/ 627799 h 2312902"/>
              <a:gd name="connsiteX3" fmla="*/ 2353714 w 6078453"/>
              <a:gd name="connsiteY3" fmla="*/ 276747 h 2312902"/>
              <a:gd name="connsiteX4" fmla="*/ 3341899 w 6078453"/>
              <a:gd name="connsiteY4" fmla="*/ 31761 h 2312902"/>
              <a:gd name="connsiteX5" fmla="*/ 4489671 w 6078453"/>
              <a:gd name="connsiteY5" fmla="*/ 16888 h 2312902"/>
              <a:gd name="connsiteX6" fmla="*/ 4771880 w 6078453"/>
              <a:gd name="connsiteY6" fmla="*/ 159676 h 2312902"/>
              <a:gd name="connsiteX7" fmla="*/ 4997038 w 6078453"/>
              <a:gd name="connsiteY7" fmla="*/ 28544 h 2312902"/>
              <a:gd name="connsiteX8" fmla="*/ 5812308 w 6078453"/>
              <a:gd name="connsiteY8" fmla="*/ 105603 h 2312902"/>
              <a:gd name="connsiteX9" fmla="*/ 6078453 w 6078453"/>
              <a:gd name="connsiteY9" fmla="*/ 602811 h 2312902"/>
              <a:gd name="connsiteX0" fmla="*/ 0 w 6078453"/>
              <a:gd name="connsiteY0" fmla="*/ 2312902 h 2312902"/>
              <a:gd name="connsiteX1" fmla="*/ 509813 w 6078453"/>
              <a:gd name="connsiteY1" fmla="*/ 1928085 h 2312902"/>
              <a:gd name="connsiteX2" fmla="*/ 1779810 w 6078453"/>
              <a:gd name="connsiteY2" fmla="*/ 627799 h 2312902"/>
              <a:gd name="connsiteX3" fmla="*/ 2353714 w 6078453"/>
              <a:gd name="connsiteY3" fmla="*/ 276747 h 2312902"/>
              <a:gd name="connsiteX4" fmla="*/ 3341899 w 6078453"/>
              <a:gd name="connsiteY4" fmla="*/ 31761 h 2312902"/>
              <a:gd name="connsiteX5" fmla="*/ 4489671 w 6078453"/>
              <a:gd name="connsiteY5" fmla="*/ 16888 h 2312902"/>
              <a:gd name="connsiteX6" fmla="*/ 4771880 w 6078453"/>
              <a:gd name="connsiteY6" fmla="*/ 159676 h 2312902"/>
              <a:gd name="connsiteX7" fmla="*/ 4997038 w 6078453"/>
              <a:gd name="connsiteY7" fmla="*/ 28544 h 2312902"/>
              <a:gd name="connsiteX8" fmla="*/ 5812308 w 6078453"/>
              <a:gd name="connsiteY8" fmla="*/ 105603 h 2312902"/>
              <a:gd name="connsiteX9" fmla="*/ 6078453 w 6078453"/>
              <a:gd name="connsiteY9" fmla="*/ 602811 h 2312902"/>
              <a:gd name="connsiteX0" fmla="*/ 0 w 6078453"/>
              <a:gd name="connsiteY0" fmla="*/ 2312902 h 2312902"/>
              <a:gd name="connsiteX1" fmla="*/ 509813 w 6078453"/>
              <a:gd name="connsiteY1" fmla="*/ 1928085 h 2312902"/>
              <a:gd name="connsiteX2" fmla="*/ 1779810 w 6078453"/>
              <a:gd name="connsiteY2" fmla="*/ 627799 h 2312902"/>
              <a:gd name="connsiteX3" fmla="*/ 2353714 w 6078453"/>
              <a:gd name="connsiteY3" fmla="*/ 276747 h 2312902"/>
              <a:gd name="connsiteX4" fmla="*/ 3341899 w 6078453"/>
              <a:gd name="connsiteY4" fmla="*/ 31761 h 2312902"/>
              <a:gd name="connsiteX5" fmla="*/ 4489671 w 6078453"/>
              <a:gd name="connsiteY5" fmla="*/ 16888 h 2312902"/>
              <a:gd name="connsiteX6" fmla="*/ 4771880 w 6078453"/>
              <a:gd name="connsiteY6" fmla="*/ 159676 h 2312902"/>
              <a:gd name="connsiteX7" fmla="*/ 4997038 w 6078453"/>
              <a:gd name="connsiteY7" fmla="*/ 28544 h 2312902"/>
              <a:gd name="connsiteX8" fmla="*/ 5812308 w 6078453"/>
              <a:gd name="connsiteY8" fmla="*/ 105603 h 2312902"/>
              <a:gd name="connsiteX9" fmla="*/ 6078453 w 6078453"/>
              <a:gd name="connsiteY9" fmla="*/ 602811 h 2312902"/>
              <a:gd name="connsiteX0" fmla="*/ 0 w 6078453"/>
              <a:gd name="connsiteY0" fmla="*/ 2313317 h 2313317"/>
              <a:gd name="connsiteX1" fmla="*/ 509813 w 6078453"/>
              <a:gd name="connsiteY1" fmla="*/ 1928500 h 2313317"/>
              <a:gd name="connsiteX2" fmla="*/ 1779810 w 6078453"/>
              <a:gd name="connsiteY2" fmla="*/ 628214 h 2313317"/>
              <a:gd name="connsiteX3" fmla="*/ 2353714 w 6078453"/>
              <a:gd name="connsiteY3" fmla="*/ 277162 h 2313317"/>
              <a:gd name="connsiteX4" fmla="*/ 3341899 w 6078453"/>
              <a:gd name="connsiteY4" fmla="*/ 32176 h 2313317"/>
              <a:gd name="connsiteX5" fmla="*/ 4489671 w 6078453"/>
              <a:gd name="connsiteY5" fmla="*/ 17303 h 2313317"/>
              <a:gd name="connsiteX6" fmla="*/ 4805277 w 6078453"/>
              <a:gd name="connsiteY6" fmla="*/ 166371 h 2313317"/>
              <a:gd name="connsiteX7" fmla="*/ 4997038 w 6078453"/>
              <a:gd name="connsiteY7" fmla="*/ 28959 h 2313317"/>
              <a:gd name="connsiteX8" fmla="*/ 5812308 w 6078453"/>
              <a:gd name="connsiteY8" fmla="*/ 106018 h 2313317"/>
              <a:gd name="connsiteX9" fmla="*/ 6078453 w 6078453"/>
              <a:gd name="connsiteY9" fmla="*/ 603226 h 2313317"/>
              <a:gd name="connsiteX0" fmla="*/ 0 w 6078453"/>
              <a:gd name="connsiteY0" fmla="*/ 2316289 h 2316289"/>
              <a:gd name="connsiteX1" fmla="*/ 509813 w 6078453"/>
              <a:gd name="connsiteY1" fmla="*/ 1931472 h 2316289"/>
              <a:gd name="connsiteX2" fmla="*/ 1779810 w 6078453"/>
              <a:gd name="connsiteY2" fmla="*/ 631186 h 2316289"/>
              <a:gd name="connsiteX3" fmla="*/ 2353714 w 6078453"/>
              <a:gd name="connsiteY3" fmla="*/ 280134 h 2316289"/>
              <a:gd name="connsiteX4" fmla="*/ 3341899 w 6078453"/>
              <a:gd name="connsiteY4" fmla="*/ 35148 h 2316289"/>
              <a:gd name="connsiteX5" fmla="*/ 4489671 w 6078453"/>
              <a:gd name="connsiteY5" fmla="*/ 20275 h 2316289"/>
              <a:gd name="connsiteX6" fmla="*/ 4791918 w 6078453"/>
              <a:gd name="connsiteY6" fmla="*/ 213303 h 2316289"/>
              <a:gd name="connsiteX7" fmla="*/ 4997038 w 6078453"/>
              <a:gd name="connsiteY7" fmla="*/ 31931 h 2316289"/>
              <a:gd name="connsiteX8" fmla="*/ 5812308 w 6078453"/>
              <a:gd name="connsiteY8" fmla="*/ 108990 h 2316289"/>
              <a:gd name="connsiteX9" fmla="*/ 6078453 w 6078453"/>
              <a:gd name="connsiteY9" fmla="*/ 606198 h 2316289"/>
              <a:gd name="connsiteX0" fmla="*/ 0 w 6078453"/>
              <a:gd name="connsiteY0" fmla="*/ 2316289 h 2316289"/>
              <a:gd name="connsiteX1" fmla="*/ 509813 w 6078453"/>
              <a:gd name="connsiteY1" fmla="*/ 1931472 h 2316289"/>
              <a:gd name="connsiteX2" fmla="*/ 1779810 w 6078453"/>
              <a:gd name="connsiteY2" fmla="*/ 631186 h 2316289"/>
              <a:gd name="connsiteX3" fmla="*/ 2353714 w 6078453"/>
              <a:gd name="connsiteY3" fmla="*/ 280134 h 2316289"/>
              <a:gd name="connsiteX4" fmla="*/ 3341899 w 6078453"/>
              <a:gd name="connsiteY4" fmla="*/ 35148 h 2316289"/>
              <a:gd name="connsiteX5" fmla="*/ 4489671 w 6078453"/>
              <a:gd name="connsiteY5" fmla="*/ 20275 h 2316289"/>
              <a:gd name="connsiteX6" fmla="*/ 4791918 w 6078453"/>
              <a:gd name="connsiteY6" fmla="*/ 213303 h 2316289"/>
              <a:gd name="connsiteX7" fmla="*/ 5037115 w 6078453"/>
              <a:gd name="connsiteY7" fmla="*/ 94731 h 2316289"/>
              <a:gd name="connsiteX8" fmla="*/ 5812308 w 6078453"/>
              <a:gd name="connsiteY8" fmla="*/ 108990 h 2316289"/>
              <a:gd name="connsiteX9" fmla="*/ 6078453 w 6078453"/>
              <a:gd name="connsiteY9" fmla="*/ 606198 h 2316289"/>
              <a:gd name="connsiteX0" fmla="*/ 0 w 6078453"/>
              <a:gd name="connsiteY0" fmla="*/ 2316289 h 2316289"/>
              <a:gd name="connsiteX1" fmla="*/ 509813 w 6078453"/>
              <a:gd name="connsiteY1" fmla="*/ 1931472 h 2316289"/>
              <a:gd name="connsiteX2" fmla="*/ 1779810 w 6078453"/>
              <a:gd name="connsiteY2" fmla="*/ 631186 h 2316289"/>
              <a:gd name="connsiteX3" fmla="*/ 2353714 w 6078453"/>
              <a:gd name="connsiteY3" fmla="*/ 280134 h 2316289"/>
              <a:gd name="connsiteX4" fmla="*/ 3341899 w 6078453"/>
              <a:gd name="connsiteY4" fmla="*/ 35148 h 2316289"/>
              <a:gd name="connsiteX5" fmla="*/ 4489671 w 6078453"/>
              <a:gd name="connsiteY5" fmla="*/ 20275 h 2316289"/>
              <a:gd name="connsiteX6" fmla="*/ 4791918 w 6078453"/>
              <a:gd name="connsiteY6" fmla="*/ 213303 h 2316289"/>
              <a:gd name="connsiteX7" fmla="*/ 5037115 w 6078453"/>
              <a:gd name="connsiteY7" fmla="*/ 94731 h 2316289"/>
              <a:gd name="connsiteX8" fmla="*/ 5865744 w 6078453"/>
              <a:gd name="connsiteY8" fmla="*/ 171790 h 2316289"/>
              <a:gd name="connsiteX9" fmla="*/ 6078453 w 6078453"/>
              <a:gd name="connsiteY9" fmla="*/ 606198 h 2316289"/>
              <a:gd name="connsiteX0" fmla="*/ 0 w 6078453"/>
              <a:gd name="connsiteY0" fmla="*/ 2316289 h 2316289"/>
              <a:gd name="connsiteX1" fmla="*/ 509813 w 6078453"/>
              <a:gd name="connsiteY1" fmla="*/ 1931472 h 2316289"/>
              <a:gd name="connsiteX2" fmla="*/ 1779810 w 6078453"/>
              <a:gd name="connsiteY2" fmla="*/ 631186 h 2316289"/>
              <a:gd name="connsiteX3" fmla="*/ 2353714 w 6078453"/>
              <a:gd name="connsiteY3" fmla="*/ 280134 h 2316289"/>
              <a:gd name="connsiteX4" fmla="*/ 3341899 w 6078453"/>
              <a:gd name="connsiteY4" fmla="*/ 35148 h 2316289"/>
              <a:gd name="connsiteX5" fmla="*/ 4489671 w 6078453"/>
              <a:gd name="connsiteY5" fmla="*/ 20275 h 2316289"/>
              <a:gd name="connsiteX6" fmla="*/ 4791918 w 6078453"/>
              <a:gd name="connsiteY6" fmla="*/ 213303 h 2316289"/>
              <a:gd name="connsiteX7" fmla="*/ 4997039 w 6078453"/>
              <a:gd name="connsiteY7" fmla="*/ 94731 h 2316289"/>
              <a:gd name="connsiteX8" fmla="*/ 5865744 w 6078453"/>
              <a:gd name="connsiteY8" fmla="*/ 171790 h 2316289"/>
              <a:gd name="connsiteX9" fmla="*/ 6078453 w 6078453"/>
              <a:gd name="connsiteY9" fmla="*/ 606198 h 2316289"/>
              <a:gd name="connsiteX0" fmla="*/ 0 w 6078453"/>
              <a:gd name="connsiteY0" fmla="*/ 2318024 h 2318024"/>
              <a:gd name="connsiteX1" fmla="*/ 509813 w 6078453"/>
              <a:gd name="connsiteY1" fmla="*/ 1933207 h 2318024"/>
              <a:gd name="connsiteX2" fmla="*/ 1779810 w 6078453"/>
              <a:gd name="connsiteY2" fmla="*/ 632921 h 2318024"/>
              <a:gd name="connsiteX3" fmla="*/ 2353714 w 6078453"/>
              <a:gd name="connsiteY3" fmla="*/ 281869 h 2318024"/>
              <a:gd name="connsiteX4" fmla="*/ 3341899 w 6078453"/>
              <a:gd name="connsiteY4" fmla="*/ 36883 h 2318024"/>
              <a:gd name="connsiteX5" fmla="*/ 4489671 w 6078453"/>
              <a:gd name="connsiteY5" fmla="*/ 22010 h 2318024"/>
              <a:gd name="connsiteX6" fmla="*/ 4838674 w 6078453"/>
              <a:gd name="connsiteY6" fmla="*/ 240159 h 2318024"/>
              <a:gd name="connsiteX7" fmla="*/ 4997039 w 6078453"/>
              <a:gd name="connsiteY7" fmla="*/ 96466 h 2318024"/>
              <a:gd name="connsiteX8" fmla="*/ 5865744 w 6078453"/>
              <a:gd name="connsiteY8" fmla="*/ 173525 h 2318024"/>
              <a:gd name="connsiteX9" fmla="*/ 6078453 w 6078453"/>
              <a:gd name="connsiteY9" fmla="*/ 607933 h 2318024"/>
              <a:gd name="connsiteX0" fmla="*/ 0 w 6078453"/>
              <a:gd name="connsiteY0" fmla="*/ 2318024 h 2318024"/>
              <a:gd name="connsiteX1" fmla="*/ 509813 w 6078453"/>
              <a:gd name="connsiteY1" fmla="*/ 1933207 h 2318024"/>
              <a:gd name="connsiteX2" fmla="*/ 1779810 w 6078453"/>
              <a:gd name="connsiteY2" fmla="*/ 632921 h 2318024"/>
              <a:gd name="connsiteX3" fmla="*/ 2353714 w 6078453"/>
              <a:gd name="connsiteY3" fmla="*/ 281869 h 2318024"/>
              <a:gd name="connsiteX4" fmla="*/ 3341899 w 6078453"/>
              <a:gd name="connsiteY4" fmla="*/ 36883 h 2318024"/>
              <a:gd name="connsiteX5" fmla="*/ 4489671 w 6078453"/>
              <a:gd name="connsiteY5" fmla="*/ 22010 h 2318024"/>
              <a:gd name="connsiteX6" fmla="*/ 4838674 w 6078453"/>
              <a:gd name="connsiteY6" fmla="*/ 240159 h 2318024"/>
              <a:gd name="connsiteX7" fmla="*/ 4997040 w 6078453"/>
              <a:gd name="connsiteY7" fmla="*/ 134147 h 2318024"/>
              <a:gd name="connsiteX8" fmla="*/ 5865744 w 6078453"/>
              <a:gd name="connsiteY8" fmla="*/ 173525 h 2318024"/>
              <a:gd name="connsiteX9" fmla="*/ 6078453 w 6078453"/>
              <a:gd name="connsiteY9" fmla="*/ 607933 h 2318024"/>
              <a:gd name="connsiteX0" fmla="*/ 0 w 6078453"/>
              <a:gd name="connsiteY0" fmla="*/ 2318024 h 2318024"/>
              <a:gd name="connsiteX1" fmla="*/ 509813 w 6078453"/>
              <a:gd name="connsiteY1" fmla="*/ 1933207 h 2318024"/>
              <a:gd name="connsiteX2" fmla="*/ 1779810 w 6078453"/>
              <a:gd name="connsiteY2" fmla="*/ 632921 h 2318024"/>
              <a:gd name="connsiteX3" fmla="*/ 2353714 w 6078453"/>
              <a:gd name="connsiteY3" fmla="*/ 281869 h 2318024"/>
              <a:gd name="connsiteX4" fmla="*/ 3341899 w 6078453"/>
              <a:gd name="connsiteY4" fmla="*/ 36883 h 2318024"/>
              <a:gd name="connsiteX5" fmla="*/ 4489671 w 6078453"/>
              <a:gd name="connsiteY5" fmla="*/ 22010 h 2318024"/>
              <a:gd name="connsiteX6" fmla="*/ 4818636 w 6078453"/>
              <a:gd name="connsiteY6" fmla="*/ 240159 h 2318024"/>
              <a:gd name="connsiteX7" fmla="*/ 4997040 w 6078453"/>
              <a:gd name="connsiteY7" fmla="*/ 134147 h 2318024"/>
              <a:gd name="connsiteX8" fmla="*/ 5865744 w 6078453"/>
              <a:gd name="connsiteY8" fmla="*/ 173525 h 2318024"/>
              <a:gd name="connsiteX9" fmla="*/ 6078453 w 6078453"/>
              <a:gd name="connsiteY9" fmla="*/ 607933 h 2318024"/>
              <a:gd name="connsiteX0" fmla="*/ 0 w 6078453"/>
              <a:gd name="connsiteY0" fmla="*/ 2318024 h 2318024"/>
              <a:gd name="connsiteX1" fmla="*/ 509813 w 6078453"/>
              <a:gd name="connsiteY1" fmla="*/ 1933207 h 2318024"/>
              <a:gd name="connsiteX2" fmla="*/ 1779810 w 6078453"/>
              <a:gd name="connsiteY2" fmla="*/ 632921 h 2318024"/>
              <a:gd name="connsiteX3" fmla="*/ 2353714 w 6078453"/>
              <a:gd name="connsiteY3" fmla="*/ 281869 h 2318024"/>
              <a:gd name="connsiteX4" fmla="*/ 3341899 w 6078453"/>
              <a:gd name="connsiteY4" fmla="*/ 36883 h 2318024"/>
              <a:gd name="connsiteX5" fmla="*/ 4489671 w 6078453"/>
              <a:gd name="connsiteY5" fmla="*/ 22010 h 2318024"/>
              <a:gd name="connsiteX6" fmla="*/ 4818636 w 6078453"/>
              <a:gd name="connsiteY6" fmla="*/ 240159 h 2318024"/>
              <a:gd name="connsiteX7" fmla="*/ 5023758 w 6078453"/>
              <a:gd name="connsiteY7" fmla="*/ 127866 h 2318024"/>
              <a:gd name="connsiteX8" fmla="*/ 5865744 w 6078453"/>
              <a:gd name="connsiteY8" fmla="*/ 173525 h 2318024"/>
              <a:gd name="connsiteX9" fmla="*/ 6078453 w 6078453"/>
              <a:gd name="connsiteY9" fmla="*/ 607933 h 2318024"/>
              <a:gd name="connsiteX0" fmla="*/ 0 w 6078453"/>
              <a:gd name="connsiteY0" fmla="*/ 2318024 h 2318024"/>
              <a:gd name="connsiteX1" fmla="*/ 509813 w 6078453"/>
              <a:gd name="connsiteY1" fmla="*/ 1933207 h 2318024"/>
              <a:gd name="connsiteX2" fmla="*/ 1779810 w 6078453"/>
              <a:gd name="connsiteY2" fmla="*/ 632921 h 2318024"/>
              <a:gd name="connsiteX3" fmla="*/ 2353714 w 6078453"/>
              <a:gd name="connsiteY3" fmla="*/ 281869 h 2318024"/>
              <a:gd name="connsiteX4" fmla="*/ 3341899 w 6078453"/>
              <a:gd name="connsiteY4" fmla="*/ 36883 h 2318024"/>
              <a:gd name="connsiteX5" fmla="*/ 4489671 w 6078453"/>
              <a:gd name="connsiteY5" fmla="*/ 22010 h 2318024"/>
              <a:gd name="connsiteX6" fmla="*/ 4818636 w 6078453"/>
              <a:gd name="connsiteY6" fmla="*/ 240159 h 2318024"/>
              <a:gd name="connsiteX7" fmla="*/ 5023758 w 6078453"/>
              <a:gd name="connsiteY7" fmla="*/ 127866 h 2318024"/>
              <a:gd name="connsiteX8" fmla="*/ 5865744 w 6078453"/>
              <a:gd name="connsiteY8" fmla="*/ 142125 h 2318024"/>
              <a:gd name="connsiteX9" fmla="*/ 6078453 w 6078453"/>
              <a:gd name="connsiteY9" fmla="*/ 607933 h 2318024"/>
              <a:gd name="connsiteX0" fmla="*/ 0 w 6078453"/>
              <a:gd name="connsiteY0" fmla="*/ 2318024 h 2318024"/>
              <a:gd name="connsiteX1" fmla="*/ 509813 w 6078453"/>
              <a:gd name="connsiteY1" fmla="*/ 1933207 h 2318024"/>
              <a:gd name="connsiteX2" fmla="*/ 1779810 w 6078453"/>
              <a:gd name="connsiteY2" fmla="*/ 632921 h 2318024"/>
              <a:gd name="connsiteX3" fmla="*/ 2353714 w 6078453"/>
              <a:gd name="connsiteY3" fmla="*/ 281869 h 2318024"/>
              <a:gd name="connsiteX4" fmla="*/ 3341899 w 6078453"/>
              <a:gd name="connsiteY4" fmla="*/ 36883 h 2318024"/>
              <a:gd name="connsiteX5" fmla="*/ 4489671 w 6078453"/>
              <a:gd name="connsiteY5" fmla="*/ 22010 h 2318024"/>
              <a:gd name="connsiteX6" fmla="*/ 4818636 w 6078453"/>
              <a:gd name="connsiteY6" fmla="*/ 240159 h 2318024"/>
              <a:gd name="connsiteX7" fmla="*/ 5023758 w 6078453"/>
              <a:gd name="connsiteY7" fmla="*/ 127866 h 2318024"/>
              <a:gd name="connsiteX8" fmla="*/ 5865744 w 6078453"/>
              <a:gd name="connsiteY8" fmla="*/ 142125 h 2318024"/>
              <a:gd name="connsiteX9" fmla="*/ 6078453 w 6078453"/>
              <a:gd name="connsiteY9" fmla="*/ 607933 h 2318024"/>
              <a:gd name="connsiteX0" fmla="*/ 0 w 6078453"/>
              <a:gd name="connsiteY0" fmla="*/ 2318024 h 2318024"/>
              <a:gd name="connsiteX1" fmla="*/ 509813 w 6078453"/>
              <a:gd name="connsiteY1" fmla="*/ 1933207 h 2318024"/>
              <a:gd name="connsiteX2" fmla="*/ 1779810 w 6078453"/>
              <a:gd name="connsiteY2" fmla="*/ 632921 h 2318024"/>
              <a:gd name="connsiteX3" fmla="*/ 2353714 w 6078453"/>
              <a:gd name="connsiteY3" fmla="*/ 281869 h 2318024"/>
              <a:gd name="connsiteX4" fmla="*/ 3341899 w 6078453"/>
              <a:gd name="connsiteY4" fmla="*/ 36883 h 2318024"/>
              <a:gd name="connsiteX5" fmla="*/ 4489671 w 6078453"/>
              <a:gd name="connsiteY5" fmla="*/ 22010 h 2318024"/>
              <a:gd name="connsiteX6" fmla="*/ 4818636 w 6078453"/>
              <a:gd name="connsiteY6" fmla="*/ 240159 h 2318024"/>
              <a:gd name="connsiteX7" fmla="*/ 5023758 w 6078453"/>
              <a:gd name="connsiteY7" fmla="*/ 127866 h 2318024"/>
              <a:gd name="connsiteX8" fmla="*/ 5865744 w 6078453"/>
              <a:gd name="connsiteY8" fmla="*/ 142125 h 2318024"/>
              <a:gd name="connsiteX9" fmla="*/ 6078453 w 6078453"/>
              <a:gd name="connsiteY9" fmla="*/ 607933 h 2318024"/>
              <a:gd name="connsiteX0" fmla="*/ 0 w 6078453"/>
              <a:gd name="connsiteY0" fmla="*/ 2315860 h 2315860"/>
              <a:gd name="connsiteX1" fmla="*/ 509813 w 6078453"/>
              <a:gd name="connsiteY1" fmla="*/ 1931043 h 2315860"/>
              <a:gd name="connsiteX2" fmla="*/ 1779810 w 6078453"/>
              <a:gd name="connsiteY2" fmla="*/ 630757 h 2315860"/>
              <a:gd name="connsiteX3" fmla="*/ 2353714 w 6078453"/>
              <a:gd name="connsiteY3" fmla="*/ 279705 h 2315860"/>
              <a:gd name="connsiteX4" fmla="*/ 3341899 w 6078453"/>
              <a:gd name="connsiteY4" fmla="*/ 34719 h 2315860"/>
              <a:gd name="connsiteX5" fmla="*/ 4489671 w 6078453"/>
              <a:gd name="connsiteY5" fmla="*/ 19846 h 2315860"/>
              <a:gd name="connsiteX6" fmla="*/ 4818636 w 6078453"/>
              <a:gd name="connsiteY6" fmla="*/ 206595 h 2315860"/>
              <a:gd name="connsiteX7" fmla="*/ 5023758 w 6078453"/>
              <a:gd name="connsiteY7" fmla="*/ 125702 h 2315860"/>
              <a:gd name="connsiteX8" fmla="*/ 5865744 w 6078453"/>
              <a:gd name="connsiteY8" fmla="*/ 139961 h 2315860"/>
              <a:gd name="connsiteX9" fmla="*/ 6078453 w 6078453"/>
              <a:gd name="connsiteY9" fmla="*/ 605769 h 2315860"/>
              <a:gd name="connsiteX0" fmla="*/ 0 w 6078453"/>
              <a:gd name="connsiteY0" fmla="*/ 2315860 h 2315860"/>
              <a:gd name="connsiteX1" fmla="*/ 509813 w 6078453"/>
              <a:gd name="connsiteY1" fmla="*/ 1931043 h 2315860"/>
              <a:gd name="connsiteX2" fmla="*/ 1779810 w 6078453"/>
              <a:gd name="connsiteY2" fmla="*/ 630757 h 2315860"/>
              <a:gd name="connsiteX3" fmla="*/ 2353714 w 6078453"/>
              <a:gd name="connsiteY3" fmla="*/ 279705 h 2315860"/>
              <a:gd name="connsiteX4" fmla="*/ 3341899 w 6078453"/>
              <a:gd name="connsiteY4" fmla="*/ 34719 h 2315860"/>
              <a:gd name="connsiteX5" fmla="*/ 4489671 w 6078453"/>
              <a:gd name="connsiteY5" fmla="*/ 19846 h 2315860"/>
              <a:gd name="connsiteX6" fmla="*/ 4818636 w 6078453"/>
              <a:gd name="connsiteY6" fmla="*/ 206595 h 2315860"/>
              <a:gd name="connsiteX7" fmla="*/ 5023758 w 6078453"/>
              <a:gd name="connsiteY7" fmla="*/ 125702 h 2315860"/>
              <a:gd name="connsiteX8" fmla="*/ 5865744 w 6078453"/>
              <a:gd name="connsiteY8" fmla="*/ 139961 h 2315860"/>
              <a:gd name="connsiteX9" fmla="*/ 6078453 w 6078453"/>
              <a:gd name="connsiteY9" fmla="*/ 605769 h 2315860"/>
              <a:gd name="connsiteX0" fmla="*/ 0 w 6061011"/>
              <a:gd name="connsiteY0" fmla="*/ 2287600 h 2287600"/>
              <a:gd name="connsiteX1" fmla="*/ 492371 w 6061011"/>
              <a:gd name="connsiteY1" fmla="*/ 1931043 h 2287600"/>
              <a:gd name="connsiteX2" fmla="*/ 1762368 w 6061011"/>
              <a:gd name="connsiteY2" fmla="*/ 630757 h 2287600"/>
              <a:gd name="connsiteX3" fmla="*/ 2336272 w 6061011"/>
              <a:gd name="connsiteY3" fmla="*/ 279705 h 2287600"/>
              <a:gd name="connsiteX4" fmla="*/ 3324457 w 6061011"/>
              <a:gd name="connsiteY4" fmla="*/ 34719 h 2287600"/>
              <a:gd name="connsiteX5" fmla="*/ 4472229 w 6061011"/>
              <a:gd name="connsiteY5" fmla="*/ 19846 h 2287600"/>
              <a:gd name="connsiteX6" fmla="*/ 4801194 w 6061011"/>
              <a:gd name="connsiteY6" fmla="*/ 206595 h 2287600"/>
              <a:gd name="connsiteX7" fmla="*/ 5006316 w 6061011"/>
              <a:gd name="connsiteY7" fmla="*/ 125702 h 2287600"/>
              <a:gd name="connsiteX8" fmla="*/ 5848302 w 6061011"/>
              <a:gd name="connsiteY8" fmla="*/ 139961 h 2287600"/>
              <a:gd name="connsiteX9" fmla="*/ 6061011 w 6061011"/>
              <a:gd name="connsiteY9" fmla="*/ 605769 h 2287600"/>
              <a:gd name="connsiteX0" fmla="*/ 0 w 6061011"/>
              <a:gd name="connsiteY0" fmla="*/ 2287600 h 2287600"/>
              <a:gd name="connsiteX1" fmla="*/ 492371 w 6061011"/>
              <a:gd name="connsiteY1" fmla="*/ 1931043 h 2287600"/>
              <a:gd name="connsiteX2" fmla="*/ 1762368 w 6061011"/>
              <a:gd name="connsiteY2" fmla="*/ 630757 h 2287600"/>
              <a:gd name="connsiteX3" fmla="*/ 2336272 w 6061011"/>
              <a:gd name="connsiteY3" fmla="*/ 279705 h 2287600"/>
              <a:gd name="connsiteX4" fmla="*/ 3324457 w 6061011"/>
              <a:gd name="connsiteY4" fmla="*/ 34719 h 2287600"/>
              <a:gd name="connsiteX5" fmla="*/ 4472229 w 6061011"/>
              <a:gd name="connsiteY5" fmla="*/ 19846 h 2287600"/>
              <a:gd name="connsiteX6" fmla="*/ 4801194 w 6061011"/>
              <a:gd name="connsiteY6" fmla="*/ 206595 h 2287600"/>
              <a:gd name="connsiteX7" fmla="*/ 5006316 w 6061011"/>
              <a:gd name="connsiteY7" fmla="*/ 125702 h 2287600"/>
              <a:gd name="connsiteX8" fmla="*/ 5848302 w 6061011"/>
              <a:gd name="connsiteY8" fmla="*/ 139961 h 2287600"/>
              <a:gd name="connsiteX9" fmla="*/ 6061011 w 6061011"/>
              <a:gd name="connsiteY9" fmla="*/ 605769 h 2287600"/>
              <a:gd name="connsiteX0" fmla="*/ 0 w 6061011"/>
              <a:gd name="connsiteY0" fmla="*/ 2288595 h 2288595"/>
              <a:gd name="connsiteX1" fmla="*/ 492371 w 6061011"/>
              <a:gd name="connsiteY1" fmla="*/ 1932038 h 2288595"/>
              <a:gd name="connsiteX2" fmla="*/ 1762368 w 6061011"/>
              <a:gd name="connsiteY2" fmla="*/ 631752 h 2288595"/>
              <a:gd name="connsiteX3" fmla="*/ 2336272 w 6061011"/>
              <a:gd name="connsiteY3" fmla="*/ 280700 h 2288595"/>
              <a:gd name="connsiteX4" fmla="*/ 3324457 w 6061011"/>
              <a:gd name="connsiteY4" fmla="*/ 35714 h 2288595"/>
              <a:gd name="connsiteX5" fmla="*/ 4472229 w 6061011"/>
              <a:gd name="connsiteY5" fmla="*/ 20841 h 2288595"/>
              <a:gd name="connsiteX6" fmla="*/ 4743634 w 6061011"/>
              <a:gd name="connsiteY6" fmla="*/ 222103 h 2288595"/>
              <a:gd name="connsiteX7" fmla="*/ 5006316 w 6061011"/>
              <a:gd name="connsiteY7" fmla="*/ 126697 h 2288595"/>
              <a:gd name="connsiteX8" fmla="*/ 5848302 w 6061011"/>
              <a:gd name="connsiteY8" fmla="*/ 140956 h 2288595"/>
              <a:gd name="connsiteX9" fmla="*/ 6061011 w 6061011"/>
              <a:gd name="connsiteY9" fmla="*/ 606764 h 2288595"/>
              <a:gd name="connsiteX0" fmla="*/ 0 w 6061011"/>
              <a:gd name="connsiteY0" fmla="*/ 2288595 h 2288595"/>
              <a:gd name="connsiteX1" fmla="*/ 492371 w 6061011"/>
              <a:gd name="connsiteY1" fmla="*/ 1932038 h 2288595"/>
              <a:gd name="connsiteX2" fmla="*/ 1762368 w 6061011"/>
              <a:gd name="connsiteY2" fmla="*/ 631752 h 2288595"/>
              <a:gd name="connsiteX3" fmla="*/ 2336272 w 6061011"/>
              <a:gd name="connsiteY3" fmla="*/ 280700 h 2288595"/>
              <a:gd name="connsiteX4" fmla="*/ 3324457 w 6061011"/>
              <a:gd name="connsiteY4" fmla="*/ 35714 h 2288595"/>
              <a:gd name="connsiteX5" fmla="*/ 4472229 w 6061011"/>
              <a:gd name="connsiteY5" fmla="*/ 20841 h 2288595"/>
              <a:gd name="connsiteX6" fmla="*/ 4743634 w 6061011"/>
              <a:gd name="connsiteY6" fmla="*/ 222103 h 2288595"/>
              <a:gd name="connsiteX7" fmla="*/ 4943524 w 6061011"/>
              <a:gd name="connsiteY7" fmla="*/ 102509 h 2288595"/>
              <a:gd name="connsiteX8" fmla="*/ 5848302 w 6061011"/>
              <a:gd name="connsiteY8" fmla="*/ 140956 h 2288595"/>
              <a:gd name="connsiteX9" fmla="*/ 6061011 w 6061011"/>
              <a:gd name="connsiteY9" fmla="*/ 606764 h 2288595"/>
              <a:gd name="connsiteX0" fmla="*/ 0 w 6061011"/>
              <a:gd name="connsiteY0" fmla="*/ 2288595 h 2288595"/>
              <a:gd name="connsiteX1" fmla="*/ 492371 w 6061011"/>
              <a:gd name="connsiteY1" fmla="*/ 1932038 h 2288595"/>
              <a:gd name="connsiteX2" fmla="*/ 1762368 w 6061011"/>
              <a:gd name="connsiteY2" fmla="*/ 631752 h 2288595"/>
              <a:gd name="connsiteX3" fmla="*/ 2336272 w 6061011"/>
              <a:gd name="connsiteY3" fmla="*/ 280700 h 2288595"/>
              <a:gd name="connsiteX4" fmla="*/ 3324457 w 6061011"/>
              <a:gd name="connsiteY4" fmla="*/ 35714 h 2288595"/>
              <a:gd name="connsiteX5" fmla="*/ 4472229 w 6061011"/>
              <a:gd name="connsiteY5" fmla="*/ 20841 h 2288595"/>
              <a:gd name="connsiteX6" fmla="*/ 4743634 w 6061011"/>
              <a:gd name="connsiteY6" fmla="*/ 222103 h 2288595"/>
              <a:gd name="connsiteX7" fmla="*/ 4980152 w 6061011"/>
              <a:gd name="connsiteY7" fmla="*/ 102509 h 2288595"/>
              <a:gd name="connsiteX8" fmla="*/ 5848302 w 6061011"/>
              <a:gd name="connsiteY8" fmla="*/ 140956 h 2288595"/>
              <a:gd name="connsiteX9" fmla="*/ 6061011 w 6061011"/>
              <a:gd name="connsiteY9" fmla="*/ 606764 h 2288595"/>
              <a:gd name="connsiteX0" fmla="*/ 0 w 6061011"/>
              <a:gd name="connsiteY0" fmla="*/ 2288595 h 2288595"/>
              <a:gd name="connsiteX1" fmla="*/ 492371 w 6061011"/>
              <a:gd name="connsiteY1" fmla="*/ 1932038 h 2288595"/>
              <a:gd name="connsiteX2" fmla="*/ 1762368 w 6061011"/>
              <a:gd name="connsiteY2" fmla="*/ 631752 h 2288595"/>
              <a:gd name="connsiteX3" fmla="*/ 2336272 w 6061011"/>
              <a:gd name="connsiteY3" fmla="*/ 280700 h 2288595"/>
              <a:gd name="connsiteX4" fmla="*/ 3324457 w 6061011"/>
              <a:gd name="connsiteY4" fmla="*/ 35714 h 2288595"/>
              <a:gd name="connsiteX5" fmla="*/ 4472229 w 6061011"/>
              <a:gd name="connsiteY5" fmla="*/ 20841 h 2288595"/>
              <a:gd name="connsiteX6" fmla="*/ 4743634 w 6061011"/>
              <a:gd name="connsiteY6" fmla="*/ 222103 h 2288595"/>
              <a:gd name="connsiteX7" fmla="*/ 4959221 w 6061011"/>
              <a:gd name="connsiteY7" fmla="*/ 112184 h 2288595"/>
              <a:gd name="connsiteX8" fmla="*/ 5848302 w 6061011"/>
              <a:gd name="connsiteY8" fmla="*/ 140956 h 2288595"/>
              <a:gd name="connsiteX9" fmla="*/ 6061011 w 6061011"/>
              <a:gd name="connsiteY9" fmla="*/ 606764 h 2288595"/>
              <a:gd name="connsiteX0" fmla="*/ 0 w 6061011"/>
              <a:gd name="connsiteY0" fmla="*/ 2288595 h 2288595"/>
              <a:gd name="connsiteX1" fmla="*/ 492371 w 6061011"/>
              <a:gd name="connsiteY1" fmla="*/ 1932038 h 2288595"/>
              <a:gd name="connsiteX2" fmla="*/ 1762368 w 6061011"/>
              <a:gd name="connsiteY2" fmla="*/ 631752 h 2288595"/>
              <a:gd name="connsiteX3" fmla="*/ 2336272 w 6061011"/>
              <a:gd name="connsiteY3" fmla="*/ 280700 h 2288595"/>
              <a:gd name="connsiteX4" fmla="*/ 3324457 w 6061011"/>
              <a:gd name="connsiteY4" fmla="*/ 35714 h 2288595"/>
              <a:gd name="connsiteX5" fmla="*/ 4472229 w 6061011"/>
              <a:gd name="connsiteY5" fmla="*/ 20841 h 2288595"/>
              <a:gd name="connsiteX6" fmla="*/ 4743634 w 6061011"/>
              <a:gd name="connsiteY6" fmla="*/ 222103 h 2288595"/>
              <a:gd name="connsiteX7" fmla="*/ 4938291 w 6061011"/>
              <a:gd name="connsiteY7" fmla="*/ 102509 h 2288595"/>
              <a:gd name="connsiteX8" fmla="*/ 5848302 w 6061011"/>
              <a:gd name="connsiteY8" fmla="*/ 140956 h 2288595"/>
              <a:gd name="connsiteX9" fmla="*/ 6061011 w 6061011"/>
              <a:gd name="connsiteY9" fmla="*/ 606764 h 2288595"/>
              <a:gd name="connsiteX0" fmla="*/ 0 w 6061011"/>
              <a:gd name="connsiteY0" fmla="*/ 2288595 h 2288595"/>
              <a:gd name="connsiteX1" fmla="*/ 492371 w 6061011"/>
              <a:gd name="connsiteY1" fmla="*/ 1932038 h 2288595"/>
              <a:gd name="connsiteX2" fmla="*/ 1762368 w 6061011"/>
              <a:gd name="connsiteY2" fmla="*/ 631752 h 2288595"/>
              <a:gd name="connsiteX3" fmla="*/ 2336272 w 6061011"/>
              <a:gd name="connsiteY3" fmla="*/ 280700 h 2288595"/>
              <a:gd name="connsiteX4" fmla="*/ 3324457 w 6061011"/>
              <a:gd name="connsiteY4" fmla="*/ 35714 h 2288595"/>
              <a:gd name="connsiteX5" fmla="*/ 4472229 w 6061011"/>
              <a:gd name="connsiteY5" fmla="*/ 20841 h 2288595"/>
              <a:gd name="connsiteX6" fmla="*/ 4743634 w 6061011"/>
              <a:gd name="connsiteY6" fmla="*/ 222103 h 2288595"/>
              <a:gd name="connsiteX7" fmla="*/ 4938291 w 6061011"/>
              <a:gd name="connsiteY7" fmla="*/ 102509 h 2288595"/>
              <a:gd name="connsiteX8" fmla="*/ 5848302 w 6061011"/>
              <a:gd name="connsiteY8" fmla="*/ 140956 h 2288595"/>
              <a:gd name="connsiteX9" fmla="*/ 6061011 w 6061011"/>
              <a:gd name="connsiteY9" fmla="*/ 606764 h 2288595"/>
              <a:gd name="connsiteX0" fmla="*/ 0 w 6061011"/>
              <a:gd name="connsiteY0" fmla="*/ 2288595 h 2288595"/>
              <a:gd name="connsiteX1" fmla="*/ 492371 w 6061011"/>
              <a:gd name="connsiteY1" fmla="*/ 1932038 h 2288595"/>
              <a:gd name="connsiteX2" fmla="*/ 1762368 w 6061011"/>
              <a:gd name="connsiteY2" fmla="*/ 631752 h 2288595"/>
              <a:gd name="connsiteX3" fmla="*/ 2336272 w 6061011"/>
              <a:gd name="connsiteY3" fmla="*/ 280700 h 2288595"/>
              <a:gd name="connsiteX4" fmla="*/ 3324457 w 6061011"/>
              <a:gd name="connsiteY4" fmla="*/ 35714 h 2288595"/>
              <a:gd name="connsiteX5" fmla="*/ 4472229 w 6061011"/>
              <a:gd name="connsiteY5" fmla="*/ 20841 h 2288595"/>
              <a:gd name="connsiteX6" fmla="*/ 4743634 w 6061011"/>
              <a:gd name="connsiteY6" fmla="*/ 222103 h 2288595"/>
              <a:gd name="connsiteX7" fmla="*/ 4938291 w 6061011"/>
              <a:gd name="connsiteY7" fmla="*/ 102509 h 2288595"/>
              <a:gd name="connsiteX8" fmla="*/ 5848302 w 6061011"/>
              <a:gd name="connsiteY8" fmla="*/ 140956 h 2288595"/>
              <a:gd name="connsiteX9" fmla="*/ 6061011 w 6061011"/>
              <a:gd name="connsiteY9" fmla="*/ 606764 h 2288595"/>
              <a:gd name="connsiteX0" fmla="*/ 0 w 6061011"/>
              <a:gd name="connsiteY0" fmla="*/ 2288595 h 2288595"/>
              <a:gd name="connsiteX1" fmla="*/ 492371 w 6061011"/>
              <a:gd name="connsiteY1" fmla="*/ 1932038 h 2288595"/>
              <a:gd name="connsiteX2" fmla="*/ 1762368 w 6061011"/>
              <a:gd name="connsiteY2" fmla="*/ 631752 h 2288595"/>
              <a:gd name="connsiteX3" fmla="*/ 2336272 w 6061011"/>
              <a:gd name="connsiteY3" fmla="*/ 280700 h 2288595"/>
              <a:gd name="connsiteX4" fmla="*/ 3324457 w 6061011"/>
              <a:gd name="connsiteY4" fmla="*/ 35714 h 2288595"/>
              <a:gd name="connsiteX5" fmla="*/ 4472229 w 6061011"/>
              <a:gd name="connsiteY5" fmla="*/ 20841 h 2288595"/>
              <a:gd name="connsiteX6" fmla="*/ 4743634 w 6061011"/>
              <a:gd name="connsiteY6" fmla="*/ 222103 h 2288595"/>
              <a:gd name="connsiteX7" fmla="*/ 4938291 w 6061011"/>
              <a:gd name="connsiteY7" fmla="*/ 102509 h 2288595"/>
              <a:gd name="connsiteX8" fmla="*/ 5848302 w 6061011"/>
              <a:gd name="connsiteY8" fmla="*/ 160306 h 2288595"/>
              <a:gd name="connsiteX9" fmla="*/ 6061011 w 6061011"/>
              <a:gd name="connsiteY9" fmla="*/ 606764 h 2288595"/>
              <a:gd name="connsiteX0" fmla="*/ 0 w 6061011"/>
              <a:gd name="connsiteY0" fmla="*/ 2288595 h 2288595"/>
              <a:gd name="connsiteX1" fmla="*/ 508874 w 6061011"/>
              <a:gd name="connsiteY1" fmla="*/ 1963524 h 2288595"/>
              <a:gd name="connsiteX2" fmla="*/ 1762368 w 6061011"/>
              <a:gd name="connsiteY2" fmla="*/ 631752 h 2288595"/>
              <a:gd name="connsiteX3" fmla="*/ 2336272 w 6061011"/>
              <a:gd name="connsiteY3" fmla="*/ 280700 h 2288595"/>
              <a:gd name="connsiteX4" fmla="*/ 3324457 w 6061011"/>
              <a:gd name="connsiteY4" fmla="*/ 35714 h 2288595"/>
              <a:gd name="connsiteX5" fmla="*/ 4472229 w 6061011"/>
              <a:gd name="connsiteY5" fmla="*/ 20841 h 2288595"/>
              <a:gd name="connsiteX6" fmla="*/ 4743634 w 6061011"/>
              <a:gd name="connsiteY6" fmla="*/ 222103 h 2288595"/>
              <a:gd name="connsiteX7" fmla="*/ 4938291 w 6061011"/>
              <a:gd name="connsiteY7" fmla="*/ 102509 h 2288595"/>
              <a:gd name="connsiteX8" fmla="*/ 5848302 w 6061011"/>
              <a:gd name="connsiteY8" fmla="*/ 160306 h 2288595"/>
              <a:gd name="connsiteX9" fmla="*/ 6061011 w 6061011"/>
              <a:gd name="connsiteY9" fmla="*/ 606764 h 2288595"/>
              <a:gd name="connsiteX0" fmla="*/ 0 w 6061011"/>
              <a:gd name="connsiteY0" fmla="*/ 2296472 h 2296472"/>
              <a:gd name="connsiteX1" fmla="*/ 508874 w 6061011"/>
              <a:gd name="connsiteY1" fmla="*/ 1971401 h 2296472"/>
              <a:gd name="connsiteX2" fmla="*/ 1762368 w 6061011"/>
              <a:gd name="connsiteY2" fmla="*/ 639629 h 2296472"/>
              <a:gd name="connsiteX3" fmla="*/ 2336272 w 6061011"/>
              <a:gd name="connsiteY3" fmla="*/ 288577 h 2296472"/>
              <a:gd name="connsiteX4" fmla="*/ 3324457 w 6061011"/>
              <a:gd name="connsiteY4" fmla="*/ 29077 h 2296472"/>
              <a:gd name="connsiteX5" fmla="*/ 4472229 w 6061011"/>
              <a:gd name="connsiteY5" fmla="*/ 28718 h 2296472"/>
              <a:gd name="connsiteX6" fmla="*/ 4743634 w 6061011"/>
              <a:gd name="connsiteY6" fmla="*/ 229980 h 2296472"/>
              <a:gd name="connsiteX7" fmla="*/ 4938291 w 6061011"/>
              <a:gd name="connsiteY7" fmla="*/ 110386 h 2296472"/>
              <a:gd name="connsiteX8" fmla="*/ 5848302 w 6061011"/>
              <a:gd name="connsiteY8" fmla="*/ 168183 h 2296472"/>
              <a:gd name="connsiteX9" fmla="*/ 6061011 w 6061011"/>
              <a:gd name="connsiteY9" fmla="*/ 614641 h 2296472"/>
              <a:gd name="connsiteX0" fmla="*/ 0 w 6061011"/>
              <a:gd name="connsiteY0" fmla="*/ 2284849 h 2284849"/>
              <a:gd name="connsiteX1" fmla="*/ 508874 w 6061011"/>
              <a:gd name="connsiteY1" fmla="*/ 1959778 h 2284849"/>
              <a:gd name="connsiteX2" fmla="*/ 1762368 w 6061011"/>
              <a:gd name="connsiteY2" fmla="*/ 628006 h 2284849"/>
              <a:gd name="connsiteX3" fmla="*/ 2336272 w 6061011"/>
              <a:gd name="connsiteY3" fmla="*/ 276954 h 2284849"/>
              <a:gd name="connsiteX4" fmla="*/ 3324457 w 6061011"/>
              <a:gd name="connsiteY4" fmla="*/ 17454 h 2284849"/>
              <a:gd name="connsiteX5" fmla="*/ 4472229 w 6061011"/>
              <a:gd name="connsiteY5" fmla="*/ 17095 h 2284849"/>
              <a:gd name="connsiteX6" fmla="*/ 4743634 w 6061011"/>
              <a:gd name="connsiteY6" fmla="*/ 218357 h 2284849"/>
              <a:gd name="connsiteX7" fmla="*/ 4938291 w 6061011"/>
              <a:gd name="connsiteY7" fmla="*/ 98763 h 2284849"/>
              <a:gd name="connsiteX8" fmla="*/ 5848302 w 6061011"/>
              <a:gd name="connsiteY8" fmla="*/ 156560 h 2284849"/>
              <a:gd name="connsiteX9" fmla="*/ 6061011 w 6061011"/>
              <a:gd name="connsiteY9" fmla="*/ 603018 h 2284849"/>
              <a:gd name="connsiteX0" fmla="*/ 0 w 6061011"/>
              <a:gd name="connsiteY0" fmla="*/ 2284849 h 2284849"/>
              <a:gd name="connsiteX1" fmla="*/ 508874 w 6061011"/>
              <a:gd name="connsiteY1" fmla="*/ 1959778 h 2284849"/>
              <a:gd name="connsiteX2" fmla="*/ 1762368 w 6061011"/>
              <a:gd name="connsiteY2" fmla="*/ 628006 h 2284849"/>
              <a:gd name="connsiteX3" fmla="*/ 2336272 w 6061011"/>
              <a:gd name="connsiteY3" fmla="*/ 276954 h 2284849"/>
              <a:gd name="connsiteX4" fmla="*/ 3324457 w 6061011"/>
              <a:gd name="connsiteY4" fmla="*/ 17454 h 2284849"/>
              <a:gd name="connsiteX5" fmla="*/ 4472229 w 6061011"/>
              <a:gd name="connsiteY5" fmla="*/ 17095 h 2284849"/>
              <a:gd name="connsiteX6" fmla="*/ 4743634 w 6061011"/>
              <a:gd name="connsiteY6" fmla="*/ 218357 h 2284849"/>
              <a:gd name="connsiteX7" fmla="*/ 4938291 w 6061011"/>
              <a:gd name="connsiteY7" fmla="*/ 98763 h 2284849"/>
              <a:gd name="connsiteX8" fmla="*/ 5848302 w 6061011"/>
              <a:gd name="connsiteY8" fmla="*/ 156560 h 2284849"/>
              <a:gd name="connsiteX9" fmla="*/ 6061011 w 6061011"/>
              <a:gd name="connsiteY9" fmla="*/ 603018 h 2284849"/>
              <a:gd name="connsiteX0" fmla="*/ 0 w 6061011"/>
              <a:gd name="connsiteY0" fmla="*/ 2284849 h 2284849"/>
              <a:gd name="connsiteX1" fmla="*/ 508874 w 6061011"/>
              <a:gd name="connsiteY1" fmla="*/ 1959778 h 2284849"/>
              <a:gd name="connsiteX2" fmla="*/ 1762368 w 6061011"/>
              <a:gd name="connsiteY2" fmla="*/ 628006 h 2284849"/>
              <a:gd name="connsiteX3" fmla="*/ 2336272 w 6061011"/>
              <a:gd name="connsiteY3" fmla="*/ 276954 h 2284849"/>
              <a:gd name="connsiteX4" fmla="*/ 3324457 w 6061011"/>
              <a:gd name="connsiteY4" fmla="*/ 17454 h 2284849"/>
              <a:gd name="connsiteX5" fmla="*/ 4472229 w 6061011"/>
              <a:gd name="connsiteY5" fmla="*/ 17095 h 2284849"/>
              <a:gd name="connsiteX6" fmla="*/ 4743634 w 6061011"/>
              <a:gd name="connsiteY6" fmla="*/ 218357 h 2284849"/>
              <a:gd name="connsiteX7" fmla="*/ 4938291 w 6061011"/>
              <a:gd name="connsiteY7" fmla="*/ 98763 h 2284849"/>
              <a:gd name="connsiteX8" fmla="*/ 5848302 w 6061011"/>
              <a:gd name="connsiteY8" fmla="*/ 156560 h 2284849"/>
              <a:gd name="connsiteX9" fmla="*/ 6061011 w 6061011"/>
              <a:gd name="connsiteY9" fmla="*/ 603018 h 2284849"/>
              <a:gd name="connsiteX0" fmla="*/ 0 w 6061011"/>
              <a:gd name="connsiteY0" fmla="*/ 2283611 h 2283611"/>
              <a:gd name="connsiteX1" fmla="*/ 508874 w 6061011"/>
              <a:gd name="connsiteY1" fmla="*/ 1958540 h 2283611"/>
              <a:gd name="connsiteX2" fmla="*/ 1762368 w 6061011"/>
              <a:gd name="connsiteY2" fmla="*/ 626768 h 2283611"/>
              <a:gd name="connsiteX3" fmla="*/ 2336272 w 6061011"/>
              <a:gd name="connsiteY3" fmla="*/ 275716 h 2283611"/>
              <a:gd name="connsiteX4" fmla="*/ 3324457 w 6061011"/>
              <a:gd name="connsiteY4" fmla="*/ 16216 h 2283611"/>
              <a:gd name="connsiteX5" fmla="*/ 4472229 w 6061011"/>
              <a:gd name="connsiteY5" fmla="*/ 15857 h 2283611"/>
              <a:gd name="connsiteX6" fmla="*/ 4743634 w 6061011"/>
              <a:gd name="connsiteY6" fmla="*/ 217119 h 2283611"/>
              <a:gd name="connsiteX7" fmla="*/ 4938291 w 6061011"/>
              <a:gd name="connsiteY7" fmla="*/ 97525 h 2283611"/>
              <a:gd name="connsiteX8" fmla="*/ 5848302 w 6061011"/>
              <a:gd name="connsiteY8" fmla="*/ 155322 h 2283611"/>
              <a:gd name="connsiteX9" fmla="*/ 6061011 w 6061011"/>
              <a:gd name="connsiteY9" fmla="*/ 601780 h 2283611"/>
              <a:gd name="connsiteX0" fmla="*/ 0 w 6061011"/>
              <a:gd name="connsiteY0" fmla="*/ 2321165 h 2321165"/>
              <a:gd name="connsiteX1" fmla="*/ 508874 w 6061011"/>
              <a:gd name="connsiteY1" fmla="*/ 1996094 h 2321165"/>
              <a:gd name="connsiteX2" fmla="*/ 1762368 w 6061011"/>
              <a:gd name="connsiteY2" fmla="*/ 664322 h 2321165"/>
              <a:gd name="connsiteX3" fmla="*/ 3324457 w 6061011"/>
              <a:gd name="connsiteY3" fmla="*/ 53770 h 2321165"/>
              <a:gd name="connsiteX4" fmla="*/ 4472229 w 6061011"/>
              <a:gd name="connsiteY4" fmla="*/ 53411 h 2321165"/>
              <a:gd name="connsiteX5" fmla="*/ 4743634 w 6061011"/>
              <a:gd name="connsiteY5" fmla="*/ 254673 h 2321165"/>
              <a:gd name="connsiteX6" fmla="*/ 4938291 w 6061011"/>
              <a:gd name="connsiteY6" fmla="*/ 135079 h 2321165"/>
              <a:gd name="connsiteX7" fmla="*/ 5848302 w 6061011"/>
              <a:gd name="connsiteY7" fmla="*/ 192876 h 2321165"/>
              <a:gd name="connsiteX8" fmla="*/ 6061011 w 6061011"/>
              <a:gd name="connsiteY8" fmla="*/ 639334 h 2321165"/>
              <a:gd name="connsiteX0" fmla="*/ 0 w 6061011"/>
              <a:gd name="connsiteY0" fmla="*/ 2321165 h 2321165"/>
              <a:gd name="connsiteX1" fmla="*/ 508874 w 6061011"/>
              <a:gd name="connsiteY1" fmla="*/ 1996094 h 2321165"/>
              <a:gd name="connsiteX2" fmla="*/ 1762368 w 6061011"/>
              <a:gd name="connsiteY2" fmla="*/ 664322 h 2321165"/>
              <a:gd name="connsiteX3" fmla="*/ 3324457 w 6061011"/>
              <a:gd name="connsiteY3" fmla="*/ 53770 h 2321165"/>
              <a:gd name="connsiteX4" fmla="*/ 4472229 w 6061011"/>
              <a:gd name="connsiteY4" fmla="*/ 53411 h 2321165"/>
              <a:gd name="connsiteX5" fmla="*/ 4743634 w 6061011"/>
              <a:gd name="connsiteY5" fmla="*/ 254673 h 2321165"/>
              <a:gd name="connsiteX6" fmla="*/ 4938291 w 6061011"/>
              <a:gd name="connsiteY6" fmla="*/ 135079 h 2321165"/>
              <a:gd name="connsiteX7" fmla="*/ 5848302 w 6061011"/>
              <a:gd name="connsiteY7" fmla="*/ 192876 h 2321165"/>
              <a:gd name="connsiteX8" fmla="*/ 6061011 w 6061011"/>
              <a:gd name="connsiteY8" fmla="*/ 639334 h 2321165"/>
              <a:gd name="connsiteX0" fmla="*/ 0 w 6061011"/>
              <a:gd name="connsiteY0" fmla="*/ 2284973 h 2284973"/>
              <a:gd name="connsiteX1" fmla="*/ 508874 w 6061011"/>
              <a:gd name="connsiteY1" fmla="*/ 1959902 h 2284973"/>
              <a:gd name="connsiteX2" fmla="*/ 1762368 w 6061011"/>
              <a:gd name="connsiteY2" fmla="*/ 628130 h 2284973"/>
              <a:gd name="connsiteX3" fmla="*/ 3324457 w 6061011"/>
              <a:gd name="connsiteY3" fmla="*/ 17578 h 2284973"/>
              <a:gd name="connsiteX4" fmla="*/ 4472229 w 6061011"/>
              <a:gd name="connsiteY4" fmla="*/ 17219 h 2284973"/>
              <a:gd name="connsiteX5" fmla="*/ 4743634 w 6061011"/>
              <a:gd name="connsiteY5" fmla="*/ 218481 h 2284973"/>
              <a:gd name="connsiteX6" fmla="*/ 4938291 w 6061011"/>
              <a:gd name="connsiteY6" fmla="*/ 98887 h 2284973"/>
              <a:gd name="connsiteX7" fmla="*/ 5848302 w 6061011"/>
              <a:gd name="connsiteY7" fmla="*/ 156684 h 2284973"/>
              <a:gd name="connsiteX8" fmla="*/ 6061011 w 6061011"/>
              <a:gd name="connsiteY8" fmla="*/ 603142 h 2284973"/>
              <a:gd name="connsiteX0" fmla="*/ 0 w 6061011"/>
              <a:gd name="connsiteY0" fmla="*/ 2284973 h 2284973"/>
              <a:gd name="connsiteX1" fmla="*/ 559587 w 6061011"/>
              <a:gd name="connsiteY1" fmla="*/ 2008278 h 2284973"/>
              <a:gd name="connsiteX2" fmla="*/ 1762368 w 6061011"/>
              <a:gd name="connsiteY2" fmla="*/ 628130 h 2284973"/>
              <a:gd name="connsiteX3" fmla="*/ 3324457 w 6061011"/>
              <a:gd name="connsiteY3" fmla="*/ 17578 h 2284973"/>
              <a:gd name="connsiteX4" fmla="*/ 4472229 w 6061011"/>
              <a:gd name="connsiteY4" fmla="*/ 17219 h 2284973"/>
              <a:gd name="connsiteX5" fmla="*/ 4743634 w 6061011"/>
              <a:gd name="connsiteY5" fmla="*/ 218481 h 2284973"/>
              <a:gd name="connsiteX6" fmla="*/ 4938291 w 6061011"/>
              <a:gd name="connsiteY6" fmla="*/ 98887 h 2284973"/>
              <a:gd name="connsiteX7" fmla="*/ 5848302 w 6061011"/>
              <a:gd name="connsiteY7" fmla="*/ 156684 h 2284973"/>
              <a:gd name="connsiteX8" fmla="*/ 6061011 w 6061011"/>
              <a:gd name="connsiteY8" fmla="*/ 603142 h 2284973"/>
              <a:gd name="connsiteX0" fmla="*/ 0 w 6061011"/>
              <a:gd name="connsiteY0" fmla="*/ 2284973 h 2284973"/>
              <a:gd name="connsiteX1" fmla="*/ 559587 w 6061011"/>
              <a:gd name="connsiteY1" fmla="*/ 2008278 h 2284973"/>
              <a:gd name="connsiteX2" fmla="*/ 1762368 w 6061011"/>
              <a:gd name="connsiteY2" fmla="*/ 628130 h 2284973"/>
              <a:gd name="connsiteX3" fmla="*/ 3324457 w 6061011"/>
              <a:gd name="connsiteY3" fmla="*/ 17578 h 2284973"/>
              <a:gd name="connsiteX4" fmla="*/ 4472229 w 6061011"/>
              <a:gd name="connsiteY4" fmla="*/ 17219 h 2284973"/>
              <a:gd name="connsiteX5" fmla="*/ 4743634 w 6061011"/>
              <a:gd name="connsiteY5" fmla="*/ 218481 h 2284973"/>
              <a:gd name="connsiteX6" fmla="*/ 4938291 w 6061011"/>
              <a:gd name="connsiteY6" fmla="*/ 98887 h 2284973"/>
              <a:gd name="connsiteX7" fmla="*/ 5848302 w 6061011"/>
              <a:gd name="connsiteY7" fmla="*/ 156684 h 2284973"/>
              <a:gd name="connsiteX8" fmla="*/ 6061011 w 6061011"/>
              <a:gd name="connsiteY8" fmla="*/ 603142 h 2284973"/>
              <a:gd name="connsiteX0" fmla="*/ 0 w 6061011"/>
              <a:gd name="connsiteY0" fmla="*/ 2284973 h 2284973"/>
              <a:gd name="connsiteX1" fmla="*/ 559587 w 6061011"/>
              <a:gd name="connsiteY1" fmla="*/ 2008278 h 2284973"/>
              <a:gd name="connsiteX2" fmla="*/ 1762368 w 6061011"/>
              <a:gd name="connsiteY2" fmla="*/ 628130 h 2284973"/>
              <a:gd name="connsiteX3" fmla="*/ 3324457 w 6061011"/>
              <a:gd name="connsiteY3" fmla="*/ 17578 h 2284973"/>
              <a:gd name="connsiteX4" fmla="*/ 4472229 w 6061011"/>
              <a:gd name="connsiteY4" fmla="*/ 17219 h 2284973"/>
              <a:gd name="connsiteX5" fmla="*/ 4743634 w 6061011"/>
              <a:gd name="connsiteY5" fmla="*/ 218481 h 2284973"/>
              <a:gd name="connsiteX6" fmla="*/ 4968719 w 6061011"/>
              <a:gd name="connsiteY6" fmla="*/ 60186 h 2284973"/>
              <a:gd name="connsiteX7" fmla="*/ 5848302 w 6061011"/>
              <a:gd name="connsiteY7" fmla="*/ 156684 h 2284973"/>
              <a:gd name="connsiteX8" fmla="*/ 6061011 w 6061011"/>
              <a:gd name="connsiteY8" fmla="*/ 603142 h 2284973"/>
              <a:gd name="connsiteX0" fmla="*/ 0 w 6061011"/>
              <a:gd name="connsiteY0" fmla="*/ 2284973 h 2284973"/>
              <a:gd name="connsiteX1" fmla="*/ 809772 w 6061011"/>
              <a:gd name="connsiteY1" fmla="*/ 1963127 h 2284973"/>
              <a:gd name="connsiteX2" fmla="*/ 1762368 w 6061011"/>
              <a:gd name="connsiteY2" fmla="*/ 628130 h 2284973"/>
              <a:gd name="connsiteX3" fmla="*/ 3324457 w 6061011"/>
              <a:gd name="connsiteY3" fmla="*/ 17578 h 2284973"/>
              <a:gd name="connsiteX4" fmla="*/ 4472229 w 6061011"/>
              <a:gd name="connsiteY4" fmla="*/ 17219 h 2284973"/>
              <a:gd name="connsiteX5" fmla="*/ 4743634 w 6061011"/>
              <a:gd name="connsiteY5" fmla="*/ 218481 h 2284973"/>
              <a:gd name="connsiteX6" fmla="*/ 4968719 w 6061011"/>
              <a:gd name="connsiteY6" fmla="*/ 60186 h 2284973"/>
              <a:gd name="connsiteX7" fmla="*/ 5848302 w 6061011"/>
              <a:gd name="connsiteY7" fmla="*/ 156684 h 2284973"/>
              <a:gd name="connsiteX8" fmla="*/ 6061011 w 6061011"/>
              <a:gd name="connsiteY8" fmla="*/ 603142 h 2284973"/>
              <a:gd name="connsiteX0" fmla="*/ 0 w 6061011"/>
              <a:gd name="connsiteY0" fmla="*/ 2332429 h 2332429"/>
              <a:gd name="connsiteX1" fmla="*/ 809772 w 6061011"/>
              <a:gd name="connsiteY1" fmla="*/ 2010583 h 2332429"/>
              <a:gd name="connsiteX2" fmla="*/ 1782654 w 6061011"/>
              <a:gd name="connsiteY2" fmla="*/ 830390 h 2332429"/>
              <a:gd name="connsiteX3" fmla="*/ 3324457 w 6061011"/>
              <a:gd name="connsiteY3" fmla="*/ 65034 h 2332429"/>
              <a:gd name="connsiteX4" fmla="*/ 4472229 w 6061011"/>
              <a:gd name="connsiteY4" fmla="*/ 64675 h 2332429"/>
              <a:gd name="connsiteX5" fmla="*/ 4743634 w 6061011"/>
              <a:gd name="connsiteY5" fmla="*/ 265937 h 2332429"/>
              <a:gd name="connsiteX6" fmla="*/ 4968719 w 6061011"/>
              <a:gd name="connsiteY6" fmla="*/ 107642 h 2332429"/>
              <a:gd name="connsiteX7" fmla="*/ 5848302 w 6061011"/>
              <a:gd name="connsiteY7" fmla="*/ 204140 h 2332429"/>
              <a:gd name="connsiteX8" fmla="*/ 6061011 w 6061011"/>
              <a:gd name="connsiteY8" fmla="*/ 650598 h 2332429"/>
              <a:gd name="connsiteX0" fmla="*/ 0 w 6061011"/>
              <a:gd name="connsiteY0" fmla="*/ 2331959 h 2331959"/>
              <a:gd name="connsiteX1" fmla="*/ 809772 w 6061011"/>
              <a:gd name="connsiteY1" fmla="*/ 2010113 h 2331959"/>
              <a:gd name="connsiteX2" fmla="*/ 1748845 w 6061011"/>
              <a:gd name="connsiteY2" fmla="*/ 823470 h 2331959"/>
              <a:gd name="connsiteX3" fmla="*/ 3324457 w 6061011"/>
              <a:gd name="connsiteY3" fmla="*/ 64564 h 2331959"/>
              <a:gd name="connsiteX4" fmla="*/ 4472229 w 6061011"/>
              <a:gd name="connsiteY4" fmla="*/ 64205 h 2331959"/>
              <a:gd name="connsiteX5" fmla="*/ 4743634 w 6061011"/>
              <a:gd name="connsiteY5" fmla="*/ 265467 h 2331959"/>
              <a:gd name="connsiteX6" fmla="*/ 4968719 w 6061011"/>
              <a:gd name="connsiteY6" fmla="*/ 107172 h 2331959"/>
              <a:gd name="connsiteX7" fmla="*/ 5848302 w 6061011"/>
              <a:gd name="connsiteY7" fmla="*/ 203670 h 2331959"/>
              <a:gd name="connsiteX8" fmla="*/ 6061011 w 6061011"/>
              <a:gd name="connsiteY8" fmla="*/ 650128 h 2331959"/>
              <a:gd name="connsiteX0" fmla="*/ 0 w 6061011"/>
              <a:gd name="connsiteY0" fmla="*/ 2331959 h 2331959"/>
              <a:gd name="connsiteX1" fmla="*/ 809772 w 6061011"/>
              <a:gd name="connsiteY1" fmla="*/ 2010113 h 2331959"/>
              <a:gd name="connsiteX2" fmla="*/ 1748845 w 6061011"/>
              <a:gd name="connsiteY2" fmla="*/ 823470 h 2331959"/>
              <a:gd name="connsiteX3" fmla="*/ 3324457 w 6061011"/>
              <a:gd name="connsiteY3" fmla="*/ 64564 h 2331959"/>
              <a:gd name="connsiteX4" fmla="*/ 4472229 w 6061011"/>
              <a:gd name="connsiteY4" fmla="*/ 64205 h 2331959"/>
              <a:gd name="connsiteX5" fmla="*/ 4743634 w 6061011"/>
              <a:gd name="connsiteY5" fmla="*/ 265467 h 2331959"/>
              <a:gd name="connsiteX6" fmla="*/ 4968719 w 6061011"/>
              <a:gd name="connsiteY6" fmla="*/ 107172 h 2331959"/>
              <a:gd name="connsiteX7" fmla="*/ 5848302 w 6061011"/>
              <a:gd name="connsiteY7" fmla="*/ 203670 h 2331959"/>
              <a:gd name="connsiteX8" fmla="*/ 6061011 w 6061011"/>
              <a:gd name="connsiteY8" fmla="*/ 650128 h 2331959"/>
              <a:gd name="connsiteX0" fmla="*/ 0 w 6061011"/>
              <a:gd name="connsiteY0" fmla="*/ 2331959 h 2331959"/>
              <a:gd name="connsiteX1" fmla="*/ 809772 w 6061011"/>
              <a:gd name="connsiteY1" fmla="*/ 2010113 h 2331959"/>
              <a:gd name="connsiteX2" fmla="*/ 1748845 w 6061011"/>
              <a:gd name="connsiteY2" fmla="*/ 823470 h 2331959"/>
              <a:gd name="connsiteX3" fmla="*/ 3324457 w 6061011"/>
              <a:gd name="connsiteY3" fmla="*/ 64564 h 2331959"/>
              <a:gd name="connsiteX4" fmla="*/ 4472229 w 6061011"/>
              <a:gd name="connsiteY4" fmla="*/ 64205 h 2331959"/>
              <a:gd name="connsiteX5" fmla="*/ 4743634 w 6061011"/>
              <a:gd name="connsiteY5" fmla="*/ 265467 h 2331959"/>
              <a:gd name="connsiteX6" fmla="*/ 4968719 w 6061011"/>
              <a:gd name="connsiteY6" fmla="*/ 107172 h 2331959"/>
              <a:gd name="connsiteX7" fmla="*/ 5848302 w 6061011"/>
              <a:gd name="connsiteY7" fmla="*/ 203670 h 2331959"/>
              <a:gd name="connsiteX8" fmla="*/ 6061011 w 6061011"/>
              <a:gd name="connsiteY8" fmla="*/ 650128 h 2331959"/>
              <a:gd name="connsiteX0" fmla="*/ 0 w 6061011"/>
              <a:gd name="connsiteY0" fmla="*/ 2331959 h 2331959"/>
              <a:gd name="connsiteX1" fmla="*/ 809772 w 6061011"/>
              <a:gd name="connsiteY1" fmla="*/ 2010113 h 2331959"/>
              <a:gd name="connsiteX2" fmla="*/ 1748845 w 6061011"/>
              <a:gd name="connsiteY2" fmla="*/ 823470 h 2331959"/>
              <a:gd name="connsiteX3" fmla="*/ 3324457 w 6061011"/>
              <a:gd name="connsiteY3" fmla="*/ 64564 h 2331959"/>
              <a:gd name="connsiteX4" fmla="*/ 4472229 w 6061011"/>
              <a:gd name="connsiteY4" fmla="*/ 64205 h 2331959"/>
              <a:gd name="connsiteX5" fmla="*/ 4743634 w 6061011"/>
              <a:gd name="connsiteY5" fmla="*/ 265467 h 2331959"/>
              <a:gd name="connsiteX6" fmla="*/ 4968719 w 6061011"/>
              <a:gd name="connsiteY6" fmla="*/ 107172 h 2331959"/>
              <a:gd name="connsiteX7" fmla="*/ 5848302 w 6061011"/>
              <a:gd name="connsiteY7" fmla="*/ 203670 h 2331959"/>
              <a:gd name="connsiteX8" fmla="*/ 6061011 w 6061011"/>
              <a:gd name="connsiteY8" fmla="*/ 650128 h 2331959"/>
              <a:gd name="connsiteX0" fmla="*/ 0 w 6061011"/>
              <a:gd name="connsiteY0" fmla="*/ 2331959 h 2331959"/>
              <a:gd name="connsiteX1" fmla="*/ 809772 w 6061011"/>
              <a:gd name="connsiteY1" fmla="*/ 2010113 h 2331959"/>
              <a:gd name="connsiteX2" fmla="*/ 1748845 w 6061011"/>
              <a:gd name="connsiteY2" fmla="*/ 823470 h 2331959"/>
              <a:gd name="connsiteX3" fmla="*/ 3324457 w 6061011"/>
              <a:gd name="connsiteY3" fmla="*/ 64564 h 2331959"/>
              <a:gd name="connsiteX4" fmla="*/ 4472229 w 6061011"/>
              <a:gd name="connsiteY4" fmla="*/ 64205 h 2331959"/>
              <a:gd name="connsiteX5" fmla="*/ 4743634 w 6061011"/>
              <a:gd name="connsiteY5" fmla="*/ 265467 h 2331959"/>
              <a:gd name="connsiteX6" fmla="*/ 4968719 w 6061011"/>
              <a:gd name="connsiteY6" fmla="*/ 107172 h 2331959"/>
              <a:gd name="connsiteX7" fmla="*/ 5848302 w 6061011"/>
              <a:gd name="connsiteY7" fmla="*/ 203670 h 2331959"/>
              <a:gd name="connsiteX8" fmla="*/ 6061011 w 6061011"/>
              <a:gd name="connsiteY8" fmla="*/ 650128 h 2331959"/>
              <a:gd name="connsiteX0" fmla="*/ 0 w 6061011"/>
              <a:gd name="connsiteY0" fmla="*/ 2268232 h 2268232"/>
              <a:gd name="connsiteX1" fmla="*/ 809772 w 6061011"/>
              <a:gd name="connsiteY1" fmla="*/ 1946386 h 2268232"/>
              <a:gd name="connsiteX2" fmla="*/ 1748845 w 6061011"/>
              <a:gd name="connsiteY2" fmla="*/ 759743 h 2268232"/>
              <a:gd name="connsiteX3" fmla="*/ 2425145 w 6061011"/>
              <a:gd name="connsiteY3" fmla="*/ 271744 h 2268232"/>
              <a:gd name="connsiteX4" fmla="*/ 4472229 w 6061011"/>
              <a:gd name="connsiteY4" fmla="*/ 478 h 2268232"/>
              <a:gd name="connsiteX5" fmla="*/ 4743634 w 6061011"/>
              <a:gd name="connsiteY5" fmla="*/ 201740 h 2268232"/>
              <a:gd name="connsiteX6" fmla="*/ 4968719 w 6061011"/>
              <a:gd name="connsiteY6" fmla="*/ 43445 h 2268232"/>
              <a:gd name="connsiteX7" fmla="*/ 5848302 w 6061011"/>
              <a:gd name="connsiteY7" fmla="*/ 139943 h 2268232"/>
              <a:gd name="connsiteX8" fmla="*/ 6061011 w 6061011"/>
              <a:gd name="connsiteY8" fmla="*/ 586401 h 2268232"/>
              <a:gd name="connsiteX0" fmla="*/ 0 w 6061011"/>
              <a:gd name="connsiteY0" fmla="*/ 2268232 h 2268232"/>
              <a:gd name="connsiteX1" fmla="*/ 809772 w 6061011"/>
              <a:gd name="connsiteY1" fmla="*/ 1946386 h 2268232"/>
              <a:gd name="connsiteX2" fmla="*/ 1748845 w 6061011"/>
              <a:gd name="connsiteY2" fmla="*/ 759743 h 2268232"/>
              <a:gd name="connsiteX3" fmla="*/ 2425145 w 6061011"/>
              <a:gd name="connsiteY3" fmla="*/ 271744 h 2268232"/>
              <a:gd name="connsiteX4" fmla="*/ 4472229 w 6061011"/>
              <a:gd name="connsiteY4" fmla="*/ 478 h 2268232"/>
              <a:gd name="connsiteX5" fmla="*/ 4743634 w 6061011"/>
              <a:gd name="connsiteY5" fmla="*/ 201740 h 2268232"/>
              <a:gd name="connsiteX6" fmla="*/ 4968719 w 6061011"/>
              <a:gd name="connsiteY6" fmla="*/ 43445 h 2268232"/>
              <a:gd name="connsiteX7" fmla="*/ 5848302 w 6061011"/>
              <a:gd name="connsiteY7" fmla="*/ 139943 h 2268232"/>
              <a:gd name="connsiteX8" fmla="*/ 6061011 w 6061011"/>
              <a:gd name="connsiteY8" fmla="*/ 586401 h 2268232"/>
              <a:gd name="connsiteX0" fmla="*/ 0 w 6061011"/>
              <a:gd name="connsiteY0" fmla="*/ 2268232 h 2268232"/>
              <a:gd name="connsiteX1" fmla="*/ 809772 w 6061011"/>
              <a:gd name="connsiteY1" fmla="*/ 1946386 h 2268232"/>
              <a:gd name="connsiteX2" fmla="*/ 1748845 w 6061011"/>
              <a:gd name="connsiteY2" fmla="*/ 759743 h 2268232"/>
              <a:gd name="connsiteX3" fmla="*/ 2425145 w 6061011"/>
              <a:gd name="connsiteY3" fmla="*/ 271744 h 2268232"/>
              <a:gd name="connsiteX4" fmla="*/ 4472229 w 6061011"/>
              <a:gd name="connsiteY4" fmla="*/ 478 h 2268232"/>
              <a:gd name="connsiteX5" fmla="*/ 4743634 w 6061011"/>
              <a:gd name="connsiteY5" fmla="*/ 201740 h 2268232"/>
              <a:gd name="connsiteX6" fmla="*/ 4968719 w 6061011"/>
              <a:gd name="connsiteY6" fmla="*/ 43445 h 2268232"/>
              <a:gd name="connsiteX7" fmla="*/ 5848302 w 6061011"/>
              <a:gd name="connsiteY7" fmla="*/ 139943 h 2268232"/>
              <a:gd name="connsiteX8" fmla="*/ 6061011 w 6061011"/>
              <a:gd name="connsiteY8" fmla="*/ 586401 h 2268232"/>
              <a:gd name="connsiteX0" fmla="*/ 0 w 6061011"/>
              <a:gd name="connsiteY0" fmla="*/ 2268232 h 2268232"/>
              <a:gd name="connsiteX1" fmla="*/ 809772 w 6061011"/>
              <a:gd name="connsiteY1" fmla="*/ 1946386 h 2268232"/>
              <a:gd name="connsiteX2" fmla="*/ 1748845 w 6061011"/>
              <a:gd name="connsiteY2" fmla="*/ 759743 h 2268232"/>
              <a:gd name="connsiteX3" fmla="*/ 2425145 w 6061011"/>
              <a:gd name="connsiteY3" fmla="*/ 271744 h 2268232"/>
              <a:gd name="connsiteX4" fmla="*/ 4472229 w 6061011"/>
              <a:gd name="connsiteY4" fmla="*/ 478 h 2268232"/>
              <a:gd name="connsiteX5" fmla="*/ 4743634 w 6061011"/>
              <a:gd name="connsiteY5" fmla="*/ 201740 h 2268232"/>
              <a:gd name="connsiteX6" fmla="*/ 4968719 w 6061011"/>
              <a:gd name="connsiteY6" fmla="*/ 43445 h 2268232"/>
              <a:gd name="connsiteX7" fmla="*/ 5848302 w 6061011"/>
              <a:gd name="connsiteY7" fmla="*/ 139943 h 2268232"/>
              <a:gd name="connsiteX8" fmla="*/ 6061011 w 6061011"/>
              <a:gd name="connsiteY8" fmla="*/ 586401 h 2268232"/>
              <a:gd name="connsiteX0" fmla="*/ 0 w 6061011"/>
              <a:gd name="connsiteY0" fmla="*/ 2268232 h 2268232"/>
              <a:gd name="connsiteX1" fmla="*/ 809772 w 6061011"/>
              <a:gd name="connsiteY1" fmla="*/ 1946386 h 2268232"/>
              <a:gd name="connsiteX2" fmla="*/ 1748845 w 6061011"/>
              <a:gd name="connsiteY2" fmla="*/ 759743 h 2268232"/>
              <a:gd name="connsiteX3" fmla="*/ 2425145 w 6061011"/>
              <a:gd name="connsiteY3" fmla="*/ 271744 h 2268232"/>
              <a:gd name="connsiteX4" fmla="*/ 4472229 w 6061011"/>
              <a:gd name="connsiteY4" fmla="*/ 478 h 2268232"/>
              <a:gd name="connsiteX5" fmla="*/ 4743634 w 6061011"/>
              <a:gd name="connsiteY5" fmla="*/ 201740 h 2268232"/>
              <a:gd name="connsiteX6" fmla="*/ 4968719 w 6061011"/>
              <a:gd name="connsiteY6" fmla="*/ 43445 h 2268232"/>
              <a:gd name="connsiteX7" fmla="*/ 5848302 w 6061011"/>
              <a:gd name="connsiteY7" fmla="*/ 139943 h 2268232"/>
              <a:gd name="connsiteX8" fmla="*/ 6061011 w 6061011"/>
              <a:gd name="connsiteY8" fmla="*/ 586401 h 2268232"/>
              <a:gd name="connsiteX0" fmla="*/ 0 w 6061011"/>
              <a:gd name="connsiteY0" fmla="*/ 2268232 h 2268232"/>
              <a:gd name="connsiteX1" fmla="*/ 809772 w 6061011"/>
              <a:gd name="connsiteY1" fmla="*/ 1946386 h 2268232"/>
              <a:gd name="connsiteX2" fmla="*/ 1748845 w 6061011"/>
              <a:gd name="connsiteY2" fmla="*/ 759743 h 2268232"/>
              <a:gd name="connsiteX3" fmla="*/ 2425145 w 6061011"/>
              <a:gd name="connsiteY3" fmla="*/ 271744 h 2268232"/>
              <a:gd name="connsiteX4" fmla="*/ 4472229 w 6061011"/>
              <a:gd name="connsiteY4" fmla="*/ 478 h 2268232"/>
              <a:gd name="connsiteX5" fmla="*/ 4743634 w 6061011"/>
              <a:gd name="connsiteY5" fmla="*/ 201740 h 2268232"/>
              <a:gd name="connsiteX6" fmla="*/ 4968719 w 6061011"/>
              <a:gd name="connsiteY6" fmla="*/ 43445 h 2268232"/>
              <a:gd name="connsiteX7" fmla="*/ 5848302 w 6061011"/>
              <a:gd name="connsiteY7" fmla="*/ 139943 h 2268232"/>
              <a:gd name="connsiteX8" fmla="*/ 6061011 w 6061011"/>
              <a:gd name="connsiteY8" fmla="*/ 586401 h 2268232"/>
              <a:gd name="connsiteX0" fmla="*/ 0 w 6061011"/>
              <a:gd name="connsiteY0" fmla="*/ 2268232 h 2268232"/>
              <a:gd name="connsiteX1" fmla="*/ 809772 w 6061011"/>
              <a:gd name="connsiteY1" fmla="*/ 1946386 h 2268232"/>
              <a:gd name="connsiteX2" fmla="*/ 1748845 w 6061011"/>
              <a:gd name="connsiteY2" fmla="*/ 759743 h 2268232"/>
              <a:gd name="connsiteX3" fmla="*/ 2425145 w 6061011"/>
              <a:gd name="connsiteY3" fmla="*/ 271744 h 2268232"/>
              <a:gd name="connsiteX4" fmla="*/ 4472229 w 6061011"/>
              <a:gd name="connsiteY4" fmla="*/ 478 h 2268232"/>
              <a:gd name="connsiteX5" fmla="*/ 4743634 w 6061011"/>
              <a:gd name="connsiteY5" fmla="*/ 201740 h 2268232"/>
              <a:gd name="connsiteX6" fmla="*/ 4968719 w 6061011"/>
              <a:gd name="connsiteY6" fmla="*/ 43445 h 2268232"/>
              <a:gd name="connsiteX7" fmla="*/ 5848302 w 6061011"/>
              <a:gd name="connsiteY7" fmla="*/ 139943 h 2268232"/>
              <a:gd name="connsiteX8" fmla="*/ 6061011 w 6061011"/>
              <a:gd name="connsiteY8" fmla="*/ 586401 h 2268232"/>
              <a:gd name="connsiteX0" fmla="*/ 0 w 6061011"/>
              <a:gd name="connsiteY0" fmla="*/ 2268047 h 2268047"/>
              <a:gd name="connsiteX1" fmla="*/ 809772 w 6061011"/>
              <a:gd name="connsiteY1" fmla="*/ 1946201 h 2268047"/>
              <a:gd name="connsiteX2" fmla="*/ 1748845 w 6061011"/>
              <a:gd name="connsiteY2" fmla="*/ 759558 h 2268047"/>
              <a:gd name="connsiteX3" fmla="*/ 2546857 w 6061011"/>
              <a:gd name="connsiteY3" fmla="*/ 174806 h 2268047"/>
              <a:gd name="connsiteX4" fmla="*/ 4472229 w 6061011"/>
              <a:gd name="connsiteY4" fmla="*/ 293 h 2268047"/>
              <a:gd name="connsiteX5" fmla="*/ 4743634 w 6061011"/>
              <a:gd name="connsiteY5" fmla="*/ 201555 h 2268047"/>
              <a:gd name="connsiteX6" fmla="*/ 4968719 w 6061011"/>
              <a:gd name="connsiteY6" fmla="*/ 43260 h 2268047"/>
              <a:gd name="connsiteX7" fmla="*/ 5848302 w 6061011"/>
              <a:gd name="connsiteY7" fmla="*/ 139758 h 2268047"/>
              <a:gd name="connsiteX8" fmla="*/ 6061011 w 6061011"/>
              <a:gd name="connsiteY8" fmla="*/ 586216 h 2268047"/>
              <a:gd name="connsiteX0" fmla="*/ 0 w 6061011"/>
              <a:gd name="connsiteY0" fmla="*/ 2272835 h 2272835"/>
              <a:gd name="connsiteX1" fmla="*/ 809772 w 6061011"/>
              <a:gd name="connsiteY1" fmla="*/ 1950989 h 2272835"/>
              <a:gd name="connsiteX2" fmla="*/ 1748845 w 6061011"/>
              <a:gd name="connsiteY2" fmla="*/ 764346 h 2272835"/>
              <a:gd name="connsiteX3" fmla="*/ 2661807 w 6061011"/>
              <a:gd name="connsiteY3" fmla="*/ 127992 h 2272835"/>
              <a:gd name="connsiteX4" fmla="*/ 4472229 w 6061011"/>
              <a:gd name="connsiteY4" fmla="*/ 5081 h 2272835"/>
              <a:gd name="connsiteX5" fmla="*/ 4743634 w 6061011"/>
              <a:gd name="connsiteY5" fmla="*/ 206343 h 2272835"/>
              <a:gd name="connsiteX6" fmla="*/ 4968719 w 6061011"/>
              <a:gd name="connsiteY6" fmla="*/ 48048 h 2272835"/>
              <a:gd name="connsiteX7" fmla="*/ 5848302 w 6061011"/>
              <a:gd name="connsiteY7" fmla="*/ 144546 h 2272835"/>
              <a:gd name="connsiteX8" fmla="*/ 6061011 w 6061011"/>
              <a:gd name="connsiteY8" fmla="*/ 591004 h 2272835"/>
              <a:gd name="connsiteX0" fmla="*/ 0 w 6061011"/>
              <a:gd name="connsiteY0" fmla="*/ 2272835 h 2272835"/>
              <a:gd name="connsiteX1" fmla="*/ 809772 w 6061011"/>
              <a:gd name="connsiteY1" fmla="*/ 1950989 h 2272835"/>
              <a:gd name="connsiteX2" fmla="*/ 1748845 w 6061011"/>
              <a:gd name="connsiteY2" fmla="*/ 764346 h 2272835"/>
              <a:gd name="connsiteX3" fmla="*/ 2661807 w 6061011"/>
              <a:gd name="connsiteY3" fmla="*/ 127992 h 2272835"/>
              <a:gd name="connsiteX4" fmla="*/ 4472229 w 6061011"/>
              <a:gd name="connsiteY4" fmla="*/ 5081 h 2272835"/>
              <a:gd name="connsiteX5" fmla="*/ 4743634 w 6061011"/>
              <a:gd name="connsiteY5" fmla="*/ 206343 h 2272835"/>
              <a:gd name="connsiteX6" fmla="*/ 4968719 w 6061011"/>
              <a:gd name="connsiteY6" fmla="*/ 48048 h 2272835"/>
              <a:gd name="connsiteX7" fmla="*/ 5848302 w 6061011"/>
              <a:gd name="connsiteY7" fmla="*/ 144546 h 2272835"/>
              <a:gd name="connsiteX8" fmla="*/ 6061011 w 6061011"/>
              <a:gd name="connsiteY8" fmla="*/ 591004 h 2272835"/>
              <a:gd name="connsiteX0" fmla="*/ 0 w 6061011"/>
              <a:gd name="connsiteY0" fmla="*/ 2271078 h 2271078"/>
              <a:gd name="connsiteX1" fmla="*/ 809772 w 6061011"/>
              <a:gd name="connsiteY1" fmla="*/ 1949232 h 2271078"/>
              <a:gd name="connsiteX2" fmla="*/ 1748845 w 6061011"/>
              <a:gd name="connsiteY2" fmla="*/ 762589 h 2271078"/>
              <a:gd name="connsiteX3" fmla="*/ 2661807 w 6061011"/>
              <a:gd name="connsiteY3" fmla="*/ 126235 h 2271078"/>
              <a:gd name="connsiteX4" fmla="*/ 4472229 w 6061011"/>
              <a:gd name="connsiteY4" fmla="*/ 3324 h 2271078"/>
              <a:gd name="connsiteX5" fmla="*/ 4743634 w 6061011"/>
              <a:gd name="connsiteY5" fmla="*/ 204586 h 2271078"/>
              <a:gd name="connsiteX6" fmla="*/ 4968719 w 6061011"/>
              <a:gd name="connsiteY6" fmla="*/ 46291 h 2271078"/>
              <a:gd name="connsiteX7" fmla="*/ 5848302 w 6061011"/>
              <a:gd name="connsiteY7" fmla="*/ 142789 h 2271078"/>
              <a:gd name="connsiteX8" fmla="*/ 6061011 w 6061011"/>
              <a:gd name="connsiteY8" fmla="*/ 589247 h 2271078"/>
              <a:gd name="connsiteX0" fmla="*/ 0 w 6061011"/>
              <a:gd name="connsiteY0" fmla="*/ 2273101 h 2273101"/>
              <a:gd name="connsiteX1" fmla="*/ 809772 w 6061011"/>
              <a:gd name="connsiteY1" fmla="*/ 1951255 h 2273101"/>
              <a:gd name="connsiteX2" fmla="*/ 1748845 w 6061011"/>
              <a:gd name="connsiteY2" fmla="*/ 764612 h 2273101"/>
              <a:gd name="connsiteX3" fmla="*/ 2648284 w 6061011"/>
              <a:gd name="connsiteY3" fmla="*/ 115358 h 2273101"/>
              <a:gd name="connsiteX4" fmla="*/ 4472229 w 6061011"/>
              <a:gd name="connsiteY4" fmla="*/ 5347 h 2273101"/>
              <a:gd name="connsiteX5" fmla="*/ 4743634 w 6061011"/>
              <a:gd name="connsiteY5" fmla="*/ 206609 h 2273101"/>
              <a:gd name="connsiteX6" fmla="*/ 4968719 w 6061011"/>
              <a:gd name="connsiteY6" fmla="*/ 48314 h 2273101"/>
              <a:gd name="connsiteX7" fmla="*/ 5848302 w 6061011"/>
              <a:gd name="connsiteY7" fmla="*/ 144812 h 2273101"/>
              <a:gd name="connsiteX8" fmla="*/ 6061011 w 6061011"/>
              <a:gd name="connsiteY8" fmla="*/ 591270 h 2273101"/>
              <a:gd name="connsiteX0" fmla="*/ 0 w 6061011"/>
              <a:gd name="connsiteY0" fmla="*/ 2269877 h 2269877"/>
              <a:gd name="connsiteX1" fmla="*/ 809772 w 6061011"/>
              <a:gd name="connsiteY1" fmla="*/ 1948031 h 2269877"/>
              <a:gd name="connsiteX2" fmla="*/ 1748845 w 6061011"/>
              <a:gd name="connsiteY2" fmla="*/ 761388 h 2269877"/>
              <a:gd name="connsiteX3" fmla="*/ 2648284 w 6061011"/>
              <a:gd name="connsiteY3" fmla="*/ 112134 h 2269877"/>
              <a:gd name="connsiteX4" fmla="*/ 4472229 w 6061011"/>
              <a:gd name="connsiteY4" fmla="*/ 2123 h 2269877"/>
              <a:gd name="connsiteX5" fmla="*/ 4743634 w 6061011"/>
              <a:gd name="connsiteY5" fmla="*/ 203385 h 2269877"/>
              <a:gd name="connsiteX6" fmla="*/ 4968719 w 6061011"/>
              <a:gd name="connsiteY6" fmla="*/ 45090 h 2269877"/>
              <a:gd name="connsiteX7" fmla="*/ 5848302 w 6061011"/>
              <a:gd name="connsiteY7" fmla="*/ 141588 h 2269877"/>
              <a:gd name="connsiteX8" fmla="*/ 6061011 w 6061011"/>
              <a:gd name="connsiteY8" fmla="*/ 588046 h 2269877"/>
              <a:gd name="connsiteX0" fmla="*/ 0 w 6061011"/>
              <a:gd name="connsiteY0" fmla="*/ 2273993 h 2273993"/>
              <a:gd name="connsiteX1" fmla="*/ 809772 w 6061011"/>
              <a:gd name="connsiteY1" fmla="*/ 1952147 h 2273993"/>
              <a:gd name="connsiteX2" fmla="*/ 1748845 w 6061011"/>
              <a:gd name="connsiteY2" fmla="*/ 765504 h 2273993"/>
              <a:gd name="connsiteX3" fmla="*/ 2715901 w 6061011"/>
              <a:gd name="connsiteY3" fmla="*/ 77549 h 2273993"/>
              <a:gd name="connsiteX4" fmla="*/ 4472229 w 6061011"/>
              <a:gd name="connsiteY4" fmla="*/ 6239 h 2273993"/>
              <a:gd name="connsiteX5" fmla="*/ 4743634 w 6061011"/>
              <a:gd name="connsiteY5" fmla="*/ 207501 h 2273993"/>
              <a:gd name="connsiteX6" fmla="*/ 4968719 w 6061011"/>
              <a:gd name="connsiteY6" fmla="*/ 49206 h 2273993"/>
              <a:gd name="connsiteX7" fmla="*/ 5848302 w 6061011"/>
              <a:gd name="connsiteY7" fmla="*/ 145704 h 2273993"/>
              <a:gd name="connsiteX8" fmla="*/ 6061011 w 6061011"/>
              <a:gd name="connsiteY8" fmla="*/ 592162 h 2273993"/>
              <a:gd name="connsiteX0" fmla="*/ 0 w 6061011"/>
              <a:gd name="connsiteY0" fmla="*/ 2271603 h 2271603"/>
              <a:gd name="connsiteX1" fmla="*/ 809772 w 6061011"/>
              <a:gd name="connsiteY1" fmla="*/ 1949757 h 2271603"/>
              <a:gd name="connsiteX2" fmla="*/ 1748845 w 6061011"/>
              <a:gd name="connsiteY2" fmla="*/ 763114 h 2271603"/>
              <a:gd name="connsiteX3" fmla="*/ 2715901 w 6061011"/>
              <a:gd name="connsiteY3" fmla="*/ 75159 h 2271603"/>
              <a:gd name="connsiteX4" fmla="*/ 4472229 w 6061011"/>
              <a:gd name="connsiteY4" fmla="*/ 3849 h 2271603"/>
              <a:gd name="connsiteX5" fmla="*/ 4743634 w 6061011"/>
              <a:gd name="connsiteY5" fmla="*/ 205111 h 2271603"/>
              <a:gd name="connsiteX6" fmla="*/ 4968719 w 6061011"/>
              <a:gd name="connsiteY6" fmla="*/ 46816 h 2271603"/>
              <a:gd name="connsiteX7" fmla="*/ 5848302 w 6061011"/>
              <a:gd name="connsiteY7" fmla="*/ 143314 h 2271603"/>
              <a:gd name="connsiteX8" fmla="*/ 6061011 w 6061011"/>
              <a:gd name="connsiteY8" fmla="*/ 589772 h 2271603"/>
              <a:gd name="connsiteX0" fmla="*/ 0 w 6061011"/>
              <a:gd name="connsiteY0" fmla="*/ 2271361 h 2271361"/>
              <a:gd name="connsiteX1" fmla="*/ 809772 w 6061011"/>
              <a:gd name="connsiteY1" fmla="*/ 1949515 h 2271361"/>
              <a:gd name="connsiteX2" fmla="*/ 1748845 w 6061011"/>
              <a:gd name="connsiteY2" fmla="*/ 762872 h 2271361"/>
              <a:gd name="connsiteX3" fmla="*/ 2715901 w 6061011"/>
              <a:gd name="connsiteY3" fmla="*/ 74917 h 2271361"/>
              <a:gd name="connsiteX4" fmla="*/ 4472229 w 6061011"/>
              <a:gd name="connsiteY4" fmla="*/ 3607 h 2271361"/>
              <a:gd name="connsiteX5" fmla="*/ 4743634 w 6061011"/>
              <a:gd name="connsiteY5" fmla="*/ 204869 h 2271361"/>
              <a:gd name="connsiteX6" fmla="*/ 4968719 w 6061011"/>
              <a:gd name="connsiteY6" fmla="*/ 46574 h 2271361"/>
              <a:gd name="connsiteX7" fmla="*/ 5848302 w 6061011"/>
              <a:gd name="connsiteY7" fmla="*/ 143072 h 2271361"/>
              <a:gd name="connsiteX8" fmla="*/ 6061011 w 6061011"/>
              <a:gd name="connsiteY8" fmla="*/ 589530 h 2271361"/>
              <a:gd name="connsiteX0" fmla="*/ 0 w 6061011"/>
              <a:gd name="connsiteY0" fmla="*/ 2274128 h 2274128"/>
              <a:gd name="connsiteX1" fmla="*/ 809772 w 6061011"/>
              <a:gd name="connsiteY1" fmla="*/ 1952282 h 2274128"/>
              <a:gd name="connsiteX2" fmla="*/ 1748845 w 6061011"/>
              <a:gd name="connsiteY2" fmla="*/ 765639 h 2274128"/>
              <a:gd name="connsiteX3" fmla="*/ 2939039 w 6061011"/>
              <a:gd name="connsiteY3" fmla="*/ 51884 h 2274128"/>
              <a:gd name="connsiteX4" fmla="*/ 4472229 w 6061011"/>
              <a:gd name="connsiteY4" fmla="*/ 6374 h 2274128"/>
              <a:gd name="connsiteX5" fmla="*/ 4743634 w 6061011"/>
              <a:gd name="connsiteY5" fmla="*/ 207636 h 2274128"/>
              <a:gd name="connsiteX6" fmla="*/ 4968719 w 6061011"/>
              <a:gd name="connsiteY6" fmla="*/ 49341 h 2274128"/>
              <a:gd name="connsiteX7" fmla="*/ 5848302 w 6061011"/>
              <a:gd name="connsiteY7" fmla="*/ 145839 h 2274128"/>
              <a:gd name="connsiteX8" fmla="*/ 6061011 w 6061011"/>
              <a:gd name="connsiteY8" fmla="*/ 592297 h 2274128"/>
              <a:gd name="connsiteX0" fmla="*/ 0 w 6061011"/>
              <a:gd name="connsiteY0" fmla="*/ 2274641 h 2274641"/>
              <a:gd name="connsiteX1" fmla="*/ 809772 w 6061011"/>
              <a:gd name="connsiteY1" fmla="*/ 1952795 h 2274641"/>
              <a:gd name="connsiteX2" fmla="*/ 1748845 w 6061011"/>
              <a:gd name="connsiteY2" fmla="*/ 766152 h 2274641"/>
              <a:gd name="connsiteX3" fmla="*/ 2939039 w 6061011"/>
              <a:gd name="connsiteY3" fmla="*/ 52397 h 2274641"/>
              <a:gd name="connsiteX4" fmla="*/ 4472229 w 6061011"/>
              <a:gd name="connsiteY4" fmla="*/ 6887 h 2274641"/>
              <a:gd name="connsiteX5" fmla="*/ 4743634 w 6061011"/>
              <a:gd name="connsiteY5" fmla="*/ 208149 h 2274641"/>
              <a:gd name="connsiteX6" fmla="*/ 4968719 w 6061011"/>
              <a:gd name="connsiteY6" fmla="*/ 49854 h 2274641"/>
              <a:gd name="connsiteX7" fmla="*/ 5848302 w 6061011"/>
              <a:gd name="connsiteY7" fmla="*/ 146352 h 2274641"/>
              <a:gd name="connsiteX8" fmla="*/ 6061011 w 6061011"/>
              <a:gd name="connsiteY8" fmla="*/ 592810 h 2274641"/>
              <a:gd name="connsiteX0" fmla="*/ 0 w 6061011"/>
              <a:gd name="connsiteY0" fmla="*/ 2273682 h 2273682"/>
              <a:gd name="connsiteX1" fmla="*/ 809772 w 6061011"/>
              <a:gd name="connsiteY1" fmla="*/ 1951836 h 2273682"/>
              <a:gd name="connsiteX2" fmla="*/ 1748845 w 6061011"/>
              <a:gd name="connsiteY2" fmla="*/ 765193 h 2273682"/>
              <a:gd name="connsiteX3" fmla="*/ 2939039 w 6061011"/>
              <a:gd name="connsiteY3" fmla="*/ 51438 h 2273682"/>
              <a:gd name="connsiteX4" fmla="*/ 4472229 w 6061011"/>
              <a:gd name="connsiteY4" fmla="*/ 5928 h 2273682"/>
              <a:gd name="connsiteX5" fmla="*/ 4743634 w 6061011"/>
              <a:gd name="connsiteY5" fmla="*/ 207190 h 2273682"/>
              <a:gd name="connsiteX6" fmla="*/ 4968719 w 6061011"/>
              <a:gd name="connsiteY6" fmla="*/ 48895 h 2273682"/>
              <a:gd name="connsiteX7" fmla="*/ 5848302 w 6061011"/>
              <a:gd name="connsiteY7" fmla="*/ 145393 h 2273682"/>
              <a:gd name="connsiteX8" fmla="*/ 6061011 w 6061011"/>
              <a:gd name="connsiteY8" fmla="*/ 591851 h 2273682"/>
              <a:gd name="connsiteX0" fmla="*/ 0 w 6061011"/>
              <a:gd name="connsiteY0" fmla="*/ 2275912 h 2275912"/>
              <a:gd name="connsiteX1" fmla="*/ 809772 w 6061011"/>
              <a:gd name="connsiteY1" fmla="*/ 1954066 h 2275912"/>
              <a:gd name="connsiteX2" fmla="*/ 1748845 w 6061011"/>
              <a:gd name="connsiteY2" fmla="*/ 767423 h 2275912"/>
              <a:gd name="connsiteX3" fmla="*/ 2939039 w 6061011"/>
              <a:gd name="connsiteY3" fmla="*/ 53668 h 2275912"/>
              <a:gd name="connsiteX4" fmla="*/ 4472229 w 6061011"/>
              <a:gd name="connsiteY4" fmla="*/ 8158 h 2275912"/>
              <a:gd name="connsiteX5" fmla="*/ 4743634 w 6061011"/>
              <a:gd name="connsiteY5" fmla="*/ 209420 h 2275912"/>
              <a:gd name="connsiteX6" fmla="*/ 4968719 w 6061011"/>
              <a:gd name="connsiteY6" fmla="*/ 51125 h 2275912"/>
              <a:gd name="connsiteX7" fmla="*/ 5848302 w 6061011"/>
              <a:gd name="connsiteY7" fmla="*/ 147623 h 2275912"/>
              <a:gd name="connsiteX8" fmla="*/ 6061011 w 6061011"/>
              <a:gd name="connsiteY8" fmla="*/ 594081 h 2275912"/>
              <a:gd name="connsiteX0" fmla="*/ 0 w 6061011"/>
              <a:gd name="connsiteY0" fmla="*/ 2275232 h 2275232"/>
              <a:gd name="connsiteX1" fmla="*/ 809772 w 6061011"/>
              <a:gd name="connsiteY1" fmla="*/ 1953386 h 2275232"/>
              <a:gd name="connsiteX2" fmla="*/ 1748845 w 6061011"/>
              <a:gd name="connsiteY2" fmla="*/ 766743 h 2275232"/>
              <a:gd name="connsiteX3" fmla="*/ 2939039 w 6061011"/>
              <a:gd name="connsiteY3" fmla="*/ 52988 h 2275232"/>
              <a:gd name="connsiteX4" fmla="*/ 4472229 w 6061011"/>
              <a:gd name="connsiteY4" fmla="*/ 7478 h 2275232"/>
              <a:gd name="connsiteX5" fmla="*/ 4743634 w 6061011"/>
              <a:gd name="connsiteY5" fmla="*/ 208740 h 2275232"/>
              <a:gd name="connsiteX6" fmla="*/ 4968719 w 6061011"/>
              <a:gd name="connsiteY6" fmla="*/ 50445 h 2275232"/>
              <a:gd name="connsiteX7" fmla="*/ 5848302 w 6061011"/>
              <a:gd name="connsiteY7" fmla="*/ 146943 h 2275232"/>
              <a:gd name="connsiteX8" fmla="*/ 6061011 w 6061011"/>
              <a:gd name="connsiteY8" fmla="*/ 593401 h 2275232"/>
              <a:gd name="connsiteX0" fmla="*/ 0 w 6061011"/>
              <a:gd name="connsiteY0" fmla="*/ 2274642 h 2274642"/>
              <a:gd name="connsiteX1" fmla="*/ 809772 w 6061011"/>
              <a:gd name="connsiteY1" fmla="*/ 1952796 h 2274642"/>
              <a:gd name="connsiteX2" fmla="*/ 1748845 w 6061011"/>
              <a:gd name="connsiteY2" fmla="*/ 766153 h 2274642"/>
              <a:gd name="connsiteX3" fmla="*/ 2939039 w 6061011"/>
              <a:gd name="connsiteY3" fmla="*/ 52398 h 2274642"/>
              <a:gd name="connsiteX4" fmla="*/ 4472229 w 6061011"/>
              <a:gd name="connsiteY4" fmla="*/ 6888 h 2274642"/>
              <a:gd name="connsiteX5" fmla="*/ 4743634 w 6061011"/>
              <a:gd name="connsiteY5" fmla="*/ 208150 h 2274642"/>
              <a:gd name="connsiteX6" fmla="*/ 4968719 w 6061011"/>
              <a:gd name="connsiteY6" fmla="*/ 49855 h 2274642"/>
              <a:gd name="connsiteX7" fmla="*/ 5848302 w 6061011"/>
              <a:gd name="connsiteY7" fmla="*/ 146353 h 2274642"/>
              <a:gd name="connsiteX8" fmla="*/ 6061011 w 6061011"/>
              <a:gd name="connsiteY8" fmla="*/ 592811 h 2274642"/>
              <a:gd name="connsiteX0" fmla="*/ 0 w 6061011"/>
              <a:gd name="connsiteY0" fmla="*/ 2267754 h 2267754"/>
              <a:gd name="connsiteX1" fmla="*/ 809772 w 6061011"/>
              <a:gd name="connsiteY1" fmla="*/ 1945908 h 2267754"/>
              <a:gd name="connsiteX2" fmla="*/ 1748845 w 6061011"/>
              <a:gd name="connsiteY2" fmla="*/ 759265 h 2267754"/>
              <a:gd name="connsiteX3" fmla="*/ 2939039 w 6061011"/>
              <a:gd name="connsiteY3" fmla="*/ 45510 h 2267754"/>
              <a:gd name="connsiteX4" fmla="*/ 4472229 w 6061011"/>
              <a:gd name="connsiteY4" fmla="*/ 0 h 2267754"/>
              <a:gd name="connsiteX5" fmla="*/ 4743634 w 6061011"/>
              <a:gd name="connsiteY5" fmla="*/ 201262 h 2267754"/>
              <a:gd name="connsiteX6" fmla="*/ 4968719 w 6061011"/>
              <a:gd name="connsiteY6" fmla="*/ 42967 h 2267754"/>
              <a:gd name="connsiteX7" fmla="*/ 5848302 w 6061011"/>
              <a:gd name="connsiteY7" fmla="*/ 139465 h 2267754"/>
              <a:gd name="connsiteX8" fmla="*/ 6061011 w 6061011"/>
              <a:gd name="connsiteY8" fmla="*/ 585923 h 2267754"/>
              <a:gd name="connsiteX0" fmla="*/ 0 w 6061011"/>
              <a:gd name="connsiteY0" fmla="*/ 2278365 h 2278365"/>
              <a:gd name="connsiteX1" fmla="*/ 809772 w 6061011"/>
              <a:gd name="connsiteY1" fmla="*/ 1956519 h 2278365"/>
              <a:gd name="connsiteX2" fmla="*/ 1748845 w 6061011"/>
              <a:gd name="connsiteY2" fmla="*/ 769876 h 2278365"/>
              <a:gd name="connsiteX3" fmla="*/ 2945801 w 6061011"/>
              <a:gd name="connsiteY3" fmla="*/ 30320 h 2278365"/>
              <a:gd name="connsiteX4" fmla="*/ 4472229 w 6061011"/>
              <a:gd name="connsiteY4" fmla="*/ 10611 h 2278365"/>
              <a:gd name="connsiteX5" fmla="*/ 4743634 w 6061011"/>
              <a:gd name="connsiteY5" fmla="*/ 211873 h 2278365"/>
              <a:gd name="connsiteX6" fmla="*/ 4968719 w 6061011"/>
              <a:gd name="connsiteY6" fmla="*/ 53578 h 2278365"/>
              <a:gd name="connsiteX7" fmla="*/ 5848302 w 6061011"/>
              <a:gd name="connsiteY7" fmla="*/ 150076 h 2278365"/>
              <a:gd name="connsiteX8" fmla="*/ 6061011 w 6061011"/>
              <a:gd name="connsiteY8" fmla="*/ 596534 h 2278365"/>
              <a:gd name="connsiteX0" fmla="*/ 0 w 6061011"/>
              <a:gd name="connsiteY0" fmla="*/ 2281298 h 2281298"/>
              <a:gd name="connsiteX1" fmla="*/ 809772 w 6061011"/>
              <a:gd name="connsiteY1" fmla="*/ 1959452 h 2281298"/>
              <a:gd name="connsiteX2" fmla="*/ 1748845 w 6061011"/>
              <a:gd name="connsiteY2" fmla="*/ 772809 h 2281298"/>
              <a:gd name="connsiteX3" fmla="*/ 2945801 w 6061011"/>
              <a:gd name="connsiteY3" fmla="*/ 33253 h 2281298"/>
              <a:gd name="connsiteX4" fmla="*/ 4472229 w 6061011"/>
              <a:gd name="connsiteY4" fmla="*/ 13544 h 2281298"/>
              <a:gd name="connsiteX5" fmla="*/ 4743634 w 6061011"/>
              <a:gd name="connsiteY5" fmla="*/ 214806 h 2281298"/>
              <a:gd name="connsiteX6" fmla="*/ 4968719 w 6061011"/>
              <a:gd name="connsiteY6" fmla="*/ 56511 h 2281298"/>
              <a:gd name="connsiteX7" fmla="*/ 5848302 w 6061011"/>
              <a:gd name="connsiteY7" fmla="*/ 153009 h 2281298"/>
              <a:gd name="connsiteX8" fmla="*/ 6061011 w 6061011"/>
              <a:gd name="connsiteY8" fmla="*/ 599467 h 2281298"/>
              <a:gd name="connsiteX0" fmla="*/ 0 w 6061011"/>
              <a:gd name="connsiteY0" fmla="*/ 2273318 h 2273318"/>
              <a:gd name="connsiteX1" fmla="*/ 809772 w 6061011"/>
              <a:gd name="connsiteY1" fmla="*/ 1951472 h 2273318"/>
              <a:gd name="connsiteX2" fmla="*/ 1748845 w 6061011"/>
              <a:gd name="connsiteY2" fmla="*/ 764829 h 2273318"/>
              <a:gd name="connsiteX3" fmla="*/ 2776758 w 6061011"/>
              <a:gd name="connsiteY3" fmla="*/ 63974 h 2273318"/>
              <a:gd name="connsiteX4" fmla="*/ 4472229 w 6061011"/>
              <a:gd name="connsiteY4" fmla="*/ 5564 h 2273318"/>
              <a:gd name="connsiteX5" fmla="*/ 4743634 w 6061011"/>
              <a:gd name="connsiteY5" fmla="*/ 206826 h 2273318"/>
              <a:gd name="connsiteX6" fmla="*/ 4968719 w 6061011"/>
              <a:gd name="connsiteY6" fmla="*/ 48531 h 2273318"/>
              <a:gd name="connsiteX7" fmla="*/ 5848302 w 6061011"/>
              <a:gd name="connsiteY7" fmla="*/ 145029 h 2273318"/>
              <a:gd name="connsiteX8" fmla="*/ 6061011 w 6061011"/>
              <a:gd name="connsiteY8" fmla="*/ 591487 h 2273318"/>
              <a:gd name="connsiteX0" fmla="*/ 0 w 6061011"/>
              <a:gd name="connsiteY0" fmla="*/ 2288513 h 2288513"/>
              <a:gd name="connsiteX1" fmla="*/ 809772 w 6061011"/>
              <a:gd name="connsiteY1" fmla="*/ 1966667 h 2288513"/>
              <a:gd name="connsiteX2" fmla="*/ 1748845 w 6061011"/>
              <a:gd name="connsiteY2" fmla="*/ 780024 h 2288513"/>
              <a:gd name="connsiteX3" fmla="*/ 2776758 w 6061011"/>
              <a:gd name="connsiteY3" fmla="*/ 79169 h 2288513"/>
              <a:gd name="connsiteX4" fmla="*/ 4472229 w 6061011"/>
              <a:gd name="connsiteY4" fmla="*/ 20759 h 2288513"/>
              <a:gd name="connsiteX5" fmla="*/ 4743634 w 6061011"/>
              <a:gd name="connsiteY5" fmla="*/ 222021 h 2288513"/>
              <a:gd name="connsiteX6" fmla="*/ 4968719 w 6061011"/>
              <a:gd name="connsiteY6" fmla="*/ 63726 h 2288513"/>
              <a:gd name="connsiteX7" fmla="*/ 5848302 w 6061011"/>
              <a:gd name="connsiteY7" fmla="*/ 160224 h 2288513"/>
              <a:gd name="connsiteX8" fmla="*/ 6061011 w 6061011"/>
              <a:gd name="connsiteY8" fmla="*/ 606682 h 2288513"/>
              <a:gd name="connsiteX0" fmla="*/ 0 w 6061011"/>
              <a:gd name="connsiteY0" fmla="*/ 2275652 h 2275652"/>
              <a:gd name="connsiteX1" fmla="*/ 809772 w 6061011"/>
              <a:gd name="connsiteY1" fmla="*/ 1953806 h 2275652"/>
              <a:gd name="connsiteX2" fmla="*/ 1748845 w 6061011"/>
              <a:gd name="connsiteY2" fmla="*/ 767163 h 2275652"/>
              <a:gd name="connsiteX3" fmla="*/ 2776758 w 6061011"/>
              <a:gd name="connsiteY3" fmla="*/ 66308 h 2275652"/>
              <a:gd name="connsiteX4" fmla="*/ 4472229 w 6061011"/>
              <a:gd name="connsiteY4" fmla="*/ 7898 h 2275652"/>
              <a:gd name="connsiteX5" fmla="*/ 4743634 w 6061011"/>
              <a:gd name="connsiteY5" fmla="*/ 209160 h 2275652"/>
              <a:gd name="connsiteX6" fmla="*/ 4968719 w 6061011"/>
              <a:gd name="connsiteY6" fmla="*/ 50865 h 2275652"/>
              <a:gd name="connsiteX7" fmla="*/ 5848302 w 6061011"/>
              <a:gd name="connsiteY7" fmla="*/ 147363 h 2275652"/>
              <a:gd name="connsiteX8" fmla="*/ 6061011 w 6061011"/>
              <a:gd name="connsiteY8" fmla="*/ 593821 h 2275652"/>
              <a:gd name="connsiteX0" fmla="*/ 0 w 6061011"/>
              <a:gd name="connsiteY0" fmla="*/ 2292795 h 2292795"/>
              <a:gd name="connsiteX1" fmla="*/ 809772 w 6061011"/>
              <a:gd name="connsiteY1" fmla="*/ 1970949 h 2292795"/>
              <a:gd name="connsiteX2" fmla="*/ 1748845 w 6061011"/>
              <a:gd name="connsiteY2" fmla="*/ 784306 h 2292795"/>
              <a:gd name="connsiteX3" fmla="*/ 2776758 w 6061011"/>
              <a:gd name="connsiteY3" fmla="*/ 83451 h 2292795"/>
              <a:gd name="connsiteX4" fmla="*/ 4472229 w 6061011"/>
              <a:gd name="connsiteY4" fmla="*/ 25041 h 2292795"/>
              <a:gd name="connsiteX5" fmla="*/ 4743634 w 6061011"/>
              <a:gd name="connsiteY5" fmla="*/ 226303 h 2292795"/>
              <a:gd name="connsiteX6" fmla="*/ 4968719 w 6061011"/>
              <a:gd name="connsiteY6" fmla="*/ 68008 h 2292795"/>
              <a:gd name="connsiteX7" fmla="*/ 5848302 w 6061011"/>
              <a:gd name="connsiteY7" fmla="*/ 164506 h 2292795"/>
              <a:gd name="connsiteX8" fmla="*/ 6061011 w 6061011"/>
              <a:gd name="connsiteY8" fmla="*/ 610964 h 2292795"/>
              <a:gd name="connsiteX0" fmla="*/ 0 w 6061011"/>
              <a:gd name="connsiteY0" fmla="*/ 2269983 h 2269983"/>
              <a:gd name="connsiteX1" fmla="*/ 809772 w 6061011"/>
              <a:gd name="connsiteY1" fmla="*/ 1948137 h 2269983"/>
              <a:gd name="connsiteX2" fmla="*/ 1748845 w 6061011"/>
              <a:gd name="connsiteY2" fmla="*/ 761494 h 2269983"/>
              <a:gd name="connsiteX3" fmla="*/ 2546859 w 6061011"/>
              <a:gd name="connsiteY3" fmla="*/ 138041 h 2269983"/>
              <a:gd name="connsiteX4" fmla="*/ 4472229 w 6061011"/>
              <a:gd name="connsiteY4" fmla="*/ 2229 h 2269983"/>
              <a:gd name="connsiteX5" fmla="*/ 4743634 w 6061011"/>
              <a:gd name="connsiteY5" fmla="*/ 203491 h 2269983"/>
              <a:gd name="connsiteX6" fmla="*/ 4968719 w 6061011"/>
              <a:gd name="connsiteY6" fmla="*/ 45196 h 2269983"/>
              <a:gd name="connsiteX7" fmla="*/ 5848302 w 6061011"/>
              <a:gd name="connsiteY7" fmla="*/ 141694 h 2269983"/>
              <a:gd name="connsiteX8" fmla="*/ 6061011 w 6061011"/>
              <a:gd name="connsiteY8" fmla="*/ 588152 h 2269983"/>
              <a:gd name="connsiteX0" fmla="*/ 0 w 6061011"/>
              <a:gd name="connsiteY0" fmla="*/ 2271604 h 2271604"/>
              <a:gd name="connsiteX1" fmla="*/ 809772 w 6061011"/>
              <a:gd name="connsiteY1" fmla="*/ 1949758 h 2271604"/>
              <a:gd name="connsiteX2" fmla="*/ 1790102 w 6061011"/>
              <a:gd name="connsiteY2" fmla="*/ 865443 h 2271604"/>
              <a:gd name="connsiteX3" fmla="*/ 2546859 w 6061011"/>
              <a:gd name="connsiteY3" fmla="*/ 139662 h 2271604"/>
              <a:gd name="connsiteX4" fmla="*/ 4472229 w 6061011"/>
              <a:gd name="connsiteY4" fmla="*/ 3850 h 2271604"/>
              <a:gd name="connsiteX5" fmla="*/ 4743634 w 6061011"/>
              <a:gd name="connsiteY5" fmla="*/ 205112 h 2271604"/>
              <a:gd name="connsiteX6" fmla="*/ 4968719 w 6061011"/>
              <a:gd name="connsiteY6" fmla="*/ 46817 h 2271604"/>
              <a:gd name="connsiteX7" fmla="*/ 5848302 w 6061011"/>
              <a:gd name="connsiteY7" fmla="*/ 143315 h 2271604"/>
              <a:gd name="connsiteX8" fmla="*/ 6061011 w 6061011"/>
              <a:gd name="connsiteY8" fmla="*/ 589773 h 2271604"/>
              <a:gd name="connsiteX0" fmla="*/ 0 w 6061011"/>
              <a:gd name="connsiteY0" fmla="*/ 2271604 h 2271604"/>
              <a:gd name="connsiteX1" fmla="*/ 809772 w 6061011"/>
              <a:gd name="connsiteY1" fmla="*/ 1949758 h 2271604"/>
              <a:gd name="connsiteX2" fmla="*/ 1790102 w 6061011"/>
              <a:gd name="connsiteY2" fmla="*/ 865443 h 2271604"/>
              <a:gd name="connsiteX3" fmla="*/ 2546859 w 6061011"/>
              <a:gd name="connsiteY3" fmla="*/ 139662 h 2271604"/>
              <a:gd name="connsiteX4" fmla="*/ 4472229 w 6061011"/>
              <a:gd name="connsiteY4" fmla="*/ 3850 h 2271604"/>
              <a:gd name="connsiteX5" fmla="*/ 4743634 w 6061011"/>
              <a:gd name="connsiteY5" fmla="*/ 205112 h 2271604"/>
              <a:gd name="connsiteX6" fmla="*/ 4968719 w 6061011"/>
              <a:gd name="connsiteY6" fmla="*/ 46817 h 2271604"/>
              <a:gd name="connsiteX7" fmla="*/ 5848302 w 6061011"/>
              <a:gd name="connsiteY7" fmla="*/ 143315 h 2271604"/>
              <a:gd name="connsiteX8" fmla="*/ 6061011 w 6061011"/>
              <a:gd name="connsiteY8" fmla="*/ 589773 h 2271604"/>
              <a:gd name="connsiteX0" fmla="*/ 0 w 6061011"/>
              <a:gd name="connsiteY0" fmla="*/ 2271604 h 2271604"/>
              <a:gd name="connsiteX1" fmla="*/ 809772 w 6061011"/>
              <a:gd name="connsiteY1" fmla="*/ 1949758 h 2271604"/>
              <a:gd name="connsiteX2" fmla="*/ 1790102 w 6061011"/>
              <a:gd name="connsiteY2" fmla="*/ 865443 h 2271604"/>
              <a:gd name="connsiteX3" fmla="*/ 2546859 w 6061011"/>
              <a:gd name="connsiteY3" fmla="*/ 139662 h 2271604"/>
              <a:gd name="connsiteX4" fmla="*/ 4472229 w 6061011"/>
              <a:gd name="connsiteY4" fmla="*/ 3850 h 2271604"/>
              <a:gd name="connsiteX5" fmla="*/ 4743634 w 6061011"/>
              <a:gd name="connsiteY5" fmla="*/ 205112 h 2271604"/>
              <a:gd name="connsiteX6" fmla="*/ 4968719 w 6061011"/>
              <a:gd name="connsiteY6" fmla="*/ 46817 h 2271604"/>
              <a:gd name="connsiteX7" fmla="*/ 5848302 w 6061011"/>
              <a:gd name="connsiteY7" fmla="*/ 143315 h 2271604"/>
              <a:gd name="connsiteX8" fmla="*/ 6061011 w 6061011"/>
              <a:gd name="connsiteY8" fmla="*/ 589773 h 2271604"/>
              <a:gd name="connsiteX0" fmla="*/ 0 w 6061011"/>
              <a:gd name="connsiteY0" fmla="*/ 2275329 h 2275329"/>
              <a:gd name="connsiteX1" fmla="*/ 809772 w 6061011"/>
              <a:gd name="connsiteY1" fmla="*/ 1953483 h 2275329"/>
              <a:gd name="connsiteX2" fmla="*/ 1757096 w 6061011"/>
              <a:gd name="connsiteY2" fmla="*/ 1026596 h 2275329"/>
              <a:gd name="connsiteX3" fmla="*/ 2546859 w 6061011"/>
              <a:gd name="connsiteY3" fmla="*/ 143387 h 2275329"/>
              <a:gd name="connsiteX4" fmla="*/ 4472229 w 6061011"/>
              <a:gd name="connsiteY4" fmla="*/ 7575 h 2275329"/>
              <a:gd name="connsiteX5" fmla="*/ 4743634 w 6061011"/>
              <a:gd name="connsiteY5" fmla="*/ 208837 h 2275329"/>
              <a:gd name="connsiteX6" fmla="*/ 4968719 w 6061011"/>
              <a:gd name="connsiteY6" fmla="*/ 50542 h 2275329"/>
              <a:gd name="connsiteX7" fmla="*/ 5848302 w 6061011"/>
              <a:gd name="connsiteY7" fmla="*/ 147040 h 2275329"/>
              <a:gd name="connsiteX8" fmla="*/ 6061011 w 6061011"/>
              <a:gd name="connsiteY8" fmla="*/ 593498 h 2275329"/>
              <a:gd name="connsiteX0" fmla="*/ 0 w 6061011"/>
              <a:gd name="connsiteY0" fmla="*/ 2273965 h 2273965"/>
              <a:gd name="connsiteX1" fmla="*/ 809772 w 6061011"/>
              <a:gd name="connsiteY1" fmla="*/ 1952119 h 2273965"/>
              <a:gd name="connsiteX2" fmla="*/ 1748845 w 6061011"/>
              <a:gd name="connsiteY2" fmla="*/ 978003 h 2273965"/>
              <a:gd name="connsiteX3" fmla="*/ 2546859 w 6061011"/>
              <a:gd name="connsiteY3" fmla="*/ 142023 h 2273965"/>
              <a:gd name="connsiteX4" fmla="*/ 4472229 w 6061011"/>
              <a:gd name="connsiteY4" fmla="*/ 6211 h 2273965"/>
              <a:gd name="connsiteX5" fmla="*/ 4743634 w 6061011"/>
              <a:gd name="connsiteY5" fmla="*/ 207473 h 2273965"/>
              <a:gd name="connsiteX6" fmla="*/ 4968719 w 6061011"/>
              <a:gd name="connsiteY6" fmla="*/ 49178 h 2273965"/>
              <a:gd name="connsiteX7" fmla="*/ 5848302 w 6061011"/>
              <a:gd name="connsiteY7" fmla="*/ 145676 h 2273965"/>
              <a:gd name="connsiteX8" fmla="*/ 6061011 w 6061011"/>
              <a:gd name="connsiteY8" fmla="*/ 592134 h 2273965"/>
              <a:gd name="connsiteX0" fmla="*/ 0 w 6061011"/>
              <a:gd name="connsiteY0" fmla="*/ 2273965 h 2273965"/>
              <a:gd name="connsiteX1" fmla="*/ 809772 w 6061011"/>
              <a:gd name="connsiteY1" fmla="*/ 1952119 h 2273965"/>
              <a:gd name="connsiteX2" fmla="*/ 1748845 w 6061011"/>
              <a:gd name="connsiteY2" fmla="*/ 978003 h 2273965"/>
              <a:gd name="connsiteX3" fmla="*/ 2546859 w 6061011"/>
              <a:gd name="connsiteY3" fmla="*/ 142023 h 2273965"/>
              <a:gd name="connsiteX4" fmla="*/ 4472229 w 6061011"/>
              <a:gd name="connsiteY4" fmla="*/ 6211 h 2273965"/>
              <a:gd name="connsiteX5" fmla="*/ 4743634 w 6061011"/>
              <a:gd name="connsiteY5" fmla="*/ 207473 h 2273965"/>
              <a:gd name="connsiteX6" fmla="*/ 4968719 w 6061011"/>
              <a:gd name="connsiteY6" fmla="*/ 49178 h 2273965"/>
              <a:gd name="connsiteX7" fmla="*/ 5848302 w 6061011"/>
              <a:gd name="connsiteY7" fmla="*/ 145676 h 2273965"/>
              <a:gd name="connsiteX8" fmla="*/ 6061011 w 6061011"/>
              <a:gd name="connsiteY8" fmla="*/ 592134 h 2273965"/>
              <a:gd name="connsiteX0" fmla="*/ 0 w 6061011"/>
              <a:gd name="connsiteY0" fmla="*/ 2289707 h 2289707"/>
              <a:gd name="connsiteX1" fmla="*/ 809772 w 6061011"/>
              <a:gd name="connsiteY1" fmla="*/ 1967861 h 2289707"/>
              <a:gd name="connsiteX2" fmla="*/ 1748845 w 6061011"/>
              <a:gd name="connsiteY2" fmla="*/ 993745 h 2289707"/>
              <a:gd name="connsiteX3" fmla="*/ 2546859 w 6061011"/>
              <a:gd name="connsiteY3" fmla="*/ 157765 h 2289707"/>
              <a:gd name="connsiteX4" fmla="*/ 4472229 w 6061011"/>
              <a:gd name="connsiteY4" fmla="*/ 21953 h 2289707"/>
              <a:gd name="connsiteX5" fmla="*/ 4743634 w 6061011"/>
              <a:gd name="connsiteY5" fmla="*/ 223215 h 2289707"/>
              <a:gd name="connsiteX6" fmla="*/ 4968719 w 6061011"/>
              <a:gd name="connsiteY6" fmla="*/ 64920 h 2289707"/>
              <a:gd name="connsiteX7" fmla="*/ 5848302 w 6061011"/>
              <a:gd name="connsiteY7" fmla="*/ 161418 h 2289707"/>
              <a:gd name="connsiteX8" fmla="*/ 6061011 w 6061011"/>
              <a:gd name="connsiteY8" fmla="*/ 607876 h 2289707"/>
              <a:gd name="connsiteX0" fmla="*/ 0 w 6061011"/>
              <a:gd name="connsiteY0" fmla="*/ 2294879 h 2294879"/>
              <a:gd name="connsiteX1" fmla="*/ 809772 w 6061011"/>
              <a:gd name="connsiteY1" fmla="*/ 1973033 h 2294879"/>
              <a:gd name="connsiteX2" fmla="*/ 1748845 w 6061011"/>
              <a:gd name="connsiteY2" fmla="*/ 998917 h 2294879"/>
              <a:gd name="connsiteX3" fmla="*/ 2546859 w 6061011"/>
              <a:gd name="connsiteY3" fmla="*/ 162937 h 2294879"/>
              <a:gd name="connsiteX4" fmla="*/ 4472229 w 6061011"/>
              <a:gd name="connsiteY4" fmla="*/ 27125 h 2294879"/>
              <a:gd name="connsiteX5" fmla="*/ 4743634 w 6061011"/>
              <a:gd name="connsiteY5" fmla="*/ 228387 h 2294879"/>
              <a:gd name="connsiteX6" fmla="*/ 4968719 w 6061011"/>
              <a:gd name="connsiteY6" fmla="*/ 70092 h 2294879"/>
              <a:gd name="connsiteX7" fmla="*/ 5848302 w 6061011"/>
              <a:gd name="connsiteY7" fmla="*/ 166590 h 2294879"/>
              <a:gd name="connsiteX8" fmla="*/ 6061011 w 6061011"/>
              <a:gd name="connsiteY8" fmla="*/ 613048 h 2294879"/>
              <a:gd name="connsiteX0" fmla="*/ 0 w 6061011"/>
              <a:gd name="connsiteY0" fmla="*/ 2270549 h 2270549"/>
              <a:gd name="connsiteX1" fmla="*/ 809772 w 6061011"/>
              <a:gd name="connsiteY1" fmla="*/ 1948703 h 2270549"/>
              <a:gd name="connsiteX2" fmla="*/ 1748845 w 6061011"/>
              <a:gd name="connsiteY2" fmla="*/ 974587 h 2270549"/>
              <a:gd name="connsiteX3" fmla="*/ 2546859 w 6061011"/>
              <a:gd name="connsiteY3" fmla="*/ 138607 h 2270549"/>
              <a:gd name="connsiteX4" fmla="*/ 4472229 w 6061011"/>
              <a:gd name="connsiteY4" fmla="*/ 2795 h 2270549"/>
              <a:gd name="connsiteX5" fmla="*/ 4743634 w 6061011"/>
              <a:gd name="connsiteY5" fmla="*/ 204057 h 2270549"/>
              <a:gd name="connsiteX6" fmla="*/ 4968719 w 6061011"/>
              <a:gd name="connsiteY6" fmla="*/ 45762 h 2270549"/>
              <a:gd name="connsiteX7" fmla="*/ 5848302 w 6061011"/>
              <a:gd name="connsiteY7" fmla="*/ 142260 h 2270549"/>
              <a:gd name="connsiteX8" fmla="*/ 6061011 w 6061011"/>
              <a:gd name="connsiteY8" fmla="*/ 588718 h 2270549"/>
              <a:gd name="connsiteX0" fmla="*/ 0 w 6061011"/>
              <a:gd name="connsiteY0" fmla="*/ 2267801 h 2267801"/>
              <a:gd name="connsiteX1" fmla="*/ 809772 w 6061011"/>
              <a:gd name="connsiteY1" fmla="*/ 1945955 h 2267801"/>
              <a:gd name="connsiteX2" fmla="*/ 1748845 w 6061011"/>
              <a:gd name="connsiteY2" fmla="*/ 971839 h 2267801"/>
              <a:gd name="connsiteX3" fmla="*/ 2447840 w 6061011"/>
              <a:gd name="connsiteY3" fmla="*/ 222444 h 2267801"/>
              <a:gd name="connsiteX4" fmla="*/ 4472229 w 6061011"/>
              <a:gd name="connsiteY4" fmla="*/ 47 h 2267801"/>
              <a:gd name="connsiteX5" fmla="*/ 4743634 w 6061011"/>
              <a:gd name="connsiteY5" fmla="*/ 201309 h 2267801"/>
              <a:gd name="connsiteX6" fmla="*/ 4968719 w 6061011"/>
              <a:gd name="connsiteY6" fmla="*/ 43014 h 2267801"/>
              <a:gd name="connsiteX7" fmla="*/ 5848302 w 6061011"/>
              <a:gd name="connsiteY7" fmla="*/ 139512 h 2267801"/>
              <a:gd name="connsiteX8" fmla="*/ 6061011 w 6061011"/>
              <a:gd name="connsiteY8" fmla="*/ 585970 h 2267801"/>
              <a:gd name="connsiteX0" fmla="*/ 0 w 6061011"/>
              <a:gd name="connsiteY0" fmla="*/ 2267801 h 2267801"/>
              <a:gd name="connsiteX1" fmla="*/ 809772 w 6061011"/>
              <a:gd name="connsiteY1" fmla="*/ 1945955 h 2267801"/>
              <a:gd name="connsiteX2" fmla="*/ 1748845 w 6061011"/>
              <a:gd name="connsiteY2" fmla="*/ 971839 h 2267801"/>
              <a:gd name="connsiteX3" fmla="*/ 2447840 w 6061011"/>
              <a:gd name="connsiteY3" fmla="*/ 222444 h 2267801"/>
              <a:gd name="connsiteX4" fmla="*/ 4472229 w 6061011"/>
              <a:gd name="connsiteY4" fmla="*/ 47 h 2267801"/>
              <a:gd name="connsiteX5" fmla="*/ 4743634 w 6061011"/>
              <a:gd name="connsiteY5" fmla="*/ 201309 h 2267801"/>
              <a:gd name="connsiteX6" fmla="*/ 4968719 w 6061011"/>
              <a:gd name="connsiteY6" fmla="*/ 43014 h 2267801"/>
              <a:gd name="connsiteX7" fmla="*/ 5848302 w 6061011"/>
              <a:gd name="connsiteY7" fmla="*/ 139512 h 2267801"/>
              <a:gd name="connsiteX8" fmla="*/ 6061011 w 6061011"/>
              <a:gd name="connsiteY8" fmla="*/ 585970 h 2267801"/>
              <a:gd name="connsiteX0" fmla="*/ 0 w 6061011"/>
              <a:gd name="connsiteY0" fmla="*/ 2267896 h 2267896"/>
              <a:gd name="connsiteX1" fmla="*/ 809772 w 6061011"/>
              <a:gd name="connsiteY1" fmla="*/ 1946050 h 2267896"/>
              <a:gd name="connsiteX2" fmla="*/ 1748845 w 6061011"/>
              <a:gd name="connsiteY2" fmla="*/ 971934 h 2267896"/>
              <a:gd name="connsiteX3" fmla="*/ 2447840 w 6061011"/>
              <a:gd name="connsiteY3" fmla="*/ 222539 h 2267896"/>
              <a:gd name="connsiteX4" fmla="*/ 4472229 w 6061011"/>
              <a:gd name="connsiteY4" fmla="*/ 142 h 2267896"/>
              <a:gd name="connsiteX5" fmla="*/ 4743634 w 6061011"/>
              <a:gd name="connsiteY5" fmla="*/ 201404 h 2267896"/>
              <a:gd name="connsiteX6" fmla="*/ 4968719 w 6061011"/>
              <a:gd name="connsiteY6" fmla="*/ 43109 h 2267896"/>
              <a:gd name="connsiteX7" fmla="*/ 5848302 w 6061011"/>
              <a:gd name="connsiteY7" fmla="*/ 139607 h 2267896"/>
              <a:gd name="connsiteX8" fmla="*/ 6061011 w 6061011"/>
              <a:gd name="connsiteY8" fmla="*/ 586065 h 2267896"/>
              <a:gd name="connsiteX0" fmla="*/ 0 w 6061011"/>
              <a:gd name="connsiteY0" fmla="*/ 2267896 h 2267896"/>
              <a:gd name="connsiteX1" fmla="*/ 900540 w 6061011"/>
              <a:gd name="connsiteY1" fmla="*/ 1946050 h 2267896"/>
              <a:gd name="connsiteX2" fmla="*/ 1748845 w 6061011"/>
              <a:gd name="connsiteY2" fmla="*/ 971934 h 2267896"/>
              <a:gd name="connsiteX3" fmla="*/ 2447840 w 6061011"/>
              <a:gd name="connsiteY3" fmla="*/ 222539 h 2267896"/>
              <a:gd name="connsiteX4" fmla="*/ 4472229 w 6061011"/>
              <a:gd name="connsiteY4" fmla="*/ 142 h 2267896"/>
              <a:gd name="connsiteX5" fmla="*/ 4743634 w 6061011"/>
              <a:gd name="connsiteY5" fmla="*/ 201404 h 2267896"/>
              <a:gd name="connsiteX6" fmla="*/ 4968719 w 6061011"/>
              <a:gd name="connsiteY6" fmla="*/ 43109 h 2267896"/>
              <a:gd name="connsiteX7" fmla="*/ 5848302 w 6061011"/>
              <a:gd name="connsiteY7" fmla="*/ 139607 h 2267896"/>
              <a:gd name="connsiteX8" fmla="*/ 6061011 w 6061011"/>
              <a:gd name="connsiteY8" fmla="*/ 586065 h 2267896"/>
              <a:gd name="connsiteX0" fmla="*/ 0 w 6061011"/>
              <a:gd name="connsiteY0" fmla="*/ 2267896 h 2267896"/>
              <a:gd name="connsiteX1" fmla="*/ 900540 w 6061011"/>
              <a:gd name="connsiteY1" fmla="*/ 1946050 h 2267896"/>
              <a:gd name="connsiteX2" fmla="*/ 1748845 w 6061011"/>
              <a:gd name="connsiteY2" fmla="*/ 971934 h 2267896"/>
              <a:gd name="connsiteX3" fmla="*/ 2447840 w 6061011"/>
              <a:gd name="connsiteY3" fmla="*/ 222539 h 2267896"/>
              <a:gd name="connsiteX4" fmla="*/ 4472229 w 6061011"/>
              <a:gd name="connsiteY4" fmla="*/ 142 h 2267896"/>
              <a:gd name="connsiteX5" fmla="*/ 4743634 w 6061011"/>
              <a:gd name="connsiteY5" fmla="*/ 201404 h 2267896"/>
              <a:gd name="connsiteX6" fmla="*/ 4968719 w 6061011"/>
              <a:gd name="connsiteY6" fmla="*/ 43109 h 2267896"/>
              <a:gd name="connsiteX7" fmla="*/ 5848302 w 6061011"/>
              <a:gd name="connsiteY7" fmla="*/ 139607 h 2267896"/>
              <a:gd name="connsiteX8" fmla="*/ 6061011 w 6061011"/>
              <a:gd name="connsiteY8" fmla="*/ 586065 h 2267896"/>
              <a:gd name="connsiteX0" fmla="*/ 0 w 6061011"/>
              <a:gd name="connsiteY0" fmla="*/ 2267896 h 2267896"/>
              <a:gd name="connsiteX1" fmla="*/ 900540 w 6061011"/>
              <a:gd name="connsiteY1" fmla="*/ 1946050 h 2267896"/>
              <a:gd name="connsiteX2" fmla="*/ 1748845 w 6061011"/>
              <a:gd name="connsiteY2" fmla="*/ 971934 h 2267896"/>
              <a:gd name="connsiteX3" fmla="*/ 2447840 w 6061011"/>
              <a:gd name="connsiteY3" fmla="*/ 222539 h 2267896"/>
              <a:gd name="connsiteX4" fmla="*/ 4472229 w 6061011"/>
              <a:gd name="connsiteY4" fmla="*/ 142 h 2267896"/>
              <a:gd name="connsiteX5" fmla="*/ 4776641 w 6061011"/>
              <a:gd name="connsiteY5" fmla="*/ 201404 h 2267896"/>
              <a:gd name="connsiteX6" fmla="*/ 4968719 w 6061011"/>
              <a:gd name="connsiteY6" fmla="*/ 43109 h 2267896"/>
              <a:gd name="connsiteX7" fmla="*/ 5848302 w 6061011"/>
              <a:gd name="connsiteY7" fmla="*/ 139607 h 2267896"/>
              <a:gd name="connsiteX8" fmla="*/ 6061011 w 6061011"/>
              <a:gd name="connsiteY8" fmla="*/ 586065 h 2267896"/>
              <a:gd name="connsiteX0" fmla="*/ 0 w 6061011"/>
              <a:gd name="connsiteY0" fmla="*/ 2267981 h 2267981"/>
              <a:gd name="connsiteX1" fmla="*/ 900540 w 6061011"/>
              <a:gd name="connsiteY1" fmla="*/ 1946135 h 2267981"/>
              <a:gd name="connsiteX2" fmla="*/ 1748845 w 6061011"/>
              <a:gd name="connsiteY2" fmla="*/ 972019 h 2267981"/>
              <a:gd name="connsiteX3" fmla="*/ 2447840 w 6061011"/>
              <a:gd name="connsiteY3" fmla="*/ 222624 h 2267981"/>
              <a:gd name="connsiteX4" fmla="*/ 4472229 w 6061011"/>
              <a:gd name="connsiteY4" fmla="*/ 227 h 2267981"/>
              <a:gd name="connsiteX5" fmla="*/ 4817899 w 6061011"/>
              <a:gd name="connsiteY5" fmla="*/ 177876 h 2267981"/>
              <a:gd name="connsiteX6" fmla="*/ 4968719 w 6061011"/>
              <a:gd name="connsiteY6" fmla="*/ 43194 h 2267981"/>
              <a:gd name="connsiteX7" fmla="*/ 5848302 w 6061011"/>
              <a:gd name="connsiteY7" fmla="*/ 139692 h 2267981"/>
              <a:gd name="connsiteX8" fmla="*/ 6061011 w 6061011"/>
              <a:gd name="connsiteY8" fmla="*/ 586150 h 2267981"/>
              <a:gd name="connsiteX0" fmla="*/ 0 w 6061011"/>
              <a:gd name="connsiteY0" fmla="*/ 2267845 h 2267845"/>
              <a:gd name="connsiteX1" fmla="*/ 900540 w 6061011"/>
              <a:gd name="connsiteY1" fmla="*/ 1945999 h 2267845"/>
              <a:gd name="connsiteX2" fmla="*/ 1748845 w 6061011"/>
              <a:gd name="connsiteY2" fmla="*/ 971883 h 2267845"/>
              <a:gd name="connsiteX3" fmla="*/ 2447840 w 6061011"/>
              <a:gd name="connsiteY3" fmla="*/ 222488 h 2267845"/>
              <a:gd name="connsiteX4" fmla="*/ 4472229 w 6061011"/>
              <a:gd name="connsiteY4" fmla="*/ 91 h 2267845"/>
              <a:gd name="connsiteX5" fmla="*/ 4793143 w 6061011"/>
              <a:gd name="connsiteY5" fmla="*/ 193484 h 2267845"/>
              <a:gd name="connsiteX6" fmla="*/ 4968719 w 6061011"/>
              <a:gd name="connsiteY6" fmla="*/ 43058 h 2267845"/>
              <a:gd name="connsiteX7" fmla="*/ 5848302 w 6061011"/>
              <a:gd name="connsiteY7" fmla="*/ 139556 h 2267845"/>
              <a:gd name="connsiteX8" fmla="*/ 6061011 w 6061011"/>
              <a:gd name="connsiteY8" fmla="*/ 586014 h 2267845"/>
              <a:gd name="connsiteX0" fmla="*/ 0 w 6061011"/>
              <a:gd name="connsiteY0" fmla="*/ 2267843 h 2267843"/>
              <a:gd name="connsiteX1" fmla="*/ 900540 w 6061011"/>
              <a:gd name="connsiteY1" fmla="*/ 1945997 h 2267843"/>
              <a:gd name="connsiteX2" fmla="*/ 1748845 w 6061011"/>
              <a:gd name="connsiteY2" fmla="*/ 971881 h 2267843"/>
              <a:gd name="connsiteX3" fmla="*/ 2447840 w 6061011"/>
              <a:gd name="connsiteY3" fmla="*/ 222486 h 2267843"/>
              <a:gd name="connsiteX4" fmla="*/ 4472229 w 6061011"/>
              <a:gd name="connsiteY4" fmla="*/ 89 h 2267843"/>
              <a:gd name="connsiteX5" fmla="*/ 4793143 w 6061011"/>
              <a:gd name="connsiteY5" fmla="*/ 193482 h 2267843"/>
              <a:gd name="connsiteX6" fmla="*/ 4985224 w 6061011"/>
              <a:gd name="connsiteY6" fmla="*/ 27312 h 2267843"/>
              <a:gd name="connsiteX7" fmla="*/ 5848302 w 6061011"/>
              <a:gd name="connsiteY7" fmla="*/ 139554 h 2267843"/>
              <a:gd name="connsiteX8" fmla="*/ 6061011 w 6061011"/>
              <a:gd name="connsiteY8" fmla="*/ 586012 h 2267843"/>
              <a:gd name="connsiteX0" fmla="*/ 0 w 6061011"/>
              <a:gd name="connsiteY0" fmla="*/ 2267843 h 2267843"/>
              <a:gd name="connsiteX1" fmla="*/ 900540 w 6061011"/>
              <a:gd name="connsiteY1" fmla="*/ 1945997 h 2267843"/>
              <a:gd name="connsiteX2" fmla="*/ 1748845 w 6061011"/>
              <a:gd name="connsiteY2" fmla="*/ 971881 h 2267843"/>
              <a:gd name="connsiteX3" fmla="*/ 2447840 w 6061011"/>
              <a:gd name="connsiteY3" fmla="*/ 222486 h 2267843"/>
              <a:gd name="connsiteX4" fmla="*/ 4472229 w 6061011"/>
              <a:gd name="connsiteY4" fmla="*/ 89 h 2267843"/>
              <a:gd name="connsiteX5" fmla="*/ 4809646 w 6061011"/>
              <a:gd name="connsiteY5" fmla="*/ 193482 h 2267843"/>
              <a:gd name="connsiteX6" fmla="*/ 4985224 w 6061011"/>
              <a:gd name="connsiteY6" fmla="*/ 27312 h 2267843"/>
              <a:gd name="connsiteX7" fmla="*/ 5848302 w 6061011"/>
              <a:gd name="connsiteY7" fmla="*/ 139554 h 2267843"/>
              <a:gd name="connsiteX8" fmla="*/ 6061011 w 6061011"/>
              <a:gd name="connsiteY8" fmla="*/ 586012 h 2267843"/>
              <a:gd name="connsiteX0" fmla="*/ 0 w 6061011"/>
              <a:gd name="connsiteY0" fmla="*/ 2267843 h 2267843"/>
              <a:gd name="connsiteX1" fmla="*/ 900540 w 6061011"/>
              <a:gd name="connsiteY1" fmla="*/ 1945997 h 2267843"/>
              <a:gd name="connsiteX2" fmla="*/ 1748845 w 6061011"/>
              <a:gd name="connsiteY2" fmla="*/ 971881 h 2267843"/>
              <a:gd name="connsiteX3" fmla="*/ 2447840 w 6061011"/>
              <a:gd name="connsiteY3" fmla="*/ 222486 h 2267843"/>
              <a:gd name="connsiteX4" fmla="*/ 4472229 w 6061011"/>
              <a:gd name="connsiteY4" fmla="*/ 89 h 2267843"/>
              <a:gd name="connsiteX5" fmla="*/ 4809646 w 6061011"/>
              <a:gd name="connsiteY5" fmla="*/ 193482 h 2267843"/>
              <a:gd name="connsiteX6" fmla="*/ 5018231 w 6061011"/>
              <a:gd name="connsiteY6" fmla="*/ 27312 h 2267843"/>
              <a:gd name="connsiteX7" fmla="*/ 5848302 w 6061011"/>
              <a:gd name="connsiteY7" fmla="*/ 139554 h 2267843"/>
              <a:gd name="connsiteX8" fmla="*/ 6061011 w 6061011"/>
              <a:gd name="connsiteY8" fmla="*/ 586012 h 2267843"/>
              <a:gd name="connsiteX0" fmla="*/ 0 w 6061011"/>
              <a:gd name="connsiteY0" fmla="*/ 2267843 h 2267843"/>
              <a:gd name="connsiteX1" fmla="*/ 900540 w 6061011"/>
              <a:gd name="connsiteY1" fmla="*/ 1945997 h 2267843"/>
              <a:gd name="connsiteX2" fmla="*/ 1748845 w 6061011"/>
              <a:gd name="connsiteY2" fmla="*/ 971881 h 2267843"/>
              <a:gd name="connsiteX3" fmla="*/ 2447840 w 6061011"/>
              <a:gd name="connsiteY3" fmla="*/ 222486 h 2267843"/>
              <a:gd name="connsiteX4" fmla="*/ 4472229 w 6061011"/>
              <a:gd name="connsiteY4" fmla="*/ 89 h 2267843"/>
              <a:gd name="connsiteX5" fmla="*/ 4809646 w 6061011"/>
              <a:gd name="connsiteY5" fmla="*/ 193482 h 2267843"/>
              <a:gd name="connsiteX6" fmla="*/ 4968722 w 6061011"/>
              <a:gd name="connsiteY6" fmla="*/ 27312 h 2267843"/>
              <a:gd name="connsiteX7" fmla="*/ 5848302 w 6061011"/>
              <a:gd name="connsiteY7" fmla="*/ 139554 h 2267843"/>
              <a:gd name="connsiteX8" fmla="*/ 6061011 w 6061011"/>
              <a:gd name="connsiteY8" fmla="*/ 586012 h 2267843"/>
              <a:gd name="connsiteX0" fmla="*/ 0 w 6061011"/>
              <a:gd name="connsiteY0" fmla="*/ 2267896 h 2267896"/>
              <a:gd name="connsiteX1" fmla="*/ 900540 w 6061011"/>
              <a:gd name="connsiteY1" fmla="*/ 1946050 h 2267896"/>
              <a:gd name="connsiteX2" fmla="*/ 1748845 w 6061011"/>
              <a:gd name="connsiteY2" fmla="*/ 971934 h 2267896"/>
              <a:gd name="connsiteX3" fmla="*/ 2447840 w 6061011"/>
              <a:gd name="connsiteY3" fmla="*/ 222539 h 2267896"/>
              <a:gd name="connsiteX4" fmla="*/ 4472229 w 6061011"/>
              <a:gd name="connsiteY4" fmla="*/ 142 h 2267896"/>
              <a:gd name="connsiteX5" fmla="*/ 4776639 w 6061011"/>
              <a:gd name="connsiteY5" fmla="*/ 201407 h 2267896"/>
              <a:gd name="connsiteX6" fmla="*/ 4968722 w 6061011"/>
              <a:gd name="connsiteY6" fmla="*/ 27365 h 2267896"/>
              <a:gd name="connsiteX7" fmla="*/ 5848302 w 6061011"/>
              <a:gd name="connsiteY7" fmla="*/ 139607 h 2267896"/>
              <a:gd name="connsiteX8" fmla="*/ 6061011 w 6061011"/>
              <a:gd name="connsiteY8" fmla="*/ 586065 h 2267896"/>
              <a:gd name="connsiteX0" fmla="*/ 0 w 6061011"/>
              <a:gd name="connsiteY0" fmla="*/ 2268074 h 2268074"/>
              <a:gd name="connsiteX1" fmla="*/ 900540 w 6061011"/>
              <a:gd name="connsiteY1" fmla="*/ 1946228 h 2268074"/>
              <a:gd name="connsiteX2" fmla="*/ 1748845 w 6061011"/>
              <a:gd name="connsiteY2" fmla="*/ 972112 h 2268074"/>
              <a:gd name="connsiteX3" fmla="*/ 2447840 w 6061011"/>
              <a:gd name="connsiteY3" fmla="*/ 222717 h 2268074"/>
              <a:gd name="connsiteX4" fmla="*/ 4472229 w 6061011"/>
              <a:gd name="connsiteY4" fmla="*/ 320 h 2268074"/>
              <a:gd name="connsiteX5" fmla="*/ 4793142 w 6061011"/>
              <a:gd name="connsiteY5" fmla="*/ 170101 h 2268074"/>
              <a:gd name="connsiteX6" fmla="*/ 4968722 w 6061011"/>
              <a:gd name="connsiteY6" fmla="*/ 27543 h 2268074"/>
              <a:gd name="connsiteX7" fmla="*/ 5848302 w 6061011"/>
              <a:gd name="connsiteY7" fmla="*/ 139785 h 2268074"/>
              <a:gd name="connsiteX8" fmla="*/ 6061011 w 6061011"/>
              <a:gd name="connsiteY8" fmla="*/ 586243 h 2268074"/>
              <a:gd name="connsiteX0" fmla="*/ 0 w 6061011"/>
              <a:gd name="connsiteY0" fmla="*/ 2270459 h 2270459"/>
              <a:gd name="connsiteX1" fmla="*/ 900540 w 6061011"/>
              <a:gd name="connsiteY1" fmla="*/ 1948613 h 2270459"/>
              <a:gd name="connsiteX2" fmla="*/ 1748845 w 6061011"/>
              <a:gd name="connsiteY2" fmla="*/ 974497 h 2270459"/>
              <a:gd name="connsiteX3" fmla="*/ 2447840 w 6061011"/>
              <a:gd name="connsiteY3" fmla="*/ 225102 h 2270459"/>
              <a:gd name="connsiteX4" fmla="*/ 4472229 w 6061011"/>
              <a:gd name="connsiteY4" fmla="*/ 2705 h 2270459"/>
              <a:gd name="connsiteX5" fmla="*/ 4793142 w 6061011"/>
              <a:gd name="connsiteY5" fmla="*/ 243329 h 2270459"/>
              <a:gd name="connsiteX6" fmla="*/ 4968722 w 6061011"/>
              <a:gd name="connsiteY6" fmla="*/ 29928 h 2270459"/>
              <a:gd name="connsiteX7" fmla="*/ 5848302 w 6061011"/>
              <a:gd name="connsiteY7" fmla="*/ 142170 h 2270459"/>
              <a:gd name="connsiteX8" fmla="*/ 6061011 w 6061011"/>
              <a:gd name="connsiteY8" fmla="*/ 588628 h 2270459"/>
              <a:gd name="connsiteX0" fmla="*/ 0 w 6061011"/>
              <a:gd name="connsiteY0" fmla="*/ 2270459 h 2270459"/>
              <a:gd name="connsiteX1" fmla="*/ 900540 w 6061011"/>
              <a:gd name="connsiteY1" fmla="*/ 1948613 h 2270459"/>
              <a:gd name="connsiteX2" fmla="*/ 1748845 w 6061011"/>
              <a:gd name="connsiteY2" fmla="*/ 974497 h 2270459"/>
              <a:gd name="connsiteX3" fmla="*/ 2447840 w 6061011"/>
              <a:gd name="connsiteY3" fmla="*/ 225102 h 2270459"/>
              <a:gd name="connsiteX4" fmla="*/ 4472229 w 6061011"/>
              <a:gd name="connsiteY4" fmla="*/ 2705 h 2270459"/>
              <a:gd name="connsiteX5" fmla="*/ 4793142 w 6061011"/>
              <a:gd name="connsiteY5" fmla="*/ 243329 h 2270459"/>
              <a:gd name="connsiteX6" fmla="*/ 5001729 w 6061011"/>
              <a:gd name="connsiteY6" fmla="*/ 37799 h 2270459"/>
              <a:gd name="connsiteX7" fmla="*/ 5848302 w 6061011"/>
              <a:gd name="connsiteY7" fmla="*/ 142170 h 2270459"/>
              <a:gd name="connsiteX8" fmla="*/ 6061011 w 6061011"/>
              <a:gd name="connsiteY8" fmla="*/ 588628 h 2270459"/>
              <a:gd name="connsiteX0" fmla="*/ 0 w 6061011"/>
              <a:gd name="connsiteY0" fmla="*/ 2273685 h 2273685"/>
              <a:gd name="connsiteX1" fmla="*/ 900540 w 6061011"/>
              <a:gd name="connsiteY1" fmla="*/ 1951839 h 2273685"/>
              <a:gd name="connsiteX2" fmla="*/ 1748845 w 6061011"/>
              <a:gd name="connsiteY2" fmla="*/ 977723 h 2273685"/>
              <a:gd name="connsiteX3" fmla="*/ 2447840 w 6061011"/>
              <a:gd name="connsiteY3" fmla="*/ 228328 h 2273685"/>
              <a:gd name="connsiteX4" fmla="*/ 4472229 w 6061011"/>
              <a:gd name="connsiteY4" fmla="*/ 5931 h 2273685"/>
              <a:gd name="connsiteX5" fmla="*/ 4793142 w 6061011"/>
              <a:gd name="connsiteY5" fmla="*/ 246555 h 2273685"/>
              <a:gd name="connsiteX6" fmla="*/ 5001729 w 6061011"/>
              <a:gd name="connsiteY6" fmla="*/ 41025 h 2273685"/>
              <a:gd name="connsiteX7" fmla="*/ 5848302 w 6061011"/>
              <a:gd name="connsiteY7" fmla="*/ 145396 h 2273685"/>
              <a:gd name="connsiteX8" fmla="*/ 6061011 w 6061011"/>
              <a:gd name="connsiteY8" fmla="*/ 591854 h 2273685"/>
              <a:gd name="connsiteX0" fmla="*/ 0 w 6061011"/>
              <a:gd name="connsiteY0" fmla="*/ 2270460 h 2270460"/>
              <a:gd name="connsiteX1" fmla="*/ 900540 w 6061011"/>
              <a:gd name="connsiteY1" fmla="*/ 1948614 h 2270460"/>
              <a:gd name="connsiteX2" fmla="*/ 1748845 w 6061011"/>
              <a:gd name="connsiteY2" fmla="*/ 974498 h 2270460"/>
              <a:gd name="connsiteX3" fmla="*/ 2447840 w 6061011"/>
              <a:gd name="connsiteY3" fmla="*/ 225103 h 2270460"/>
              <a:gd name="connsiteX4" fmla="*/ 4472229 w 6061011"/>
              <a:gd name="connsiteY4" fmla="*/ 2706 h 2270460"/>
              <a:gd name="connsiteX5" fmla="*/ 4743632 w 6061011"/>
              <a:gd name="connsiteY5" fmla="*/ 243330 h 2270460"/>
              <a:gd name="connsiteX6" fmla="*/ 5001729 w 6061011"/>
              <a:gd name="connsiteY6" fmla="*/ 37800 h 2270460"/>
              <a:gd name="connsiteX7" fmla="*/ 5848302 w 6061011"/>
              <a:gd name="connsiteY7" fmla="*/ 142171 h 2270460"/>
              <a:gd name="connsiteX8" fmla="*/ 6061011 w 6061011"/>
              <a:gd name="connsiteY8" fmla="*/ 588629 h 2270460"/>
              <a:gd name="connsiteX0" fmla="*/ 0 w 6061011"/>
              <a:gd name="connsiteY0" fmla="*/ 2267858 h 2267858"/>
              <a:gd name="connsiteX1" fmla="*/ 900540 w 6061011"/>
              <a:gd name="connsiteY1" fmla="*/ 1946012 h 2267858"/>
              <a:gd name="connsiteX2" fmla="*/ 1748845 w 6061011"/>
              <a:gd name="connsiteY2" fmla="*/ 971896 h 2267858"/>
              <a:gd name="connsiteX3" fmla="*/ 2447840 w 6061011"/>
              <a:gd name="connsiteY3" fmla="*/ 222501 h 2267858"/>
              <a:gd name="connsiteX4" fmla="*/ 4348454 w 6061011"/>
              <a:gd name="connsiteY4" fmla="*/ 104 h 2267858"/>
              <a:gd name="connsiteX5" fmla="*/ 4743632 w 6061011"/>
              <a:gd name="connsiteY5" fmla="*/ 240728 h 2267858"/>
              <a:gd name="connsiteX6" fmla="*/ 5001729 w 6061011"/>
              <a:gd name="connsiteY6" fmla="*/ 35198 h 2267858"/>
              <a:gd name="connsiteX7" fmla="*/ 5848302 w 6061011"/>
              <a:gd name="connsiteY7" fmla="*/ 139569 h 2267858"/>
              <a:gd name="connsiteX8" fmla="*/ 6061011 w 6061011"/>
              <a:gd name="connsiteY8" fmla="*/ 586027 h 2267858"/>
              <a:gd name="connsiteX0" fmla="*/ 0 w 6061011"/>
              <a:gd name="connsiteY0" fmla="*/ 2269051 h 2269051"/>
              <a:gd name="connsiteX1" fmla="*/ 900540 w 6061011"/>
              <a:gd name="connsiteY1" fmla="*/ 1947205 h 2269051"/>
              <a:gd name="connsiteX2" fmla="*/ 1748845 w 6061011"/>
              <a:gd name="connsiteY2" fmla="*/ 973089 h 2269051"/>
              <a:gd name="connsiteX3" fmla="*/ 2447840 w 6061011"/>
              <a:gd name="connsiteY3" fmla="*/ 223694 h 2269051"/>
              <a:gd name="connsiteX4" fmla="*/ 4348454 w 6061011"/>
              <a:gd name="connsiteY4" fmla="*/ 1297 h 2269051"/>
              <a:gd name="connsiteX5" fmla="*/ 4743632 w 6061011"/>
              <a:gd name="connsiteY5" fmla="*/ 241921 h 2269051"/>
              <a:gd name="connsiteX6" fmla="*/ 5001729 w 6061011"/>
              <a:gd name="connsiteY6" fmla="*/ 36391 h 2269051"/>
              <a:gd name="connsiteX7" fmla="*/ 5848302 w 6061011"/>
              <a:gd name="connsiteY7" fmla="*/ 140762 h 2269051"/>
              <a:gd name="connsiteX8" fmla="*/ 6061011 w 6061011"/>
              <a:gd name="connsiteY8" fmla="*/ 587220 h 2269051"/>
              <a:gd name="connsiteX0" fmla="*/ 0 w 6061011"/>
              <a:gd name="connsiteY0" fmla="*/ 2271311 h 2271311"/>
              <a:gd name="connsiteX1" fmla="*/ 900540 w 6061011"/>
              <a:gd name="connsiteY1" fmla="*/ 1949465 h 2271311"/>
              <a:gd name="connsiteX2" fmla="*/ 1748845 w 6061011"/>
              <a:gd name="connsiteY2" fmla="*/ 975349 h 2271311"/>
              <a:gd name="connsiteX3" fmla="*/ 2447840 w 6061011"/>
              <a:gd name="connsiteY3" fmla="*/ 225954 h 2271311"/>
              <a:gd name="connsiteX4" fmla="*/ 4348454 w 6061011"/>
              <a:gd name="connsiteY4" fmla="*/ 3557 h 2271311"/>
              <a:gd name="connsiteX5" fmla="*/ 4743632 w 6061011"/>
              <a:gd name="connsiteY5" fmla="*/ 244181 h 2271311"/>
              <a:gd name="connsiteX6" fmla="*/ 5001729 w 6061011"/>
              <a:gd name="connsiteY6" fmla="*/ 38651 h 2271311"/>
              <a:gd name="connsiteX7" fmla="*/ 5848302 w 6061011"/>
              <a:gd name="connsiteY7" fmla="*/ 143022 h 2271311"/>
              <a:gd name="connsiteX8" fmla="*/ 6061011 w 6061011"/>
              <a:gd name="connsiteY8" fmla="*/ 589480 h 2271311"/>
              <a:gd name="connsiteX0" fmla="*/ 0 w 6061011"/>
              <a:gd name="connsiteY0" fmla="*/ 2269826 h 2269826"/>
              <a:gd name="connsiteX1" fmla="*/ 900540 w 6061011"/>
              <a:gd name="connsiteY1" fmla="*/ 1947980 h 2269826"/>
              <a:gd name="connsiteX2" fmla="*/ 1748845 w 6061011"/>
              <a:gd name="connsiteY2" fmla="*/ 973864 h 2269826"/>
              <a:gd name="connsiteX3" fmla="*/ 2447840 w 6061011"/>
              <a:gd name="connsiteY3" fmla="*/ 224469 h 2269826"/>
              <a:gd name="connsiteX4" fmla="*/ 4348454 w 6061011"/>
              <a:gd name="connsiteY4" fmla="*/ 2072 h 2269826"/>
              <a:gd name="connsiteX5" fmla="*/ 4743632 w 6061011"/>
              <a:gd name="connsiteY5" fmla="*/ 242696 h 2269826"/>
              <a:gd name="connsiteX6" fmla="*/ 5001729 w 6061011"/>
              <a:gd name="connsiteY6" fmla="*/ 37166 h 2269826"/>
              <a:gd name="connsiteX7" fmla="*/ 5848302 w 6061011"/>
              <a:gd name="connsiteY7" fmla="*/ 141537 h 2269826"/>
              <a:gd name="connsiteX8" fmla="*/ 6061011 w 6061011"/>
              <a:gd name="connsiteY8" fmla="*/ 587995 h 2269826"/>
              <a:gd name="connsiteX0" fmla="*/ 0 w 6061011"/>
              <a:gd name="connsiteY0" fmla="*/ 2269826 h 2269826"/>
              <a:gd name="connsiteX1" fmla="*/ 900540 w 6061011"/>
              <a:gd name="connsiteY1" fmla="*/ 1947980 h 2269826"/>
              <a:gd name="connsiteX2" fmla="*/ 1748845 w 6061011"/>
              <a:gd name="connsiteY2" fmla="*/ 973864 h 2269826"/>
              <a:gd name="connsiteX3" fmla="*/ 2447840 w 6061011"/>
              <a:gd name="connsiteY3" fmla="*/ 224469 h 2269826"/>
              <a:gd name="connsiteX4" fmla="*/ 4348454 w 6061011"/>
              <a:gd name="connsiteY4" fmla="*/ 2072 h 2269826"/>
              <a:gd name="connsiteX5" fmla="*/ 4743632 w 6061011"/>
              <a:gd name="connsiteY5" fmla="*/ 242696 h 2269826"/>
              <a:gd name="connsiteX6" fmla="*/ 5001729 w 6061011"/>
              <a:gd name="connsiteY6" fmla="*/ 37166 h 2269826"/>
              <a:gd name="connsiteX7" fmla="*/ 5848302 w 6061011"/>
              <a:gd name="connsiteY7" fmla="*/ 141537 h 2269826"/>
              <a:gd name="connsiteX8" fmla="*/ 6061011 w 6061011"/>
              <a:gd name="connsiteY8" fmla="*/ 587995 h 2269826"/>
              <a:gd name="connsiteX0" fmla="*/ 0 w 6061011"/>
              <a:gd name="connsiteY0" fmla="*/ 2268856 h 2268856"/>
              <a:gd name="connsiteX1" fmla="*/ 900540 w 6061011"/>
              <a:gd name="connsiteY1" fmla="*/ 1947010 h 2268856"/>
              <a:gd name="connsiteX2" fmla="*/ 1748845 w 6061011"/>
              <a:gd name="connsiteY2" fmla="*/ 972894 h 2268856"/>
              <a:gd name="connsiteX3" fmla="*/ 2447840 w 6061011"/>
              <a:gd name="connsiteY3" fmla="*/ 223499 h 2268856"/>
              <a:gd name="connsiteX4" fmla="*/ 4348454 w 6061011"/>
              <a:gd name="connsiteY4" fmla="*/ 1102 h 2268856"/>
              <a:gd name="connsiteX5" fmla="*/ 4743632 w 6061011"/>
              <a:gd name="connsiteY5" fmla="*/ 241726 h 2268856"/>
              <a:gd name="connsiteX6" fmla="*/ 5001729 w 6061011"/>
              <a:gd name="connsiteY6" fmla="*/ 36196 h 2268856"/>
              <a:gd name="connsiteX7" fmla="*/ 5848302 w 6061011"/>
              <a:gd name="connsiteY7" fmla="*/ 140567 h 2268856"/>
              <a:gd name="connsiteX8" fmla="*/ 6061011 w 6061011"/>
              <a:gd name="connsiteY8" fmla="*/ 587025 h 2268856"/>
              <a:gd name="connsiteX0" fmla="*/ 0 w 6061011"/>
              <a:gd name="connsiteY0" fmla="*/ 2268329 h 2268329"/>
              <a:gd name="connsiteX1" fmla="*/ 900540 w 6061011"/>
              <a:gd name="connsiteY1" fmla="*/ 1946483 h 2268329"/>
              <a:gd name="connsiteX2" fmla="*/ 1748845 w 6061011"/>
              <a:gd name="connsiteY2" fmla="*/ 972367 h 2268329"/>
              <a:gd name="connsiteX3" fmla="*/ 2447840 w 6061011"/>
              <a:gd name="connsiteY3" fmla="*/ 222972 h 2268329"/>
              <a:gd name="connsiteX4" fmla="*/ 4348454 w 6061011"/>
              <a:gd name="connsiteY4" fmla="*/ 575 h 2268329"/>
              <a:gd name="connsiteX5" fmla="*/ 4743632 w 6061011"/>
              <a:gd name="connsiteY5" fmla="*/ 241199 h 2268329"/>
              <a:gd name="connsiteX6" fmla="*/ 5001729 w 6061011"/>
              <a:gd name="connsiteY6" fmla="*/ 35669 h 2268329"/>
              <a:gd name="connsiteX7" fmla="*/ 5848302 w 6061011"/>
              <a:gd name="connsiteY7" fmla="*/ 140040 h 2268329"/>
              <a:gd name="connsiteX8" fmla="*/ 6061011 w 6061011"/>
              <a:gd name="connsiteY8" fmla="*/ 586498 h 2268329"/>
              <a:gd name="connsiteX0" fmla="*/ 0 w 6061011"/>
              <a:gd name="connsiteY0" fmla="*/ 2268182 h 2268182"/>
              <a:gd name="connsiteX1" fmla="*/ 900540 w 6061011"/>
              <a:gd name="connsiteY1" fmla="*/ 1946336 h 2268182"/>
              <a:gd name="connsiteX2" fmla="*/ 1748845 w 6061011"/>
              <a:gd name="connsiteY2" fmla="*/ 972220 h 2268182"/>
              <a:gd name="connsiteX3" fmla="*/ 2447840 w 6061011"/>
              <a:gd name="connsiteY3" fmla="*/ 222825 h 2268182"/>
              <a:gd name="connsiteX4" fmla="*/ 4348454 w 6061011"/>
              <a:gd name="connsiteY4" fmla="*/ 428 h 2268182"/>
              <a:gd name="connsiteX5" fmla="*/ 4743632 w 6061011"/>
              <a:gd name="connsiteY5" fmla="*/ 241052 h 2268182"/>
              <a:gd name="connsiteX6" fmla="*/ 5001729 w 6061011"/>
              <a:gd name="connsiteY6" fmla="*/ 35522 h 2268182"/>
              <a:gd name="connsiteX7" fmla="*/ 5848302 w 6061011"/>
              <a:gd name="connsiteY7" fmla="*/ 139893 h 2268182"/>
              <a:gd name="connsiteX8" fmla="*/ 6061011 w 6061011"/>
              <a:gd name="connsiteY8" fmla="*/ 586351 h 2268182"/>
              <a:gd name="connsiteX0" fmla="*/ 0 w 6061011"/>
              <a:gd name="connsiteY0" fmla="*/ 2268182 h 2268182"/>
              <a:gd name="connsiteX1" fmla="*/ 900540 w 6061011"/>
              <a:gd name="connsiteY1" fmla="*/ 1946336 h 2268182"/>
              <a:gd name="connsiteX2" fmla="*/ 1748845 w 6061011"/>
              <a:gd name="connsiteY2" fmla="*/ 972220 h 2268182"/>
              <a:gd name="connsiteX3" fmla="*/ 2447840 w 6061011"/>
              <a:gd name="connsiteY3" fmla="*/ 222825 h 2268182"/>
              <a:gd name="connsiteX4" fmla="*/ 4348454 w 6061011"/>
              <a:gd name="connsiteY4" fmla="*/ 428 h 2268182"/>
              <a:gd name="connsiteX5" fmla="*/ 4743632 w 6061011"/>
              <a:gd name="connsiteY5" fmla="*/ 241052 h 2268182"/>
              <a:gd name="connsiteX6" fmla="*/ 5001729 w 6061011"/>
              <a:gd name="connsiteY6" fmla="*/ 35522 h 2268182"/>
              <a:gd name="connsiteX7" fmla="*/ 5848302 w 6061011"/>
              <a:gd name="connsiteY7" fmla="*/ 139893 h 2268182"/>
              <a:gd name="connsiteX8" fmla="*/ 6061011 w 6061011"/>
              <a:gd name="connsiteY8" fmla="*/ 586351 h 2268182"/>
              <a:gd name="connsiteX0" fmla="*/ 0 w 6061011"/>
              <a:gd name="connsiteY0" fmla="*/ 2267871 h 2267871"/>
              <a:gd name="connsiteX1" fmla="*/ 900540 w 6061011"/>
              <a:gd name="connsiteY1" fmla="*/ 1946025 h 2267871"/>
              <a:gd name="connsiteX2" fmla="*/ 1748845 w 6061011"/>
              <a:gd name="connsiteY2" fmla="*/ 971909 h 2267871"/>
              <a:gd name="connsiteX3" fmla="*/ 2447840 w 6061011"/>
              <a:gd name="connsiteY3" fmla="*/ 222514 h 2267871"/>
              <a:gd name="connsiteX4" fmla="*/ 4348454 w 6061011"/>
              <a:gd name="connsiteY4" fmla="*/ 117 h 2267871"/>
              <a:gd name="connsiteX5" fmla="*/ 4743632 w 6061011"/>
              <a:gd name="connsiteY5" fmla="*/ 240741 h 2267871"/>
              <a:gd name="connsiteX6" fmla="*/ 5001729 w 6061011"/>
              <a:gd name="connsiteY6" fmla="*/ 35211 h 2267871"/>
              <a:gd name="connsiteX7" fmla="*/ 5848302 w 6061011"/>
              <a:gd name="connsiteY7" fmla="*/ 139582 h 2267871"/>
              <a:gd name="connsiteX8" fmla="*/ 6061011 w 6061011"/>
              <a:gd name="connsiteY8" fmla="*/ 586040 h 2267871"/>
              <a:gd name="connsiteX0" fmla="*/ 0 w 6061011"/>
              <a:gd name="connsiteY0" fmla="*/ 2269289 h 2269289"/>
              <a:gd name="connsiteX1" fmla="*/ 900540 w 6061011"/>
              <a:gd name="connsiteY1" fmla="*/ 1947443 h 2269289"/>
              <a:gd name="connsiteX2" fmla="*/ 1748845 w 6061011"/>
              <a:gd name="connsiteY2" fmla="*/ 973327 h 2269289"/>
              <a:gd name="connsiteX3" fmla="*/ 2485030 w 6061011"/>
              <a:gd name="connsiteY3" fmla="*/ 188456 h 2269289"/>
              <a:gd name="connsiteX4" fmla="*/ 4348454 w 6061011"/>
              <a:gd name="connsiteY4" fmla="*/ 1535 h 2269289"/>
              <a:gd name="connsiteX5" fmla="*/ 4743632 w 6061011"/>
              <a:gd name="connsiteY5" fmla="*/ 242159 h 2269289"/>
              <a:gd name="connsiteX6" fmla="*/ 5001729 w 6061011"/>
              <a:gd name="connsiteY6" fmla="*/ 36629 h 2269289"/>
              <a:gd name="connsiteX7" fmla="*/ 5848302 w 6061011"/>
              <a:gd name="connsiteY7" fmla="*/ 141000 h 2269289"/>
              <a:gd name="connsiteX8" fmla="*/ 6061011 w 6061011"/>
              <a:gd name="connsiteY8" fmla="*/ 587458 h 2269289"/>
              <a:gd name="connsiteX0" fmla="*/ 0 w 6061011"/>
              <a:gd name="connsiteY0" fmla="*/ 2269026 h 2269026"/>
              <a:gd name="connsiteX1" fmla="*/ 900540 w 6061011"/>
              <a:gd name="connsiteY1" fmla="*/ 1947180 h 2269026"/>
              <a:gd name="connsiteX2" fmla="*/ 1748845 w 6061011"/>
              <a:gd name="connsiteY2" fmla="*/ 973064 h 2269026"/>
              <a:gd name="connsiteX3" fmla="*/ 2485030 w 6061011"/>
              <a:gd name="connsiteY3" fmla="*/ 188193 h 2269026"/>
              <a:gd name="connsiteX4" fmla="*/ 4348454 w 6061011"/>
              <a:gd name="connsiteY4" fmla="*/ 1272 h 2269026"/>
              <a:gd name="connsiteX5" fmla="*/ 4743632 w 6061011"/>
              <a:gd name="connsiteY5" fmla="*/ 241896 h 2269026"/>
              <a:gd name="connsiteX6" fmla="*/ 5001729 w 6061011"/>
              <a:gd name="connsiteY6" fmla="*/ 36366 h 2269026"/>
              <a:gd name="connsiteX7" fmla="*/ 5848302 w 6061011"/>
              <a:gd name="connsiteY7" fmla="*/ 140737 h 2269026"/>
              <a:gd name="connsiteX8" fmla="*/ 6061011 w 6061011"/>
              <a:gd name="connsiteY8" fmla="*/ 587195 h 2269026"/>
              <a:gd name="connsiteX0" fmla="*/ 0 w 6061011"/>
              <a:gd name="connsiteY0" fmla="*/ 2268729 h 2268729"/>
              <a:gd name="connsiteX1" fmla="*/ 900540 w 6061011"/>
              <a:gd name="connsiteY1" fmla="*/ 1946883 h 2268729"/>
              <a:gd name="connsiteX2" fmla="*/ 1748845 w 6061011"/>
              <a:gd name="connsiteY2" fmla="*/ 972767 h 2268729"/>
              <a:gd name="connsiteX3" fmla="*/ 2485030 w 6061011"/>
              <a:gd name="connsiteY3" fmla="*/ 187896 h 2268729"/>
              <a:gd name="connsiteX4" fmla="*/ 4348454 w 6061011"/>
              <a:gd name="connsiteY4" fmla="*/ 975 h 2268729"/>
              <a:gd name="connsiteX5" fmla="*/ 4743632 w 6061011"/>
              <a:gd name="connsiteY5" fmla="*/ 241599 h 2268729"/>
              <a:gd name="connsiteX6" fmla="*/ 5001729 w 6061011"/>
              <a:gd name="connsiteY6" fmla="*/ 36069 h 2268729"/>
              <a:gd name="connsiteX7" fmla="*/ 5848302 w 6061011"/>
              <a:gd name="connsiteY7" fmla="*/ 140440 h 2268729"/>
              <a:gd name="connsiteX8" fmla="*/ 6061011 w 6061011"/>
              <a:gd name="connsiteY8" fmla="*/ 586898 h 2268729"/>
              <a:gd name="connsiteX0" fmla="*/ 0 w 6061011"/>
              <a:gd name="connsiteY0" fmla="*/ 2275019 h 2275019"/>
              <a:gd name="connsiteX1" fmla="*/ 900540 w 6061011"/>
              <a:gd name="connsiteY1" fmla="*/ 1953173 h 2275019"/>
              <a:gd name="connsiteX2" fmla="*/ 1748845 w 6061011"/>
              <a:gd name="connsiteY2" fmla="*/ 979057 h 2275019"/>
              <a:gd name="connsiteX3" fmla="*/ 2485030 w 6061011"/>
              <a:gd name="connsiteY3" fmla="*/ 194186 h 2275019"/>
              <a:gd name="connsiteX4" fmla="*/ 4348454 w 6061011"/>
              <a:gd name="connsiteY4" fmla="*/ 7265 h 2275019"/>
              <a:gd name="connsiteX5" fmla="*/ 4743632 w 6061011"/>
              <a:gd name="connsiteY5" fmla="*/ 247889 h 2275019"/>
              <a:gd name="connsiteX6" fmla="*/ 5001729 w 6061011"/>
              <a:gd name="connsiteY6" fmla="*/ 42359 h 2275019"/>
              <a:gd name="connsiteX7" fmla="*/ 5848302 w 6061011"/>
              <a:gd name="connsiteY7" fmla="*/ 146730 h 2275019"/>
              <a:gd name="connsiteX8" fmla="*/ 6061011 w 6061011"/>
              <a:gd name="connsiteY8" fmla="*/ 593188 h 2275019"/>
              <a:gd name="connsiteX0" fmla="*/ 0 w 6061011"/>
              <a:gd name="connsiteY0" fmla="*/ 2271144 h 2271144"/>
              <a:gd name="connsiteX1" fmla="*/ 900540 w 6061011"/>
              <a:gd name="connsiteY1" fmla="*/ 1949298 h 2271144"/>
              <a:gd name="connsiteX2" fmla="*/ 1748845 w 6061011"/>
              <a:gd name="connsiteY2" fmla="*/ 975182 h 2271144"/>
              <a:gd name="connsiteX3" fmla="*/ 2485030 w 6061011"/>
              <a:gd name="connsiteY3" fmla="*/ 190311 h 2271144"/>
              <a:gd name="connsiteX4" fmla="*/ 4348454 w 6061011"/>
              <a:gd name="connsiteY4" fmla="*/ 3390 h 2271144"/>
              <a:gd name="connsiteX5" fmla="*/ 4743632 w 6061011"/>
              <a:gd name="connsiteY5" fmla="*/ 244014 h 2271144"/>
              <a:gd name="connsiteX6" fmla="*/ 5001729 w 6061011"/>
              <a:gd name="connsiteY6" fmla="*/ 38484 h 2271144"/>
              <a:gd name="connsiteX7" fmla="*/ 5848302 w 6061011"/>
              <a:gd name="connsiteY7" fmla="*/ 142855 h 2271144"/>
              <a:gd name="connsiteX8" fmla="*/ 6061011 w 6061011"/>
              <a:gd name="connsiteY8" fmla="*/ 589313 h 2271144"/>
              <a:gd name="connsiteX0" fmla="*/ 0 w 6061011"/>
              <a:gd name="connsiteY0" fmla="*/ 2272165 h 2272165"/>
              <a:gd name="connsiteX1" fmla="*/ 900540 w 6061011"/>
              <a:gd name="connsiteY1" fmla="*/ 1950319 h 2272165"/>
              <a:gd name="connsiteX2" fmla="*/ 1748845 w 6061011"/>
              <a:gd name="connsiteY2" fmla="*/ 976203 h 2272165"/>
              <a:gd name="connsiteX3" fmla="*/ 2485030 w 6061011"/>
              <a:gd name="connsiteY3" fmla="*/ 191332 h 2272165"/>
              <a:gd name="connsiteX4" fmla="*/ 4348454 w 6061011"/>
              <a:gd name="connsiteY4" fmla="*/ 4411 h 2272165"/>
              <a:gd name="connsiteX5" fmla="*/ 4743632 w 6061011"/>
              <a:gd name="connsiteY5" fmla="*/ 245035 h 2272165"/>
              <a:gd name="connsiteX6" fmla="*/ 5001729 w 6061011"/>
              <a:gd name="connsiteY6" fmla="*/ 39505 h 2272165"/>
              <a:gd name="connsiteX7" fmla="*/ 5848302 w 6061011"/>
              <a:gd name="connsiteY7" fmla="*/ 143876 h 2272165"/>
              <a:gd name="connsiteX8" fmla="*/ 6061011 w 6061011"/>
              <a:gd name="connsiteY8" fmla="*/ 590334 h 2272165"/>
              <a:gd name="connsiteX0" fmla="*/ 0 w 6111724"/>
              <a:gd name="connsiteY0" fmla="*/ 2272165 h 2272165"/>
              <a:gd name="connsiteX1" fmla="*/ 900540 w 6111724"/>
              <a:gd name="connsiteY1" fmla="*/ 1950319 h 2272165"/>
              <a:gd name="connsiteX2" fmla="*/ 1748845 w 6111724"/>
              <a:gd name="connsiteY2" fmla="*/ 976203 h 2272165"/>
              <a:gd name="connsiteX3" fmla="*/ 2485030 w 6111724"/>
              <a:gd name="connsiteY3" fmla="*/ 191332 h 2272165"/>
              <a:gd name="connsiteX4" fmla="*/ 4348454 w 6111724"/>
              <a:gd name="connsiteY4" fmla="*/ 4411 h 2272165"/>
              <a:gd name="connsiteX5" fmla="*/ 4743632 w 6111724"/>
              <a:gd name="connsiteY5" fmla="*/ 245035 h 2272165"/>
              <a:gd name="connsiteX6" fmla="*/ 5001729 w 6111724"/>
              <a:gd name="connsiteY6" fmla="*/ 39505 h 2272165"/>
              <a:gd name="connsiteX7" fmla="*/ 5848302 w 6111724"/>
              <a:gd name="connsiteY7" fmla="*/ 143876 h 2272165"/>
              <a:gd name="connsiteX8" fmla="*/ 6111724 w 6111724"/>
              <a:gd name="connsiteY8" fmla="*/ 2140577 h 2272165"/>
              <a:gd name="connsiteX0" fmla="*/ 0 w 6111724"/>
              <a:gd name="connsiteY0" fmla="*/ 2272165 h 2272165"/>
              <a:gd name="connsiteX1" fmla="*/ 900540 w 6111724"/>
              <a:gd name="connsiteY1" fmla="*/ 1950319 h 2272165"/>
              <a:gd name="connsiteX2" fmla="*/ 1748845 w 6111724"/>
              <a:gd name="connsiteY2" fmla="*/ 976203 h 2272165"/>
              <a:gd name="connsiteX3" fmla="*/ 2485030 w 6111724"/>
              <a:gd name="connsiteY3" fmla="*/ 191332 h 2272165"/>
              <a:gd name="connsiteX4" fmla="*/ 4348454 w 6111724"/>
              <a:gd name="connsiteY4" fmla="*/ 4411 h 2272165"/>
              <a:gd name="connsiteX5" fmla="*/ 4743632 w 6111724"/>
              <a:gd name="connsiteY5" fmla="*/ 245035 h 2272165"/>
              <a:gd name="connsiteX6" fmla="*/ 5001729 w 6111724"/>
              <a:gd name="connsiteY6" fmla="*/ 39505 h 2272165"/>
              <a:gd name="connsiteX7" fmla="*/ 5848302 w 6111724"/>
              <a:gd name="connsiteY7" fmla="*/ 143876 h 2272165"/>
              <a:gd name="connsiteX8" fmla="*/ 6111724 w 6111724"/>
              <a:gd name="connsiteY8" fmla="*/ 2140577 h 2272165"/>
              <a:gd name="connsiteX0" fmla="*/ 0 w 6111724"/>
              <a:gd name="connsiteY0" fmla="*/ 2272165 h 2272165"/>
              <a:gd name="connsiteX1" fmla="*/ 900540 w 6111724"/>
              <a:gd name="connsiteY1" fmla="*/ 1950319 h 2272165"/>
              <a:gd name="connsiteX2" fmla="*/ 1748845 w 6111724"/>
              <a:gd name="connsiteY2" fmla="*/ 976203 h 2272165"/>
              <a:gd name="connsiteX3" fmla="*/ 2485030 w 6111724"/>
              <a:gd name="connsiteY3" fmla="*/ 191332 h 2272165"/>
              <a:gd name="connsiteX4" fmla="*/ 4348454 w 6111724"/>
              <a:gd name="connsiteY4" fmla="*/ 4411 h 2272165"/>
              <a:gd name="connsiteX5" fmla="*/ 4743632 w 6111724"/>
              <a:gd name="connsiteY5" fmla="*/ 245035 h 2272165"/>
              <a:gd name="connsiteX6" fmla="*/ 5001729 w 6111724"/>
              <a:gd name="connsiteY6" fmla="*/ 39505 h 2272165"/>
              <a:gd name="connsiteX7" fmla="*/ 5848302 w 6111724"/>
              <a:gd name="connsiteY7" fmla="*/ 143876 h 2272165"/>
              <a:gd name="connsiteX8" fmla="*/ 6111724 w 6111724"/>
              <a:gd name="connsiteY8" fmla="*/ 2140577 h 2272165"/>
              <a:gd name="connsiteX0" fmla="*/ 0 w 6111724"/>
              <a:gd name="connsiteY0" fmla="*/ 2272165 h 2272165"/>
              <a:gd name="connsiteX1" fmla="*/ 900540 w 6111724"/>
              <a:gd name="connsiteY1" fmla="*/ 1950319 h 2272165"/>
              <a:gd name="connsiteX2" fmla="*/ 1748845 w 6111724"/>
              <a:gd name="connsiteY2" fmla="*/ 976203 h 2272165"/>
              <a:gd name="connsiteX3" fmla="*/ 2485030 w 6111724"/>
              <a:gd name="connsiteY3" fmla="*/ 191332 h 2272165"/>
              <a:gd name="connsiteX4" fmla="*/ 4348454 w 6111724"/>
              <a:gd name="connsiteY4" fmla="*/ 4411 h 2272165"/>
              <a:gd name="connsiteX5" fmla="*/ 4743632 w 6111724"/>
              <a:gd name="connsiteY5" fmla="*/ 245035 h 2272165"/>
              <a:gd name="connsiteX6" fmla="*/ 5001729 w 6111724"/>
              <a:gd name="connsiteY6" fmla="*/ 39505 h 2272165"/>
              <a:gd name="connsiteX7" fmla="*/ 5817875 w 6111724"/>
              <a:gd name="connsiteY7" fmla="*/ 183122 h 2272165"/>
              <a:gd name="connsiteX8" fmla="*/ 6111724 w 6111724"/>
              <a:gd name="connsiteY8" fmla="*/ 2140577 h 2272165"/>
              <a:gd name="connsiteX0" fmla="*/ 0 w 6111724"/>
              <a:gd name="connsiteY0" fmla="*/ 2272165 h 2272165"/>
              <a:gd name="connsiteX1" fmla="*/ 900540 w 6111724"/>
              <a:gd name="connsiteY1" fmla="*/ 1950319 h 2272165"/>
              <a:gd name="connsiteX2" fmla="*/ 1748845 w 6111724"/>
              <a:gd name="connsiteY2" fmla="*/ 976203 h 2272165"/>
              <a:gd name="connsiteX3" fmla="*/ 2485030 w 6111724"/>
              <a:gd name="connsiteY3" fmla="*/ 191332 h 2272165"/>
              <a:gd name="connsiteX4" fmla="*/ 4348454 w 6111724"/>
              <a:gd name="connsiteY4" fmla="*/ 4411 h 2272165"/>
              <a:gd name="connsiteX5" fmla="*/ 4743632 w 6111724"/>
              <a:gd name="connsiteY5" fmla="*/ 245035 h 2272165"/>
              <a:gd name="connsiteX6" fmla="*/ 5001729 w 6111724"/>
              <a:gd name="connsiteY6" fmla="*/ 39505 h 2272165"/>
              <a:gd name="connsiteX7" fmla="*/ 5817875 w 6111724"/>
              <a:gd name="connsiteY7" fmla="*/ 183122 h 2272165"/>
              <a:gd name="connsiteX8" fmla="*/ 6111724 w 6111724"/>
              <a:gd name="connsiteY8" fmla="*/ 2140577 h 2272165"/>
              <a:gd name="connsiteX0" fmla="*/ 0 w 6111724"/>
              <a:gd name="connsiteY0" fmla="*/ 2272165 h 2272165"/>
              <a:gd name="connsiteX1" fmla="*/ 900540 w 6111724"/>
              <a:gd name="connsiteY1" fmla="*/ 1950319 h 2272165"/>
              <a:gd name="connsiteX2" fmla="*/ 1748845 w 6111724"/>
              <a:gd name="connsiteY2" fmla="*/ 976203 h 2272165"/>
              <a:gd name="connsiteX3" fmla="*/ 2485030 w 6111724"/>
              <a:gd name="connsiteY3" fmla="*/ 191332 h 2272165"/>
              <a:gd name="connsiteX4" fmla="*/ 4348454 w 6111724"/>
              <a:gd name="connsiteY4" fmla="*/ 4411 h 2272165"/>
              <a:gd name="connsiteX5" fmla="*/ 4743632 w 6111724"/>
              <a:gd name="connsiteY5" fmla="*/ 245035 h 2272165"/>
              <a:gd name="connsiteX6" fmla="*/ 5001729 w 6111724"/>
              <a:gd name="connsiteY6" fmla="*/ 39505 h 2272165"/>
              <a:gd name="connsiteX7" fmla="*/ 5817875 w 6111724"/>
              <a:gd name="connsiteY7" fmla="*/ 183122 h 2272165"/>
              <a:gd name="connsiteX8" fmla="*/ 6111724 w 6111724"/>
              <a:gd name="connsiteY8" fmla="*/ 2140577 h 2272165"/>
              <a:gd name="connsiteX0" fmla="*/ 0 w 6111724"/>
              <a:gd name="connsiteY0" fmla="*/ 2272165 h 2272165"/>
              <a:gd name="connsiteX1" fmla="*/ 900540 w 6111724"/>
              <a:gd name="connsiteY1" fmla="*/ 1950319 h 2272165"/>
              <a:gd name="connsiteX2" fmla="*/ 1748845 w 6111724"/>
              <a:gd name="connsiteY2" fmla="*/ 976203 h 2272165"/>
              <a:gd name="connsiteX3" fmla="*/ 2485030 w 6111724"/>
              <a:gd name="connsiteY3" fmla="*/ 191332 h 2272165"/>
              <a:gd name="connsiteX4" fmla="*/ 4348454 w 6111724"/>
              <a:gd name="connsiteY4" fmla="*/ 4411 h 2272165"/>
              <a:gd name="connsiteX5" fmla="*/ 4743632 w 6111724"/>
              <a:gd name="connsiteY5" fmla="*/ 245035 h 2272165"/>
              <a:gd name="connsiteX6" fmla="*/ 5001729 w 6111724"/>
              <a:gd name="connsiteY6" fmla="*/ 39505 h 2272165"/>
              <a:gd name="connsiteX7" fmla="*/ 5757020 w 6111724"/>
              <a:gd name="connsiteY7" fmla="*/ 202746 h 2272165"/>
              <a:gd name="connsiteX8" fmla="*/ 6111724 w 6111724"/>
              <a:gd name="connsiteY8" fmla="*/ 2140577 h 2272165"/>
              <a:gd name="connsiteX0" fmla="*/ 0 w 6111724"/>
              <a:gd name="connsiteY0" fmla="*/ 2272165 h 2272165"/>
              <a:gd name="connsiteX1" fmla="*/ 900540 w 6111724"/>
              <a:gd name="connsiteY1" fmla="*/ 1950319 h 2272165"/>
              <a:gd name="connsiteX2" fmla="*/ 1748845 w 6111724"/>
              <a:gd name="connsiteY2" fmla="*/ 976203 h 2272165"/>
              <a:gd name="connsiteX3" fmla="*/ 2485030 w 6111724"/>
              <a:gd name="connsiteY3" fmla="*/ 191332 h 2272165"/>
              <a:gd name="connsiteX4" fmla="*/ 4348454 w 6111724"/>
              <a:gd name="connsiteY4" fmla="*/ 4411 h 2272165"/>
              <a:gd name="connsiteX5" fmla="*/ 4743632 w 6111724"/>
              <a:gd name="connsiteY5" fmla="*/ 245035 h 2272165"/>
              <a:gd name="connsiteX6" fmla="*/ 5001729 w 6111724"/>
              <a:gd name="connsiteY6" fmla="*/ 39505 h 2272165"/>
              <a:gd name="connsiteX7" fmla="*/ 5757020 w 6111724"/>
              <a:gd name="connsiteY7" fmla="*/ 202746 h 2272165"/>
              <a:gd name="connsiteX8" fmla="*/ 6111724 w 6111724"/>
              <a:gd name="connsiteY8" fmla="*/ 2140577 h 2272165"/>
              <a:gd name="connsiteX0" fmla="*/ 0 w 6111724"/>
              <a:gd name="connsiteY0" fmla="*/ 2272165 h 2272165"/>
              <a:gd name="connsiteX1" fmla="*/ 900540 w 6111724"/>
              <a:gd name="connsiteY1" fmla="*/ 1950319 h 2272165"/>
              <a:gd name="connsiteX2" fmla="*/ 1748845 w 6111724"/>
              <a:gd name="connsiteY2" fmla="*/ 976203 h 2272165"/>
              <a:gd name="connsiteX3" fmla="*/ 2485030 w 6111724"/>
              <a:gd name="connsiteY3" fmla="*/ 191332 h 2272165"/>
              <a:gd name="connsiteX4" fmla="*/ 4348454 w 6111724"/>
              <a:gd name="connsiteY4" fmla="*/ 4411 h 2272165"/>
              <a:gd name="connsiteX5" fmla="*/ 4743632 w 6111724"/>
              <a:gd name="connsiteY5" fmla="*/ 245035 h 2272165"/>
              <a:gd name="connsiteX6" fmla="*/ 5001729 w 6111724"/>
              <a:gd name="connsiteY6" fmla="*/ 39505 h 2272165"/>
              <a:gd name="connsiteX7" fmla="*/ 5757020 w 6111724"/>
              <a:gd name="connsiteY7" fmla="*/ 202746 h 2272165"/>
              <a:gd name="connsiteX8" fmla="*/ 6111724 w 6111724"/>
              <a:gd name="connsiteY8" fmla="*/ 2140577 h 2272165"/>
              <a:gd name="connsiteX0" fmla="*/ 0 w 6111724"/>
              <a:gd name="connsiteY0" fmla="*/ 2272165 h 2272165"/>
              <a:gd name="connsiteX1" fmla="*/ 900540 w 6111724"/>
              <a:gd name="connsiteY1" fmla="*/ 1950319 h 2272165"/>
              <a:gd name="connsiteX2" fmla="*/ 1748845 w 6111724"/>
              <a:gd name="connsiteY2" fmla="*/ 976203 h 2272165"/>
              <a:gd name="connsiteX3" fmla="*/ 2485030 w 6111724"/>
              <a:gd name="connsiteY3" fmla="*/ 191332 h 2272165"/>
              <a:gd name="connsiteX4" fmla="*/ 4348454 w 6111724"/>
              <a:gd name="connsiteY4" fmla="*/ 4411 h 2272165"/>
              <a:gd name="connsiteX5" fmla="*/ 4743632 w 6111724"/>
              <a:gd name="connsiteY5" fmla="*/ 245035 h 2272165"/>
              <a:gd name="connsiteX6" fmla="*/ 5001729 w 6111724"/>
              <a:gd name="connsiteY6" fmla="*/ 39505 h 2272165"/>
              <a:gd name="connsiteX7" fmla="*/ 5757020 w 6111724"/>
              <a:gd name="connsiteY7" fmla="*/ 202746 h 2272165"/>
              <a:gd name="connsiteX8" fmla="*/ 6111724 w 6111724"/>
              <a:gd name="connsiteY8" fmla="*/ 2140577 h 2272165"/>
              <a:gd name="connsiteX0" fmla="*/ 0 w 6111724"/>
              <a:gd name="connsiteY0" fmla="*/ 2272165 h 2272165"/>
              <a:gd name="connsiteX1" fmla="*/ 900540 w 6111724"/>
              <a:gd name="connsiteY1" fmla="*/ 1950319 h 2272165"/>
              <a:gd name="connsiteX2" fmla="*/ 1748845 w 6111724"/>
              <a:gd name="connsiteY2" fmla="*/ 976203 h 2272165"/>
              <a:gd name="connsiteX3" fmla="*/ 2485030 w 6111724"/>
              <a:gd name="connsiteY3" fmla="*/ 191332 h 2272165"/>
              <a:gd name="connsiteX4" fmla="*/ 4348454 w 6111724"/>
              <a:gd name="connsiteY4" fmla="*/ 4411 h 2272165"/>
              <a:gd name="connsiteX5" fmla="*/ 4743632 w 6111724"/>
              <a:gd name="connsiteY5" fmla="*/ 245035 h 2272165"/>
              <a:gd name="connsiteX6" fmla="*/ 5001729 w 6111724"/>
              <a:gd name="connsiteY6" fmla="*/ 39505 h 2272165"/>
              <a:gd name="connsiteX7" fmla="*/ 5757020 w 6111724"/>
              <a:gd name="connsiteY7" fmla="*/ 202746 h 2272165"/>
              <a:gd name="connsiteX8" fmla="*/ 6111724 w 6111724"/>
              <a:gd name="connsiteY8" fmla="*/ 2140577 h 2272165"/>
              <a:gd name="connsiteX0" fmla="*/ 0 w 6111724"/>
              <a:gd name="connsiteY0" fmla="*/ 2272165 h 2272165"/>
              <a:gd name="connsiteX1" fmla="*/ 900540 w 6111724"/>
              <a:gd name="connsiteY1" fmla="*/ 1950319 h 2272165"/>
              <a:gd name="connsiteX2" fmla="*/ 1748845 w 6111724"/>
              <a:gd name="connsiteY2" fmla="*/ 976203 h 2272165"/>
              <a:gd name="connsiteX3" fmla="*/ 2485030 w 6111724"/>
              <a:gd name="connsiteY3" fmla="*/ 191332 h 2272165"/>
              <a:gd name="connsiteX4" fmla="*/ 4348454 w 6111724"/>
              <a:gd name="connsiteY4" fmla="*/ 4411 h 2272165"/>
              <a:gd name="connsiteX5" fmla="*/ 4743632 w 6111724"/>
              <a:gd name="connsiteY5" fmla="*/ 245035 h 2272165"/>
              <a:gd name="connsiteX6" fmla="*/ 5001729 w 6111724"/>
              <a:gd name="connsiteY6" fmla="*/ 39505 h 2272165"/>
              <a:gd name="connsiteX7" fmla="*/ 5757020 w 6111724"/>
              <a:gd name="connsiteY7" fmla="*/ 202746 h 2272165"/>
              <a:gd name="connsiteX8" fmla="*/ 6111724 w 6111724"/>
              <a:gd name="connsiteY8" fmla="*/ 2140577 h 2272165"/>
              <a:gd name="connsiteX0" fmla="*/ 0 w 6111724"/>
              <a:gd name="connsiteY0" fmla="*/ 2272165 h 2272165"/>
              <a:gd name="connsiteX1" fmla="*/ 900540 w 6111724"/>
              <a:gd name="connsiteY1" fmla="*/ 1950319 h 2272165"/>
              <a:gd name="connsiteX2" fmla="*/ 1748845 w 6111724"/>
              <a:gd name="connsiteY2" fmla="*/ 976203 h 2272165"/>
              <a:gd name="connsiteX3" fmla="*/ 2485030 w 6111724"/>
              <a:gd name="connsiteY3" fmla="*/ 191332 h 2272165"/>
              <a:gd name="connsiteX4" fmla="*/ 4348454 w 6111724"/>
              <a:gd name="connsiteY4" fmla="*/ 4411 h 2272165"/>
              <a:gd name="connsiteX5" fmla="*/ 4743632 w 6111724"/>
              <a:gd name="connsiteY5" fmla="*/ 245035 h 2272165"/>
              <a:gd name="connsiteX6" fmla="*/ 5001729 w 6111724"/>
              <a:gd name="connsiteY6" fmla="*/ 39505 h 2272165"/>
              <a:gd name="connsiteX7" fmla="*/ 5736735 w 6111724"/>
              <a:gd name="connsiteY7" fmla="*/ 232181 h 2272165"/>
              <a:gd name="connsiteX8" fmla="*/ 6111724 w 6111724"/>
              <a:gd name="connsiteY8" fmla="*/ 2140577 h 2272165"/>
              <a:gd name="connsiteX0" fmla="*/ 0 w 6111724"/>
              <a:gd name="connsiteY0" fmla="*/ 2272165 h 2272165"/>
              <a:gd name="connsiteX1" fmla="*/ 900540 w 6111724"/>
              <a:gd name="connsiteY1" fmla="*/ 1950319 h 2272165"/>
              <a:gd name="connsiteX2" fmla="*/ 1748845 w 6111724"/>
              <a:gd name="connsiteY2" fmla="*/ 976203 h 2272165"/>
              <a:gd name="connsiteX3" fmla="*/ 2485030 w 6111724"/>
              <a:gd name="connsiteY3" fmla="*/ 191332 h 2272165"/>
              <a:gd name="connsiteX4" fmla="*/ 4348454 w 6111724"/>
              <a:gd name="connsiteY4" fmla="*/ 4411 h 2272165"/>
              <a:gd name="connsiteX5" fmla="*/ 4743632 w 6111724"/>
              <a:gd name="connsiteY5" fmla="*/ 245035 h 2272165"/>
              <a:gd name="connsiteX6" fmla="*/ 5001729 w 6111724"/>
              <a:gd name="connsiteY6" fmla="*/ 39505 h 2272165"/>
              <a:gd name="connsiteX7" fmla="*/ 5706308 w 6111724"/>
              <a:gd name="connsiteY7" fmla="*/ 261616 h 2272165"/>
              <a:gd name="connsiteX8" fmla="*/ 6111724 w 6111724"/>
              <a:gd name="connsiteY8" fmla="*/ 2140577 h 2272165"/>
              <a:gd name="connsiteX0" fmla="*/ 0 w 6111724"/>
              <a:gd name="connsiteY0" fmla="*/ 2272165 h 2272165"/>
              <a:gd name="connsiteX1" fmla="*/ 900540 w 6111724"/>
              <a:gd name="connsiteY1" fmla="*/ 1950319 h 2272165"/>
              <a:gd name="connsiteX2" fmla="*/ 1748845 w 6111724"/>
              <a:gd name="connsiteY2" fmla="*/ 976203 h 2272165"/>
              <a:gd name="connsiteX3" fmla="*/ 2485030 w 6111724"/>
              <a:gd name="connsiteY3" fmla="*/ 191332 h 2272165"/>
              <a:gd name="connsiteX4" fmla="*/ 4348454 w 6111724"/>
              <a:gd name="connsiteY4" fmla="*/ 4411 h 2272165"/>
              <a:gd name="connsiteX5" fmla="*/ 4743632 w 6111724"/>
              <a:gd name="connsiteY5" fmla="*/ 245035 h 2272165"/>
              <a:gd name="connsiteX6" fmla="*/ 5001729 w 6111724"/>
              <a:gd name="connsiteY6" fmla="*/ 39505 h 2272165"/>
              <a:gd name="connsiteX7" fmla="*/ 5706308 w 6111724"/>
              <a:gd name="connsiteY7" fmla="*/ 261616 h 2272165"/>
              <a:gd name="connsiteX8" fmla="*/ 6111724 w 6111724"/>
              <a:gd name="connsiteY8" fmla="*/ 2140577 h 2272165"/>
              <a:gd name="connsiteX0" fmla="*/ 0 w 6111724"/>
              <a:gd name="connsiteY0" fmla="*/ 2272165 h 2272165"/>
              <a:gd name="connsiteX1" fmla="*/ 900540 w 6111724"/>
              <a:gd name="connsiteY1" fmla="*/ 1950319 h 2272165"/>
              <a:gd name="connsiteX2" fmla="*/ 1748845 w 6111724"/>
              <a:gd name="connsiteY2" fmla="*/ 976203 h 2272165"/>
              <a:gd name="connsiteX3" fmla="*/ 2485030 w 6111724"/>
              <a:gd name="connsiteY3" fmla="*/ 191332 h 2272165"/>
              <a:gd name="connsiteX4" fmla="*/ 4348454 w 6111724"/>
              <a:gd name="connsiteY4" fmla="*/ 4411 h 2272165"/>
              <a:gd name="connsiteX5" fmla="*/ 4743632 w 6111724"/>
              <a:gd name="connsiteY5" fmla="*/ 245035 h 2272165"/>
              <a:gd name="connsiteX6" fmla="*/ 5001729 w 6111724"/>
              <a:gd name="connsiteY6" fmla="*/ 39505 h 2272165"/>
              <a:gd name="connsiteX7" fmla="*/ 5706308 w 6111724"/>
              <a:gd name="connsiteY7" fmla="*/ 261616 h 2272165"/>
              <a:gd name="connsiteX8" fmla="*/ 6111724 w 6111724"/>
              <a:gd name="connsiteY8" fmla="*/ 2140577 h 2272165"/>
              <a:gd name="connsiteX0" fmla="*/ 0 w 6111724"/>
              <a:gd name="connsiteY0" fmla="*/ 2272165 h 2272165"/>
              <a:gd name="connsiteX1" fmla="*/ 900540 w 6111724"/>
              <a:gd name="connsiteY1" fmla="*/ 1950319 h 2272165"/>
              <a:gd name="connsiteX2" fmla="*/ 1748845 w 6111724"/>
              <a:gd name="connsiteY2" fmla="*/ 976203 h 2272165"/>
              <a:gd name="connsiteX3" fmla="*/ 2485030 w 6111724"/>
              <a:gd name="connsiteY3" fmla="*/ 191332 h 2272165"/>
              <a:gd name="connsiteX4" fmla="*/ 4348454 w 6111724"/>
              <a:gd name="connsiteY4" fmla="*/ 4411 h 2272165"/>
              <a:gd name="connsiteX5" fmla="*/ 4743632 w 6111724"/>
              <a:gd name="connsiteY5" fmla="*/ 245035 h 2272165"/>
              <a:gd name="connsiteX6" fmla="*/ 5001729 w 6111724"/>
              <a:gd name="connsiteY6" fmla="*/ 39505 h 2272165"/>
              <a:gd name="connsiteX7" fmla="*/ 5706308 w 6111724"/>
              <a:gd name="connsiteY7" fmla="*/ 261616 h 2272165"/>
              <a:gd name="connsiteX8" fmla="*/ 6111724 w 6111724"/>
              <a:gd name="connsiteY8" fmla="*/ 2140577 h 2272165"/>
              <a:gd name="connsiteX0" fmla="*/ 0 w 6111724"/>
              <a:gd name="connsiteY0" fmla="*/ 2272165 h 2272165"/>
              <a:gd name="connsiteX1" fmla="*/ 900540 w 6111724"/>
              <a:gd name="connsiteY1" fmla="*/ 1950319 h 2272165"/>
              <a:gd name="connsiteX2" fmla="*/ 1748845 w 6111724"/>
              <a:gd name="connsiteY2" fmla="*/ 976203 h 2272165"/>
              <a:gd name="connsiteX3" fmla="*/ 2485030 w 6111724"/>
              <a:gd name="connsiteY3" fmla="*/ 191332 h 2272165"/>
              <a:gd name="connsiteX4" fmla="*/ 4348454 w 6111724"/>
              <a:gd name="connsiteY4" fmla="*/ 4411 h 2272165"/>
              <a:gd name="connsiteX5" fmla="*/ 4743632 w 6111724"/>
              <a:gd name="connsiteY5" fmla="*/ 245035 h 2272165"/>
              <a:gd name="connsiteX6" fmla="*/ 5001729 w 6111724"/>
              <a:gd name="connsiteY6" fmla="*/ 39505 h 2272165"/>
              <a:gd name="connsiteX7" fmla="*/ 5706308 w 6111724"/>
              <a:gd name="connsiteY7" fmla="*/ 261616 h 2272165"/>
              <a:gd name="connsiteX8" fmla="*/ 6111724 w 6111724"/>
              <a:gd name="connsiteY8" fmla="*/ 2140577 h 2272165"/>
              <a:gd name="connsiteX0" fmla="*/ 0 w 6111724"/>
              <a:gd name="connsiteY0" fmla="*/ 2272165 h 2272165"/>
              <a:gd name="connsiteX1" fmla="*/ 900540 w 6111724"/>
              <a:gd name="connsiteY1" fmla="*/ 1950319 h 2272165"/>
              <a:gd name="connsiteX2" fmla="*/ 1748845 w 6111724"/>
              <a:gd name="connsiteY2" fmla="*/ 976203 h 2272165"/>
              <a:gd name="connsiteX3" fmla="*/ 2485030 w 6111724"/>
              <a:gd name="connsiteY3" fmla="*/ 191332 h 2272165"/>
              <a:gd name="connsiteX4" fmla="*/ 4348454 w 6111724"/>
              <a:gd name="connsiteY4" fmla="*/ 4411 h 2272165"/>
              <a:gd name="connsiteX5" fmla="*/ 4743632 w 6111724"/>
              <a:gd name="connsiteY5" fmla="*/ 245035 h 2272165"/>
              <a:gd name="connsiteX6" fmla="*/ 5001729 w 6111724"/>
              <a:gd name="connsiteY6" fmla="*/ 39505 h 2272165"/>
              <a:gd name="connsiteX7" fmla="*/ 5716450 w 6111724"/>
              <a:gd name="connsiteY7" fmla="*/ 251804 h 2272165"/>
              <a:gd name="connsiteX8" fmla="*/ 6111724 w 6111724"/>
              <a:gd name="connsiteY8" fmla="*/ 2140577 h 2272165"/>
              <a:gd name="connsiteX0" fmla="*/ 0 w 6111724"/>
              <a:gd name="connsiteY0" fmla="*/ 2272165 h 2272165"/>
              <a:gd name="connsiteX1" fmla="*/ 900540 w 6111724"/>
              <a:gd name="connsiteY1" fmla="*/ 1950319 h 2272165"/>
              <a:gd name="connsiteX2" fmla="*/ 1748845 w 6111724"/>
              <a:gd name="connsiteY2" fmla="*/ 976203 h 2272165"/>
              <a:gd name="connsiteX3" fmla="*/ 2485030 w 6111724"/>
              <a:gd name="connsiteY3" fmla="*/ 191332 h 2272165"/>
              <a:gd name="connsiteX4" fmla="*/ 4348454 w 6111724"/>
              <a:gd name="connsiteY4" fmla="*/ 4411 h 2272165"/>
              <a:gd name="connsiteX5" fmla="*/ 4743632 w 6111724"/>
              <a:gd name="connsiteY5" fmla="*/ 245035 h 2272165"/>
              <a:gd name="connsiteX6" fmla="*/ 5001729 w 6111724"/>
              <a:gd name="connsiteY6" fmla="*/ 39505 h 2272165"/>
              <a:gd name="connsiteX7" fmla="*/ 5716450 w 6111724"/>
              <a:gd name="connsiteY7" fmla="*/ 251804 h 2272165"/>
              <a:gd name="connsiteX8" fmla="*/ 6111724 w 6111724"/>
              <a:gd name="connsiteY8" fmla="*/ 2140577 h 2272165"/>
              <a:gd name="connsiteX0" fmla="*/ 0 w 6111724"/>
              <a:gd name="connsiteY0" fmla="*/ 2272165 h 2272165"/>
              <a:gd name="connsiteX1" fmla="*/ 900540 w 6111724"/>
              <a:gd name="connsiteY1" fmla="*/ 1950319 h 2272165"/>
              <a:gd name="connsiteX2" fmla="*/ 1748845 w 6111724"/>
              <a:gd name="connsiteY2" fmla="*/ 976203 h 2272165"/>
              <a:gd name="connsiteX3" fmla="*/ 2485030 w 6111724"/>
              <a:gd name="connsiteY3" fmla="*/ 191332 h 2272165"/>
              <a:gd name="connsiteX4" fmla="*/ 4348454 w 6111724"/>
              <a:gd name="connsiteY4" fmla="*/ 4411 h 2272165"/>
              <a:gd name="connsiteX5" fmla="*/ 4743632 w 6111724"/>
              <a:gd name="connsiteY5" fmla="*/ 245035 h 2272165"/>
              <a:gd name="connsiteX6" fmla="*/ 5001729 w 6111724"/>
              <a:gd name="connsiteY6" fmla="*/ 39505 h 2272165"/>
              <a:gd name="connsiteX7" fmla="*/ 5716450 w 6111724"/>
              <a:gd name="connsiteY7" fmla="*/ 251804 h 2272165"/>
              <a:gd name="connsiteX8" fmla="*/ 6111724 w 6111724"/>
              <a:gd name="connsiteY8" fmla="*/ 2140577 h 227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724" h="2272165">
                <a:moveTo>
                  <a:pt x="0" y="2272165"/>
                </a:moveTo>
                <a:cubicBezTo>
                  <a:pt x="211049" y="2179670"/>
                  <a:pt x="609066" y="2166313"/>
                  <a:pt x="900540" y="1950319"/>
                </a:cubicBezTo>
                <a:cubicBezTo>
                  <a:pt x="1192014" y="1734325"/>
                  <a:pt x="1530835" y="1308530"/>
                  <a:pt x="1748845" y="976203"/>
                </a:cubicBezTo>
                <a:cubicBezTo>
                  <a:pt x="2030614" y="662595"/>
                  <a:pt x="2165504" y="402984"/>
                  <a:pt x="2485030" y="191332"/>
                </a:cubicBezTo>
                <a:cubicBezTo>
                  <a:pt x="2804556" y="-20320"/>
                  <a:pt x="3972020" y="-4540"/>
                  <a:pt x="4348454" y="4411"/>
                </a:cubicBezTo>
                <a:cubicBezTo>
                  <a:pt x="4724888" y="13362"/>
                  <a:pt x="4634753" y="239186"/>
                  <a:pt x="4743632" y="245035"/>
                </a:cubicBezTo>
                <a:cubicBezTo>
                  <a:pt x="4852511" y="250884"/>
                  <a:pt x="4839593" y="38377"/>
                  <a:pt x="5001729" y="39505"/>
                </a:cubicBezTo>
                <a:cubicBezTo>
                  <a:pt x="5163865" y="40633"/>
                  <a:pt x="5539471" y="40210"/>
                  <a:pt x="5716450" y="251804"/>
                </a:cubicBezTo>
                <a:cubicBezTo>
                  <a:pt x="5893429" y="463398"/>
                  <a:pt x="6054015" y="2018831"/>
                  <a:pt x="6111724" y="2140577"/>
                </a:cubicBezTo>
              </a:path>
            </a:pathLst>
          </a:custGeom>
          <a:noFill/>
          <a:ln w="25400">
            <a:solidFill>
              <a:schemeClr val="bg2">
                <a:alpha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858910" y="1581202"/>
            <a:ext cx="6372992" cy="1890382"/>
          </a:xfrm>
          <a:custGeom>
            <a:avLst/>
            <a:gdLst>
              <a:gd name="connsiteX0" fmla="*/ 0 w 4180114"/>
              <a:gd name="connsiteY0" fmla="*/ 1509486 h 1509486"/>
              <a:gd name="connsiteX1" fmla="*/ 1088571 w 4180114"/>
              <a:gd name="connsiteY1" fmla="*/ 1074057 h 1509486"/>
              <a:gd name="connsiteX2" fmla="*/ 2685142 w 4180114"/>
              <a:gd name="connsiteY2" fmla="*/ 522514 h 1509486"/>
              <a:gd name="connsiteX3" fmla="*/ 4180114 w 4180114"/>
              <a:gd name="connsiteY3" fmla="*/ 0 h 1509486"/>
              <a:gd name="connsiteX0" fmla="*/ 0 w 4180114"/>
              <a:gd name="connsiteY0" fmla="*/ 1509486 h 1509486"/>
              <a:gd name="connsiteX1" fmla="*/ 1088571 w 4180114"/>
              <a:gd name="connsiteY1" fmla="*/ 1074057 h 1509486"/>
              <a:gd name="connsiteX2" fmla="*/ 2668261 w 4180114"/>
              <a:gd name="connsiteY2" fmla="*/ 451519 h 1509486"/>
              <a:gd name="connsiteX3" fmla="*/ 4180114 w 4180114"/>
              <a:gd name="connsiteY3" fmla="*/ 0 h 1509486"/>
              <a:gd name="connsiteX0" fmla="*/ 0 w 4180114"/>
              <a:gd name="connsiteY0" fmla="*/ 1509486 h 1509486"/>
              <a:gd name="connsiteX1" fmla="*/ 1088571 w 4180114"/>
              <a:gd name="connsiteY1" fmla="*/ 1074057 h 1509486"/>
              <a:gd name="connsiteX2" fmla="*/ 2668261 w 4180114"/>
              <a:gd name="connsiteY2" fmla="*/ 451519 h 1509486"/>
              <a:gd name="connsiteX3" fmla="*/ 4180114 w 4180114"/>
              <a:gd name="connsiteY3" fmla="*/ 0 h 1509486"/>
              <a:gd name="connsiteX0" fmla="*/ 0 w 4180114"/>
              <a:gd name="connsiteY0" fmla="*/ 1509486 h 1509486"/>
              <a:gd name="connsiteX1" fmla="*/ 1088571 w 4180114"/>
              <a:gd name="connsiteY1" fmla="*/ 1074057 h 1509486"/>
              <a:gd name="connsiteX2" fmla="*/ 2668261 w 4180114"/>
              <a:gd name="connsiteY2" fmla="*/ 451519 h 1509486"/>
              <a:gd name="connsiteX3" fmla="*/ 4180114 w 4180114"/>
              <a:gd name="connsiteY3" fmla="*/ 0 h 1509486"/>
              <a:gd name="connsiteX0" fmla="*/ 0 w 4180114"/>
              <a:gd name="connsiteY0" fmla="*/ 1509486 h 1509486"/>
              <a:gd name="connsiteX1" fmla="*/ 1080130 w 4180114"/>
              <a:gd name="connsiteY1" fmla="*/ 1087368 h 1509486"/>
              <a:gd name="connsiteX2" fmla="*/ 2668261 w 4180114"/>
              <a:gd name="connsiteY2" fmla="*/ 451519 h 1509486"/>
              <a:gd name="connsiteX3" fmla="*/ 4180114 w 4180114"/>
              <a:gd name="connsiteY3" fmla="*/ 0 h 1509486"/>
              <a:gd name="connsiteX0" fmla="*/ 0 w 4180114"/>
              <a:gd name="connsiteY0" fmla="*/ 1509486 h 1509486"/>
              <a:gd name="connsiteX1" fmla="*/ 1080130 w 4180114"/>
              <a:gd name="connsiteY1" fmla="*/ 1087368 h 1509486"/>
              <a:gd name="connsiteX2" fmla="*/ 2668261 w 4180114"/>
              <a:gd name="connsiteY2" fmla="*/ 451519 h 1509486"/>
              <a:gd name="connsiteX3" fmla="*/ 4180114 w 4180114"/>
              <a:gd name="connsiteY3" fmla="*/ 0 h 1509486"/>
              <a:gd name="connsiteX0" fmla="*/ 0 w 4180114"/>
              <a:gd name="connsiteY0" fmla="*/ 1509486 h 1509486"/>
              <a:gd name="connsiteX1" fmla="*/ 1080130 w 4180114"/>
              <a:gd name="connsiteY1" fmla="*/ 1087368 h 1509486"/>
              <a:gd name="connsiteX2" fmla="*/ 2668261 w 4180114"/>
              <a:gd name="connsiteY2" fmla="*/ 451519 h 1509486"/>
              <a:gd name="connsiteX3" fmla="*/ 4180114 w 4180114"/>
              <a:gd name="connsiteY3" fmla="*/ 0 h 1509486"/>
              <a:gd name="connsiteX0" fmla="*/ 0 w 4180114"/>
              <a:gd name="connsiteY0" fmla="*/ 1540547 h 1540547"/>
              <a:gd name="connsiteX1" fmla="*/ 1080130 w 4180114"/>
              <a:gd name="connsiteY1" fmla="*/ 1118429 h 1540547"/>
              <a:gd name="connsiteX2" fmla="*/ 2668261 w 4180114"/>
              <a:gd name="connsiteY2" fmla="*/ 482580 h 1540547"/>
              <a:gd name="connsiteX3" fmla="*/ 4180114 w 4180114"/>
              <a:gd name="connsiteY3" fmla="*/ 0 h 1540547"/>
              <a:gd name="connsiteX0" fmla="*/ 0 w 4180114"/>
              <a:gd name="connsiteY0" fmla="*/ 1540547 h 1540547"/>
              <a:gd name="connsiteX1" fmla="*/ 1080130 w 4180114"/>
              <a:gd name="connsiteY1" fmla="*/ 1118429 h 1540547"/>
              <a:gd name="connsiteX2" fmla="*/ 2668261 w 4180114"/>
              <a:gd name="connsiteY2" fmla="*/ 482580 h 1540547"/>
              <a:gd name="connsiteX3" fmla="*/ 4180114 w 4180114"/>
              <a:gd name="connsiteY3" fmla="*/ 0 h 1540547"/>
              <a:gd name="connsiteX0" fmla="*/ 0 w 4180114"/>
              <a:gd name="connsiteY0" fmla="*/ 1540547 h 1540547"/>
              <a:gd name="connsiteX1" fmla="*/ 1080130 w 4180114"/>
              <a:gd name="connsiteY1" fmla="*/ 1118429 h 1540547"/>
              <a:gd name="connsiteX2" fmla="*/ 2668261 w 4180114"/>
              <a:gd name="connsiteY2" fmla="*/ 482580 h 1540547"/>
              <a:gd name="connsiteX3" fmla="*/ 4180114 w 4180114"/>
              <a:gd name="connsiteY3" fmla="*/ 0 h 1540547"/>
              <a:gd name="connsiteX0" fmla="*/ 0 w 4180114"/>
              <a:gd name="connsiteY0" fmla="*/ 1540547 h 1540547"/>
              <a:gd name="connsiteX1" fmla="*/ 1080130 w 4180114"/>
              <a:gd name="connsiteY1" fmla="*/ 1118429 h 1540547"/>
              <a:gd name="connsiteX2" fmla="*/ 2668261 w 4180114"/>
              <a:gd name="connsiteY2" fmla="*/ 482580 h 1540547"/>
              <a:gd name="connsiteX3" fmla="*/ 4180114 w 4180114"/>
              <a:gd name="connsiteY3" fmla="*/ 0 h 1540547"/>
              <a:gd name="connsiteX0" fmla="*/ 0 w 4180114"/>
              <a:gd name="connsiteY0" fmla="*/ 1540547 h 1540547"/>
              <a:gd name="connsiteX1" fmla="*/ 1080130 w 4180114"/>
              <a:gd name="connsiteY1" fmla="*/ 1118429 h 1540547"/>
              <a:gd name="connsiteX2" fmla="*/ 2668261 w 4180114"/>
              <a:gd name="connsiteY2" fmla="*/ 482580 h 1540547"/>
              <a:gd name="connsiteX3" fmla="*/ 4180114 w 4180114"/>
              <a:gd name="connsiteY3" fmla="*/ 0 h 1540547"/>
              <a:gd name="connsiteX0" fmla="*/ 0 w 4180114"/>
              <a:gd name="connsiteY0" fmla="*/ 1540547 h 1540547"/>
              <a:gd name="connsiteX1" fmla="*/ 1080130 w 4180114"/>
              <a:gd name="connsiteY1" fmla="*/ 1118429 h 1540547"/>
              <a:gd name="connsiteX2" fmla="*/ 2668261 w 4180114"/>
              <a:gd name="connsiteY2" fmla="*/ 482580 h 1540547"/>
              <a:gd name="connsiteX3" fmla="*/ 4180114 w 4180114"/>
              <a:gd name="connsiteY3" fmla="*/ 0 h 1540547"/>
              <a:gd name="connsiteX0" fmla="*/ 0 w 4180114"/>
              <a:gd name="connsiteY0" fmla="*/ 1540547 h 1540547"/>
              <a:gd name="connsiteX1" fmla="*/ 1080130 w 4180114"/>
              <a:gd name="connsiteY1" fmla="*/ 1118429 h 1540547"/>
              <a:gd name="connsiteX2" fmla="*/ 2668261 w 4180114"/>
              <a:gd name="connsiteY2" fmla="*/ 482580 h 1540547"/>
              <a:gd name="connsiteX3" fmla="*/ 4180114 w 4180114"/>
              <a:gd name="connsiteY3" fmla="*/ 0 h 1540547"/>
              <a:gd name="connsiteX0" fmla="*/ 0 w 4180114"/>
              <a:gd name="connsiteY0" fmla="*/ 1540547 h 1540547"/>
              <a:gd name="connsiteX1" fmla="*/ 1080130 w 4180114"/>
              <a:gd name="connsiteY1" fmla="*/ 1118429 h 1540547"/>
              <a:gd name="connsiteX2" fmla="*/ 2668261 w 4180114"/>
              <a:gd name="connsiteY2" fmla="*/ 482580 h 1540547"/>
              <a:gd name="connsiteX3" fmla="*/ 4180114 w 4180114"/>
              <a:gd name="connsiteY3" fmla="*/ 0 h 1540547"/>
              <a:gd name="connsiteX0" fmla="*/ 0 w 4180114"/>
              <a:gd name="connsiteY0" fmla="*/ 1540547 h 1540547"/>
              <a:gd name="connsiteX1" fmla="*/ 1080130 w 4180114"/>
              <a:gd name="connsiteY1" fmla="*/ 1118429 h 1540547"/>
              <a:gd name="connsiteX2" fmla="*/ 2668261 w 4180114"/>
              <a:gd name="connsiteY2" fmla="*/ 482580 h 1540547"/>
              <a:gd name="connsiteX3" fmla="*/ 4180114 w 4180114"/>
              <a:gd name="connsiteY3" fmla="*/ 0 h 1540547"/>
              <a:gd name="connsiteX0" fmla="*/ 0 w 4180114"/>
              <a:gd name="connsiteY0" fmla="*/ 1540547 h 1540547"/>
              <a:gd name="connsiteX1" fmla="*/ 1080130 w 4180114"/>
              <a:gd name="connsiteY1" fmla="*/ 1136178 h 1540547"/>
              <a:gd name="connsiteX2" fmla="*/ 2668261 w 4180114"/>
              <a:gd name="connsiteY2" fmla="*/ 482580 h 1540547"/>
              <a:gd name="connsiteX3" fmla="*/ 4180114 w 4180114"/>
              <a:gd name="connsiteY3" fmla="*/ 0 h 1540547"/>
              <a:gd name="connsiteX0" fmla="*/ 0 w 4180114"/>
              <a:gd name="connsiteY0" fmla="*/ 1540547 h 1540547"/>
              <a:gd name="connsiteX1" fmla="*/ 1080130 w 4180114"/>
              <a:gd name="connsiteY1" fmla="*/ 1136178 h 1540547"/>
              <a:gd name="connsiteX2" fmla="*/ 2668261 w 4180114"/>
              <a:gd name="connsiteY2" fmla="*/ 482580 h 1540547"/>
              <a:gd name="connsiteX3" fmla="*/ 4180114 w 4180114"/>
              <a:gd name="connsiteY3" fmla="*/ 0 h 1540547"/>
              <a:gd name="connsiteX0" fmla="*/ 0 w 4180114"/>
              <a:gd name="connsiteY0" fmla="*/ 1540547 h 1540547"/>
              <a:gd name="connsiteX1" fmla="*/ 1046368 w 4180114"/>
              <a:gd name="connsiteY1" fmla="*/ 1131741 h 1540547"/>
              <a:gd name="connsiteX2" fmla="*/ 2668261 w 4180114"/>
              <a:gd name="connsiteY2" fmla="*/ 482580 h 1540547"/>
              <a:gd name="connsiteX3" fmla="*/ 4180114 w 4180114"/>
              <a:gd name="connsiteY3" fmla="*/ 0 h 1540547"/>
              <a:gd name="connsiteX0" fmla="*/ 0 w 4180114"/>
              <a:gd name="connsiteY0" fmla="*/ 1540547 h 1540547"/>
              <a:gd name="connsiteX1" fmla="*/ 1046368 w 4180114"/>
              <a:gd name="connsiteY1" fmla="*/ 1131741 h 1540547"/>
              <a:gd name="connsiteX2" fmla="*/ 2668261 w 4180114"/>
              <a:gd name="connsiteY2" fmla="*/ 482580 h 1540547"/>
              <a:gd name="connsiteX3" fmla="*/ 4180114 w 4180114"/>
              <a:gd name="connsiteY3" fmla="*/ 0 h 1540547"/>
              <a:gd name="connsiteX0" fmla="*/ 0 w 4180114"/>
              <a:gd name="connsiteY0" fmla="*/ 1540547 h 1540547"/>
              <a:gd name="connsiteX1" fmla="*/ 1046368 w 4180114"/>
              <a:gd name="connsiteY1" fmla="*/ 1131741 h 1540547"/>
              <a:gd name="connsiteX2" fmla="*/ 2668261 w 4180114"/>
              <a:gd name="connsiteY2" fmla="*/ 482580 h 1540547"/>
              <a:gd name="connsiteX3" fmla="*/ 4180114 w 4180114"/>
              <a:gd name="connsiteY3" fmla="*/ 0 h 1540547"/>
              <a:gd name="connsiteX0" fmla="*/ 0 w 3859371"/>
              <a:gd name="connsiteY0" fmla="*/ 1398556 h 1398556"/>
              <a:gd name="connsiteX1" fmla="*/ 1046368 w 3859371"/>
              <a:gd name="connsiteY1" fmla="*/ 989750 h 1398556"/>
              <a:gd name="connsiteX2" fmla="*/ 2668261 w 3859371"/>
              <a:gd name="connsiteY2" fmla="*/ 340589 h 1398556"/>
              <a:gd name="connsiteX3" fmla="*/ 3859371 w 3859371"/>
              <a:gd name="connsiteY3" fmla="*/ 0 h 1398556"/>
              <a:gd name="connsiteX0" fmla="*/ 0 w 3940764"/>
              <a:gd name="connsiteY0" fmla="*/ 1425229 h 1425229"/>
              <a:gd name="connsiteX1" fmla="*/ 1046368 w 3940764"/>
              <a:gd name="connsiteY1" fmla="*/ 1016423 h 1425229"/>
              <a:gd name="connsiteX2" fmla="*/ 2668261 w 3940764"/>
              <a:gd name="connsiteY2" fmla="*/ 367262 h 1425229"/>
              <a:gd name="connsiteX3" fmla="*/ 3859371 w 3940764"/>
              <a:gd name="connsiteY3" fmla="*/ 26673 h 1425229"/>
              <a:gd name="connsiteX4" fmla="*/ 3834451 w 3940764"/>
              <a:gd name="connsiteY4" fmla="*/ 21799 h 1425229"/>
              <a:gd name="connsiteX0" fmla="*/ 0 w 4017829"/>
              <a:gd name="connsiteY0" fmla="*/ 1447818 h 1447818"/>
              <a:gd name="connsiteX1" fmla="*/ 1046368 w 4017829"/>
              <a:gd name="connsiteY1" fmla="*/ 1039012 h 1447818"/>
              <a:gd name="connsiteX2" fmla="*/ 2668261 w 4017829"/>
              <a:gd name="connsiteY2" fmla="*/ 389851 h 1447818"/>
              <a:gd name="connsiteX3" fmla="*/ 3859371 w 4017829"/>
              <a:gd name="connsiteY3" fmla="*/ 49262 h 1447818"/>
              <a:gd name="connsiteX4" fmla="*/ 4011704 w 4017829"/>
              <a:gd name="connsiteY4" fmla="*/ 16 h 1447818"/>
              <a:gd name="connsiteX0" fmla="*/ 0 w 6104986"/>
              <a:gd name="connsiteY0" fmla="*/ 3630915 h 3630915"/>
              <a:gd name="connsiteX1" fmla="*/ 1046368 w 6104986"/>
              <a:gd name="connsiteY1" fmla="*/ 3222109 h 3630915"/>
              <a:gd name="connsiteX2" fmla="*/ 2668261 w 6104986"/>
              <a:gd name="connsiteY2" fmla="*/ 2572948 h 3630915"/>
              <a:gd name="connsiteX3" fmla="*/ 3859371 w 6104986"/>
              <a:gd name="connsiteY3" fmla="*/ 2232359 h 3630915"/>
              <a:gd name="connsiteX4" fmla="*/ 6104977 w 6104986"/>
              <a:gd name="connsiteY4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6104977 w 6104977"/>
              <a:gd name="connsiteY5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6104977 w 6104977"/>
              <a:gd name="connsiteY5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670072 w 6104977"/>
              <a:gd name="connsiteY5" fmla="*/ 1340042 h 3630915"/>
              <a:gd name="connsiteX6" fmla="*/ 6104977 w 6104977"/>
              <a:gd name="connsiteY6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560344 w 6104977"/>
              <a:gd name="connsiteY5" fmla="*/ 1437661 h 3630915"/>
              <a:gd name="connsiteX6" fmla="*/ 6104977 w 6104977"/>
              <a:gd name="connsiteY6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560344 w 6104977"/>
              <a:gd name="connsiteY5" fmla="*/ 1437661 h 3630915"/>
              <a:gd name="connsiteX6" fmla="*/ 6104977 w 6104977"/>
              <a:gd name="connsiteY6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560344 w 6104977"/>
              <a:gd name="connsiteY5" fmla="*/ 1437661 h 3630915"/>
              <a:gd name="connsiteX6" fmla="*/ 6104977 w 6104977"/>
              <a:gd name="connsiteY6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560344 w 6104977"/>
              <a:gd name="connsiteY5" fmla="*/ 1437661 h 3630915"/>
              <a:gd name="connsiteX6" fmla="*/ 4746038 w 6104977"/>
              <a:gd name="connsiteY6" fmla="*/ 1251297 h 3630915"/>
              <a:gd name="connsiteX7" fmla="*/ 6104977 w 6104977"/>
              <a:gd name="connsiteY7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560344 w 6104977"/>
              <a:gd name="connsiteY5" fmla="*/ 1437661 h 3630915"/>
              <a:gd name="connsiteX6" fmla="*/ 4796682 w 6104977"/>
              <a:gd name="connsiteY6" fmla="*/ 1446535 h 3630915"/>
              <a:gd name="connsiteX7" fmla="*/ 6104977 w 6104977"/>
              <a:gd name="connsiteY7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560344 w 6104977"/>
              <a:gd name="connsiteY5" fmla="*/ 1437661 h 3630915"/>
              <a:gd name="connsiteX6" fmla="*/ 4796682 w 6104977"/>
              <a:gd name="connsiteY6" fmla="*/ 1446535 h 3630915"/>
              <a:gd name="connsiteX7" fmla="*/ 6104977 w 6104977"/>
              <a:gd name="connsiteY7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560344 w 6104977"/>
              <a:gd name="connsiteY5" fmla="*/ 1437661 h 3630915"/>
              <a:gd name="connsiteX6" fmla="*/ 4737598 w 6104977"/>
              <a:gd name="connsiteY6" fmla="*/ 1499782 h 3630915"/>
              <a:gd name="connsiteX7" fmla="*/ 6104977 w 6104977"/>
              <a:gd name="connsiteY7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560344 w 6104977"/>
              <a:gd name="connsiteY5" fmla="*/ 1437661 h 3630915"/>
              <a:gd name="connsiteX6" fmla="*/ 4737598 w 6104977"/>
              <a:gd name="connsiteY6" fmla="*/ 1499782 h 3630915"/>
              <a:gd name="connsiteX7" fmla="*/ 6104977 w 6104977"/>
              <a:gd name="connsiteY7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560344 w 6104977"/>
              <a:gd name="connsiteY5" fmla="*/ 1437661 h 3630915"/>
              <a:gd name="connsiteX6" fmla="*/ 4729157 w 6104977"/>
              <a:gd name="connsiteY6" fmla="*/ 1499782 h 3630915"/>
              <a:gd name="connsiteX7" fmla="*/ 6104977 w 6104977"/>
              <a:gd name="connsiteY7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560344 w 6104977"/>
              <a:gd name="connsiteY5" fmla="*/ 1437661 h 3630915"/>
              <a:gd name="connsiteX6" fmla="*/ 4729157 w 6104977"/>
              <a:gd name="connsiteY6" fmla="*/ 1499782 h 3630915"/>
              <a:gd name="connsiteX7" fmla="*/ 6104977 w 6104977"/>
              <a:gd name="connsiteY7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60344 w 6104977"/>
              <a:gd name="connsiteY6" fmla="*/ 1437661 h 3630915"/>
              <a:gd name="connsiteX7" fmla="*/ 4729157 w 6104977"/>
              <a:gd name="connsiteY7" fmla="*/ 1499782 h 3630915"/>
              <a:gd name="connsiteX8" fmla="*/ 6104977 w 6104977"/>
              <a:gd name="connsiteY8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68785 w 6104977"/>
              <a:gd name="connsiteY6" fmla="*/ 1402163 h 3630915"/>
              <a:gd name="connsiteX7" fmla="*/ 4729157 w 6104977"/>
              <a:gd name="connsiteY7" fmla="*/ 1499782 h 3630915"/>
              <a:gd name="connsiteX8" fmla="*/ 6104977 w 6104977"/>
              <a:gd name="connsiteY8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68785 w 6104977"/>
              <a:gd name="connsiteY6" fmla="*/ 1402163 h 3630915"/>
              <a:gd name="connsiteX7" fmla="*/ 4729157 w 6104977"/>
              <a:gd name="connsiteY7" fmla="*/ 1499782 h 3630915"/>
              <a:gd name="connsiteX8" fmla="*/ 4923291 w 6104977"/>
              <a:gd name="connsiteY8" fmla="*/ 1304544 h 3630915"/>
              <a:gd name="connsiteX9" fmla="*/ 6104977 w 6104977"/>
              <a:gd name="connsiteY9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68785 w 6104977"/>
              <a:gd name="connsiteY6" fmla="*/ 1402163 h 3630915"/>
              <a:gd name="connsiteX7" fmla="*/ 4729157 w 6104977"/>
              <a:gd name="connsiteY7" fmla="*/ 1499782 h 3630915"/>
              <a:gd name="connsiteX8" fmla="*/ 4923291 w 6104977"/>
              <a:gd name="connsiteY8" fmla="*/ 1304544 h 3630915"/>
              <a:gd name="connsiteX9" fmla="*/ 6104977 w 6104977"/>
              <a:gd name="connsiteY9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68785 w 6104977"/>
              <a:gd name="connsiteY6" fmla="*/ 1402163 h 3630915"/>
              <a:gd name="connsiteX7" fmla="*/ 4729157 w 6104977"/>
              <a:gd name="connsiteY7" fmla="*/ 1499782 h 3630915"/>
              <a:gd name="connsiteX8" fmla="*/ 4923291 w 6104977"/>
              <a:gd name="connsiteY8" fmla="*/ 1304544 h 3630915"/>
              <a:gd name="connsiteX9" fmla="*/ 5092103 w 6104977"/>
              <a:gd name="connsiteY9" fmla="*/ 1118181 h 3630915"/>
              <a:gd name="connsiteX10" fmla="*/ 6104977 w 6104977"/>
              <a:gd name="connsiteY10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68785 w 6104977"/>
              <a:gd name="connsiteY6" fmla="*/ 1402163 h 3630915"/>
              <a:gd name="connsiteX7" fmla="*/ 4729157 w 6104977"/>
              <a:gd name="connsiteY7" fmla="*/ 1499782 h 3630915"/>
              <a:gd name="connsiteX8" fmla="*/ 4923291 w 6104977"/>
              <a:gd name="connsiteY8" fmla="*/ 1304544 h 3630915"/>
              <a:gd name="connsiteX9" fmla="*/ 5041459 w 6104977"/>
              <a:gd name="connsiteY9" fmla="*/ 1348916 h 3630915"/>
              <a:gd name="connsiteX10" fmla="*/ 6104977 w 6104977"/>
              <a:gd name="connsiteY10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68785 w 6104977"/>
              <a:gd name="connsiteY6" fmla="*/ 1402163 h 3630915"/>
              <a:gd name="connsiteX7" fmla="*/ 4729157 w 6104977"/>
              <a:gd name="connsiteY7" fmla="*/ 1499782 h 3630915"/>
              <a:gd name="connsiteX8" fmla="*/ 4923291 w 6104977"/>
              <a:gd name="connsiteY8" fmla="*/ 1304544 h 3630915"/>
              <a:gd name="connsiteX9" fmla="*/ 5041459 w 6104977"/>
              <a:gd name="connsiteY9" fmla="*/ 1348916 h 3630915"/>
              <a:gd name="connsiteX10" fmla="*/ 5294678 w 6104977"/>
              <a:gd name="connsiteY10" fmla="*/ 1047185 h 3630915"/>
              <a:gd name="connsiteX11" fmla="*/ 6104977 w 6104977"/>
              <a:gd name="connsiteY11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68785 w 6104977"/>
              <a:gd name="connsiteY6" fmla="*/ 1402163 h 3630915"/>
              <a:gd name="connsiteX7" fmla="*/ 4729157 w 6104977"/>
              <a:gd name="connsiteY7" fmla="*/ 1499782 h 3630915"/>
              <a:gd name="connsiteX8" fmla="*/ 4923291 w 6104977"/>
              <a:gd name="connsiteY8" fmla="*/ 1304544 h 3630915"/>
              <a:gd name="connsiteX9" fmla="*/ 5041459 w 6104977"/>
              <a:gd name="connsiteY9" fmla="*/ 1348916 h 3630915"/>
              <a:gd name="connsiteX10" fmla="*/ 5168069 w 6104977"/>
              <a:gd name="connsiteY10" fmla="*/ 843073 h 3630915"/>
              <a:gd name="connsiteX11" fmla="*/ 6104977 w 6104977"/>
              <a:gd name="connsiteY11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68785 w 6104977"/>
              <a:gd name="connsiteY6" fmla="*/ 1402163 h 3630915"/>
              <a:gd name="connsiteX7" fmla="*/ 4729157 w 6104977"/>
              <a:gd name="connsiteY7" fmla="*/ 1499782 h 3630915"/>
              <a:gd name="connsiteX8" fmla="*/ 4923291 w 6104977"/>
              <a:gd name="connsiteY8" fmla="*/ 1304544 h 3630915"/>
              <a:gd name="connsiteX9" fmla="*/ 5041459 w 6104977"/>
              <a:gd name="connsiteY9" fmla="*/ 1348916 h 3630915"/>
              <a:gd name="connsiteX10" fmla="*/ 5168069 w 6104977"/>
              <a:gd name="connsiteY10" fmla="*/ 843073 h 3630915"/>
              <a:gd name="connsiteX11" fmla="*/ 5379084 w 6104977"/>
              <a:gd name="connsiteY11" fmla="*/ 674459 h 3630915"/>
              <a:gd name="connsiteX12" fmla="*/ 6104977 w 6104977"/>
              <a:gd name="connsiteY12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68785 w 6104977"/>
              <a:gd name="connsiteY6" fmla="*/ 1402163 h 3630915"/>
              <a:gd name="connsiteX7" fmla="*/ 4729157 w 6104977"/>
              <a:gd name="connsiteY7" fmla="*/ 1499782 h 3630915"/>
              <a:gd name="connsiteX8" fmla="*/ 4923291 w 6104977"/>
              <a:gd name="connsiteY8" fmla="*/ 1304544 h 3630915"/>
              <a:gd name="connsiteX9" fmla="*/ 5041459 w 6104977"/>
              <a:gd name="connsiteY9" fmla="*/ 1348916 h 3630915"/>
              <a:gd name="connsiteX10" fmla="*/ 5168069 w 6104977"/>
              <a:gd name="connsiteY10" fmla="*/ 843073 h 3630915"/>
              <a:gd name="connsiteX11" fmla="*/ 5387525 w 6104977"/>
              <a:gd name="connsiteY11" fmla="*/ 1269047 h 3630915"/>
              <a:gd name="connsiteX12" fmla="*/ 6104977 w 6104977"/>
              <a:gd name="connsiteY12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60344 w 6104977"/>
              <a:gd name="connsiteY6" fmla="*/ 1215800 h 3630915"/>
              <a:gd name="connsiteX7" fmla="*/ 4729157 w 6104977"/>
              <a:gd name="connsiteY7" fmla="*/ 1499782 h 3630915"/>
              <a:gd name="connsiteX8" fmla="*/ 4923291 w 6104977"/>
              <a:gd name="connsiteY8" fmla="*/ 1304544 h 3630915"/>
              <a:gd name="connsiteX9" fmla="*/ 5041459 w 6104977"/>
              <a:gd name="connsiteY9" fmla="*/ 1348916 h 3630915"/>
              <a:gd name="connsiteX10" fmla="*/ 5168069 w 6104977"/>
              <a:gd name="connsiteY10" fmla="*/ 843073 h 3630915"/>
              <a:gd name="connsiteX11" fmla="*/ 5387525 w 6104977"/>
              <a:gd name="connsiteY11" fmla="*/ 1269047 h 3630915"/>
              <a:gd name="connsiteX12" fmla="*/ 6104977 w 6104977"/>
              <a:gd name="connsiteY12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60344 w 6104977"/>
              <a:gd name="connsiteY6" fmla="*/ 1215800 h 3630915"/>
              <a:gd name="connsiteX7" fmla="*/ 4729157 w 6104977"/>
              <a:gd name="connsiteY7" fmla="*/ 1499782 h 3630915"/>
              <a:gd name="connsiteX8" fmla="*/ 4872648 w 6104977"/>
              <a:gd name="connsiteY8" fmla="*/ 1073808 h 3630915"/>
              <a:gd name="connsiteX9" fmla="*/ 5041459 w 6104977"/>
              <a:gd name="connsiteY9" fmla="*/ 1348916 h 3630915"/>
              <a:gd name="connsiteX10" fmla="*/ 5168069 w 6104977"/>
              <a:gd name="connsiteY10" fmla="*/ 843073 h 3630915"/>
              <a:gd name="connsiteX11" fmla="*/ 5387525 w 6104977"/>
              <a:gd name="connsiteY11" fmla="*/ 1269047 h 3630915"/>
              <a:gd name="connsiteX12" fmla="*/ 6104977 w 6104977"/>
              <a:gd name="connsiteY12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60344 w 6104977"/>
              <a:gd name="connsiteY6" fmla="*/ 1215800 h 3630915"/>
              <a:gd name="connsiteX7" fmla="*/ 4729157 w 6104977"/>
              <a:gd name="connsiteY7" fmla="*/ 1499782 h 3630915"/>
              <a:gd name="connsiteX8" fmla="*/ 4872648 w 6104977"/>
              <a:gd name="connsiteY8" fmla="*/ 1073808 h 3630915"/>
              <a:gd name="connsiteX9" fmla="*/ 5041459 w 6104977"/>
              <a:gd name="connsiteY9" fmla="*/ 1348916 h 3630915"/>
              <a:gd name="connsiteX10" fmla="*/ 5168069 w 6104977"/>
              <a:gd name="connsiteY10" fmla="*/ 843073 h 3630915"/>
              <a:gd name="connsiteX11" fmla="*/ 5387525 w 6104977"/>
              <a:gd name="connsiteY11" fmla="*/ 1269047 h 3630915"/>
              <a:gd name="connsiteX12" fmla="*/ 5691387 w 6104977"/>
              <a:gd name="connsiteY12" fmla="*/ 754329 h 3630915"/>
              <a:gd name="connsiteX13" fmla="*/ 6104977 w 6104977"/>
              <a:gd name="connsiteY13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60344 w 6104977"/>
              <a:gd name="connsiteY6" fmla="*/ 1215800 h 3630915"/>
              <a:gd name="connsiteX7" fmla="*/ 4729157 w 6104977"/>
              <a:gd name="connsiteY7" fmla="*/ 1499782 h 3630915"/>
              <a:gd name="connsiteX8" fmla="*/ 4872648 w 6104977"/>
              <a:gd name="connsiteY8" fmla="*/ 1073808 h 3630915"/>
              <a:gd name="connsiteX9" fmla="*/ 5041459 w 6104977"/>
              <a:gd name="connsiteY9" fmla="*/ 1348916 h 3630915"/>
              <a:gd name="connsiteX10" fmla="*/ 5168069 w 6104977"/>
              <a:gd name="connsiteY10" fmla="*/ 843073 h 3630915"/>
              <a:gd name="connsiteX11" fmla="*/ 5387525 w 6104977"/>
              <a:gd name="connsiteY11" fmla="*/ 1269047 h 3630915"/>
              <a:gd name="connsiteX12" fmla="*/ 5547896 w 6104977"/>
              <a:gd name="connsiteY12" fmla="*/ 124244 h 3630915"/>
              <a:gd name="connsiteX13" fmla="*/ 6104977 w 6104977"/>
              <a:gd name="connsiteY13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60344 w 6104977"/>
              <a:gd name="connsiteY6" fmla="*/ 1215800 h 3630915"/>
              <a:gd name="connsiteX7" fmla="*/ 4729157 w 6104977"/>
              <a:gd name="connsiteY7" fmla="*/ 1499782 h 3630915"/>
              <a:gd name="connsiteX8" fmla="*/ 4872648 w 6104977"/>
              <a:gd name="connsiteY8" fmla="*/ 1073808 h 3630915"/>
              <a:gd name="connsiteX9" fmla="*/ 5041459 w 6104977"/>
              <a:gd name="connsiteY9" fmla="*/ 1348916 h 3630915"/>
              <a:gd name="connsiteX10" fmla="*/ 5168069 w 6104977"/>
              <a:gd name="connsiteY10" fmla="*/ 843073 h 3630915"/>
              <a:gd name="connsiteX11" fmla="*/ 5387525 w 6104977"/>
              <a:gd name="connsiteY11" fmla="*/ 1269047 h 3630915"/>
              <a:gd name="connsiteX12" fmla="*/ 5547896 w 6104977"/>
              <a:gd name="connsiteY12" fmla="*/ 124244 h 3630915"/>
              <a:gd name="connsiteX13" fmla="*/ 5623862 w 6104977"/>
              <a:gd name="connsiteY13" fmla="*/ 124243 h 3630915"/>
              <a:gd name="connsiteX14" fmla="*/ 6104977 w 6104977"/>
              <a:gd name="connsiteY14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60344 w 6104977"/>
              <a:gd name="connsiteY6" fmla="*/ 1215800 h 3630915"/>
              <a:gd name="connsiteX7" fmla="*/ 4729157 w 6104977"/>
              <a:gd name="connsiteY7" fmla="*/ 1499782 h 3630915"/>
              <a:gd name="connsiteX8" fmla="*/ 4872648 w 6104977"/>
              <a:gd name="connsiteY8" fmla="*/ 1073808 h 3630915"/>
              <a:gd name="connsiteX9" fmla="*/ 5041459 w 6104977"/>
              <a:gd name="connsiteY9" fmla="*/ 1348916 h 3630915"/>
              <a:gd name="connsiteX10" fmla="*/ 5168069 w 6104977"/>
              <a:gd name="connsiteY10" fmla="*/ 843073 h 3630915"/>
              <a:gd name="connsiteX11" fmla="*/ 5387525 w 6104977"/>
              <a:gd name="connsiteY11" fmla="*/ 1269047 h 3630915"/>
              <a:gd name="connsiteX12" fmla="*/ 5547896 w 6104977"/>
              <a:gd name="connsiteY12" fmla="*/ 124244 h 3630915"/>
              <a:gd name="connsiteX13" fmla="*/ 5623862 w 6104977"/>
              <a:gd name="connsiteY13" fmla="*/ 124243 h 3630915"/>
              <a:gd name="connsiteX14" fmla="*/ 6104977 w 6104977"/>
              <a:gd name="connsiteY14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60344 w 6104977"/>
              <a:gd name="connsiteY6" fmla="*/ 1215800 h 3630915"/>
              <a:gd name="connsiteX7" fmla="*/ 4729157 w 6104977"/>
              <a:gd name="connsiteY7" fmla="*/ 1499782 h 3630915"/>
              <a:gd name="connsiteX8" fmla="*/ 4872648 w 6104977"/>
              <a:gd name="connsiteY8" fmla="*/ 1073808 h 3630915"/>
              <a:gd name="connsiteX9" fmla="*/ 5041459 w 6104977"/>
              <a:gd name="connsiteY9" fmla="*/ 1348916 h 3630915"/>
              <a:gd name="connsiteX10" fmla="*/ 5168069 w 6104977"/>
              <a:gd name="connsiteY10" fmla="*/ 843073 h 3630915"/>
              <a:gd name="connsiteX11" fmla="*/ 5387525 w 6104977"/>
              <a:gd name="connsiteY11" fmla="*/ 1269047 h 3630915"/>
              <a:gd name="connsiteX12" fmla="*/ 5547896 w 6104977"/>
              <a:gd name="connsiteY12" fmla="*/ 124244 h 3630915"/>
              <a:gd name="connsiteX13" fmla="*/ 5750471 w 6104977"/>
              <a:gd name="connsiteY13" fmla="*/ 425974 h 3630915"/>
              <a:gd name="connsiteX14" fmla="*/ 6104977 w 6104977"/>
              <a:gd name="connsiteY14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60344 w 6104977"/>
              <a:gd name="connsiteY6" fmla="*/ 1215800 h 3630915"/>
              <a:gd name="connsiteX7" fmla="*/ 4729157 w 6104977"/>
              <a:gd name="connsiteY7" fmla="*/ 1499782 h 3630915"/>
              <a:gd name="connsiteX8" fmla="*/ 4872648 w 6104977"/>
              <a:gd name="connsiteY8" fmla="*/ 1073808 h 3630915"/>
              <a:gd name="connsiteX9" fmla="*/ 5041459 w 6104977"/>
              <a:gd name="connsiteY9" fmla="*/ 1348916 h 3630915"/>
              <a:gd name="connsiteX10" fmla="*/ 5168069 w 6104977"/>
              <a:gd name="connsiteY10" fmla="*/ 843073 h 3630915"/>
              <a:gd name="connsiteX11" fmla="*/ 5387525 w 6104977"/>
              <a:gd name="connsiteY11" fmla="*/ 1269047 h 3630915"/>
              <a:gd name="connsiteX12" fmla="*/ 5547896 w 6104977"/>
              <a:gd name="connsiteY12" fmla="*/ 124244 h 3630915"/>
              <a:gd name="connsiteX13" fmla="*/ 5750471 w 6104977"/>
              <a:gd name="connsiteY13" fmla="*/ 425974 h 3630915"/>
              <a:gd name="connsiteX14" fmla="*/ 6104977 w 6104977"/>
              <a:gd name="connsiteY14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60344 w 6104977"/>
              <a:gd name="connsiteY6" fmla="*/ 1215800 h 3630915"/>
              <a:gd name="connsiteX7" fmla="*/ 4737598 w 6104977"/>
              <a:gd name="connsiteY7" fmla="*/ 1366665 h 3630915"/>
              <a:gd name="connsiteX8" fmla="*/ 4872648 w 6104977"/>
              <a:gd name="connsiteY8" fmla="*/ 1073808 h 3630915"/>
              <a:gd name="connsiteX9" fmla="*/ 5041459 w 6104977"/>
              <a:gd name="connsiteY9" fmla="*/ 1348916 h 3630915"/>
              <a:gd name="connsiteX10" fmla="*/ 5168069 w 6104977"/>
              <a:gd name="connsiteY10" fmla="*/ 843073 h 3630915"/>
              <a:gd name="connsiteX11" fmla="*/ 5387525 w 6104977"/>
              <a:gd name="connsiteY11" fmla="*/ 1269047 h 3630915"/>
              <a:gd name="connsiteX12" fmla="*/ 5547896 w 6104977"/>
              <a:gd name="connsiteY12" fmla="*/ 124244 h 3630915"/>
              <a:gd name="connsiteX13" fmla="*/ 5750471 w 6104977"/>
              <a:gd name="connsiteY13" fmla="*/ 425974 h 3630915"/>
              <a:gd name="connsiteX14" fmla="*/ 6104977 w 6104977"/>
              <a:gd name="connsiteY14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85666 w 6104977"/>
              <a:gd name="connsiteY6" fmla="*/ 1277922 h 3630915"/>
              <a:gd name="connsiteX7" fmla="*/ 4737598 w 6104977"/>
              <a:gd name="connsiteY7" fmla="*/ 1366665 h 3630915"/>
              <a:gd name="connsiteX8" fmla="*/ 4872648 w 6104977"/>
              <a:gd name="connsiteY8" fmla="*/ 1073808 h 3630915"/>
              <a:gd name="connsiteX9" fmla="*/ 5041459 w 6104977"/>
              <a:gd name="connsiteY9" fmla="*/ 1348916 h 3630915"/>
              <a:gd name="connsiteX10" fmla="*/ 5168069 w 6104977"/>
              <a:gd name="connsiteY10" fmla="*/ 843073 h 3630915"/>
              <a:gd name="connsiteX11" fmla="*/ 5387525 w 6104977"/>
              <a:gd name="connsiteY11" fmla="*/ 1269047 h 3630915"/>
              <a:gd name="connsiteX12" fmla="*/ 5547896 w 6104977"/>
              <a:gd name="connsiteY12" fmla="*/ 124244 h 3630915"/>
              <a:gd name="connsiteX13" fmla="*/ 5750471 w 6104977"/>
              <a:gd name="connsiteY13" fmla="*/ 425974 h 3630915"/>
              <a:gd name="connsiteX14" fmla="*/ 6104977 w 6104977"/>
              <a:gd name="connsiteY14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85666 w 6104977"/>
              <a:gd name="connsiteY6" fmla="*/ 1277922 h 3630915"/>
              <a:gd name="connsiteX7" fmla="*/ 4703836 w 6104977"/>
              <a:gd name="connsiteY7" fmla="*/ 1446535 h 3630915"/>
              <a:gd name="connsiteX8" fmla="*/ 4872648 w 6104977"/>
              <a:gd name="connsiteY8" fmla="*/ 1073808 h 3630915"/>
              <a:gd name="connsiteX9" fmla="*/ 5041459 w 6104977"/>
              <a:gd name="connsiteY9" fmla="*/ 1348916 h 3630915"/>
              <a:gd name="connsiteX10" fmla="*/ 5168069 w 6104977"/>
              <a:gd name="connsiteY10" fmla="*/ 843073 h 3630915"/>
              <a:gd name="connsiteX11" fmla="*/ 5387525 w 6104977"/>
              <a:gd name="connsiteY11" fmla="*/ 1269047 h 3630915"/>
              <a:gd name="connsiteX12" fmla="*/ 5547896 w 6104977"/>
              <a:gd name="connsiteY12" fmla="*/ 124244 h 3630915"/>
              <a:gd name="connsiteX13" fmla="*/ 5750471 w 6104977"/>
              <a:gd name="connsiteY13" fmla="*/ 425974 h 3630915"/>
              <a:gd name="connsiteX14" fmla="*/ 6104977 w 6104977"/>
              <a:gd name="connsiteY14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85666 w 6104977"/>
              <a:gd name="connsiteY6" fmla="*/ 1277922 h 3630915"/>
              <a:gd name="connsiteX7" fmla="*/ 4746040 w 6104977"/>
              <a:gd name="connsiteY7" fmla="*/ 1437661 h 3630915"/>
              <a:gd name="connsiteX8" fmla="*/ 4872648 w 6104977"/>
              <a:gd name="connsiteY8" fmla="*/ 1073808 h 3630915"/>
              <a:gd name="connsiteX9" fmla="*/ 5041459 w 6104977"/>
              <a:gd name="connsiteY9" fmla="*/ 1348916 h 3630915"/>
              <a:gd name="connsiteX10" fmla="*/ 5168069 w 6104977"/>
              <a:gd name="connsiteY10" fmla="*/ 843073 h 3630915"/>
              <a:gd name="connsiteX11" fmla="*/ 5387525 w 6104977"/>
              <a:gd name="connsiteY11" fmla="*/ 1269047 h 3630915"/>
              <a:gd name="connsiteX12" fmla="*/ 5547896 w 6104977"/>
              <a:gd name="connsiteY12" fmla="*/ 124244 h 3630915"/>
              <a:gd name="connsiteX13" fmla="*/ 5750471 w 6104977"/>
              <a:gd name="connsiteY13" fmla="*/ 425974 h 3630915"/>
              <a:gd name="connsiteX14" fmla="*/ 6104977 w 6104977"/>
              <a:gd name="connsiteY14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85666 w 6104977"/>
              <a:gd name="connsiteY6" fmla="*/ 1277922 h 3630915"/>
              <a:gd name="connsiteX7" fmla="*/ 4746040 w 6104977"/>
              <a:gd name="connsiteY7" fmla="*/ 1437661 h 3630915"/>
              <a:gd name="connsiteX8" fmla="*/ 4830444 w 6104977"/>
              <a:gd name="connsiteY8" fmla="*/ 1189176 h 3630915"/>
              <a:gd name="connsiteX9" fmla="*/ 4872648 w 6104977"/>
              <a:gd name="connsiteY9" fmla="*/ 1073808 h 3630915"/>
              <a:gd name="connsiteX10" fmla="*/ 5041459 w 6104977"/>
              <a:gd name="connsiteY10" fmla="*/ 1348916 h 3630915"/>
              <a:gd name="connsiteX11" fmla="*/ 5168069 w 6104977"/>
              <a:gd name="connsiteY11" fmla="*/ 843073 h 3630915"/>
              <a:gd name="connsiteX12" fmla="*/ 5387525 w 6104977"/>
              <a:gd name="connsiteY12" fmla="*/ 1269047 h 3630915"/>
              <a:gd name="connsiteX13" fmla="*/ 5547896 w 6104977"/>
              <a:gd name="connsiteY13" fmla="*/ 124244 h 3630915"/>
              <a:gd name="connsiteX14" fmla="*/ 5750471 w 6104977"/>
              <a:gd name="connsiteY14" fmla="*/ 425974 h 3630915"/>
              <a:gd name="connsiteX15" fmla="*/ 6104977 w 6104977"/>
              <a:gd name="connsiteY15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85666 w 6104977"/>
              <a:gd name="connsiteY6" fmla="*/ 1277922 h 3630915"/>
              <a:gd name="connsiteX7" fmla="*/ 4746040 w 6104977"/>
              <a:gd name="connsiteY7" fmla="*/ 1437661 h 3630915"/>
              <a:gd name="connsiteX8" fmla="*/ 4796681 w 6104977"/>
              <a:gd name="connsiteY8" fmla="*/ 1189176 h 3630915"/>
              <a:gd name="connsiteX9" fmla="*/ 4872648 w 6104977"/>
              <a:gd name="connsiteY9" fmla="*/ 1073808 h 3630915"/>
              <a:gd name="connsiteX10" fmla="*/ 5041459 w 6104977"/>
              <a:gd name="connsiteY10" fmla="*/ 1348916 h 3630915"/>
              <a:gd name="connsiteX11" fmla="*/ 5168069 w 6104977"/>
              <a:gd name="connsiteY11" fmla="*/ 843073 h 3630915"/>
              <a:gd name="connsiteX12" fmla="*/ 5387525 w 6104977"/>
              <a:gd name="connsiteY12" fmla="*/ 1269047 h 3630915"/>
              <a:gd name="connsiteX13" fmla="*/ 5547896 w 6104977"/>
              <a:gd name="connsiteY13" fmla="*/ 124244 h 3630915"/>
              <a:gd name="connsiteX14" fmla="*/ 5750471 w 6104977"/>
              <a:gd name="connsiteY14" fmla="*/ 425974 h 3630915"/>
              <a:gd name="connsiteX15" fmla="*/ 6104977 w 6104977"/>
              <a:gd name="connsiteY15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85666 w 6104977"/>
              <a:gd name="connsiteY6" fmla="*/ 1277922 h 3630915"/>
              <a:gd name="connsiteX7" fmla="*/ 4746040 w 6104977"/>
              <a:gd name="connsiteY7" fmla="*/ 1437661 h 3630915"/>
              <a:gd name="connsiteX8" fmla="*/ 4796681 w 6104977"/>
              <a:gd name="connsiteY8" fmla="*/ 1189176 h 3630915"/>
              <a:gd name="connsiteX9" fmla="*/ 4973935 w 6104977"/>
              <a:gd name="connsiteY9" fmla="*/ 1135930 h 3630915"/>
              <a:gd name="connsiteX10" fmla="*/ 5041459 w 6104977"/>
              <a:gd name="connsiteY10" fmla="*/ 1348916 h 3630915"/>
              <a:gd name="connsiteX11" fmla="*/ 5168069 w 6104977"/>
              <a:gd name="connsiteY11" fmla="*/ 843073 h 3630915"/>
              <a:gd name="connsiteX12" fmla="*/ 5387525 w 6104977"/>
              <a:gd name="connsiteY12" fmla="*/ 1269047 h 3630915"/>
              <a:gd name="connsiteX13" fmla="*/ 5547896 w 6104977"/>
              <a:gd name="connsiteY13" fmla="*/ 124244 h 3630915"/>
              <a:gd name="connsiteX14" fmla="*/ 5750471 w 6104977"/>
              <a:gd name="connsiteY14" fmla="*/ 425974 h 3630915"/>
              <a:gd name="connsiteX15" fmla="*/ 6104977 w 6104977"/>
              <a:gd name="connsiteY15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85666 w 6104977"/>
              <a:gd name="connsiteY6" fmla="*/ 1277922 h 3630915"/>
              <a:gd name="connsiteX7" fmla="*/ 4746040 w 6104977"/>
              <a:gd name="connsiteY7" fmla="*/ 1437661 h 3630915"/>
              <a:gd name="connsiteX8" fmla="*/ 4796681 w 6104977"/>
              <a:gd name="connsiteY8" fmla="*/ 1189176 h 3630915"/>
              <a:gd name="connsiteX9" fmla="*/ 4940173 w 6104977"/>
              <a:gd name="connsiteY9" fmla="*/ 1144805 h 3630915"/>
              <a:gd name="connsiteX10" fmla="*/ 5041459 w 6104977"/>
              <a:gd name="connsiteY10" fmla="*/ 1348916 h 3630915"/>
              <a:gd name="connsiteX11" fmla="*/ 5168069 w 6104977"/>
              <a:gd name="connsiteY11" fmla="*/ 843073 h 3630915"/>
              <a:gd name="connsiteX12" fmla="*/ 5387525 w 6104977"/>
              <a:gd name="connsiteY12" fmla="*/ 1269047 h 3630915"/>
              <a:gd name="connsiteX13" fmla="*/ 5547896 w 6104977"/>
              <a:gd name="connsiteY13" fmla="*/ 124244 h 3630915"/>
              <a:gd name="connsiteX14" fmla="*/ 5750471 w 6104977"/>
              <a:gd name="connsiteY14" fmla="*/ 425974 h 3630915"/>
              <a:gd name="connsiteX15" fmla="*/ 6104977 w 6104977"/>
              <a:gd name="connsiteY15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85666 w 6104977"/>
              <a:gd name="connsiteY6" fmla="*/ 1277922 h 3630915"/>
              <a:gd name="connsiteX7" fmla="*/ 4746040 w 6104977"/>
              <a:gd name="connsiteY7" fmla="*/ 1437661 h 3630915"/>
              <a:gd name="connsiteX8" fmla="*/ 4796681 w 6104977"/>
              <a:gd name="connsiteY8" fmla="*/ 1189176 h 3630915"/>
              <a:gd name="connsiteX9" fmla="*/ 4940173 w 6104977"/>
              <a:gd name="connsiteY9" fmla="*/ 1144805 h 3630915"/>
              <a:gd name="connsiteX10" fmla="*/ 5041459 w 6104977"/>
              <a:gd name="connsiteY10" fmla="*/ 1348916 h 3630915"/>
              <a:gd name="connsiteX11" fmla="*/ 5168069 w 6104977"/>
              <a:gd name="connsiteY11" fmla="*/ 843073 h 3630915"/>
              <a:gd name="connsiteX12" fmla="*/ 5387525 w 6104977"/>
              <a:gd name="connsiteY12" fmla="*/ 1269047 h 3630915"/>
              <a:gd name="connsiteX13" fmla="*/ 5412846 w 6104977"/>
              <a:gd name="connsiteY13" fmla="*/ 958441 h 3630915"/>
              <a:gd name="connsiteX14" fmla="*/ 5547896 w 6104977"/>
              <a:gd name="connsiteY14" fmla="*/ 124244 h 3630915"/>
              <a:gd name="connsiteX15" fmla="*/ 5750471 w 6104977"/>
              <a:gd name="connsiteY15" fmla="*/ 425974 h 3630915"/>
              <a:gd name="connsiteX16" fmla="*/ 6104977 w 6104977"/>
              <a:gd name="connsiteY16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85666 w 6104977"/>
              <a:gd name="connsiteY6" fmla="*/ 1277922 h 3630915"/>
              <a:gd name="connsiteX7" fmla="*/ 4746040 w 6104977"/>
              <a:gd name="connsiteY7" fmla="*/ 1437661 h 3630915"/>
              <a:gd name="connsiteX8" fmla="*/ 4796681 w 6104977"/>
              <a:gd name="connsiteY8" fmla="*/ 1189176 h 3630915"/>
              <a:gd name="connsiteX9" fmla="*/ 4940173 w 6104977"/>
              <a:gd name="connsiteY9" fmla="*/ 1144805 h 3630915"/>
              <a:gd name="connsiteX10" fmla="*/ 5041459 w 6104977"/>
              <a:gd name="connsiteY10" fmla="*/ 1348916 h 3630915"/>
              <a:gd name="connsiteX11" fmla="*/ 5168069 w 6104977"/>
              <a:gd name="connsiteY11" fmla="*/ 843073 h 3630915"/>
              <a:gd name="connsiteX12" fmla="*/ 5387525 w 6104977"/>
              <a:gd name="connsiteY12" fmla="*/ 1269047 h 3630915"/>
              <a:gd name="connsiteX13" fmla="*/ 5497253 w 6104977"/>
              <a:gd name="connsiteY13" fmla="*/ 1064934 h 3630915"/>
              <a:gd name="connsiteX14" fmla="*/ 5547896 w 6104977"/>
              <a:gd name="connsiteY14" fmla="*/ 124244 h 3630915"/>
              <a:gd name="connsiteX15" fmla="*/ 5750471 w 6104977"/>
              <a:gd name="connsiteY15" fmla="*/ 425974 h 3630915"/>
              <a:gd name="connsiteX16" fmla="*/ 6104977 w 6104977"/>
              <a:gd name="connsiteY16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85666 w 6104977"/>
              <a:gd name="connsiteY6" fmla="*/ 1277922 h 3630915"/>
              <a:gd name="connsiteX7" fmla="*/ 4746040 w 6104977"/>
              <a:gd name="connsiteY7" fmla="*/ 1437661 h 3630915"/>
              <a:gd name="connsiteX8" fmla="*/ 4796681 w 6104977"/>
              <a:gd name="connsiteY8" fmla="*/ 1189176 h 3630915"/>
              <a:gd name="connsiteX9" fmla="*/ 4940173 w 6104977"/>
              <a:gd name="connsiteY9" fmla="*/ 1144805 h 3630915"/>
              <a:gd name="connsiteX10" fmla="*/ 5041459 w 6104977"/>
              <a:gd name="connsiteY10" fmla="*/ 1348916 h 3630915"/>
              <a:gd name="connsiteX11" fmla="*/ 5168069 w 6104977"/>
              <a:gd name="connsiteY11" fmla="*/ 843073 h 3630915"/>
              <a:gd name="connsiteX12" fmla="*/ 5387525 w 6104977"/>
              <a:gd name="connsiteY12" fmla="*/ 1269047 h 3630915"/>
              <a:gd name="connsiteX13" fmla="*/ 5497253 w 6104977"/>
              <a:gd name="connsiteY13" fmla="*/ 1064934 h 3630915"/>
              <a:gd name="connsiteX14" fmla="*/ 5598540 w 6104977"/>
              <a:gd name="connsiteY14" fmla="*/ 133118 h 3630915"/>
              <a:gd name="connsiteX15" fmla="*/ 5750471 w 6104977"/>
              <a:gd name="connsiteY15" fmla="*/ 425974 h 3630915"/>
              <a:gd name="connsiteX16" fmla="*/ 6104977 w 6104977"/>
              <a:gd name="connsiteY16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85666 w 6104977"/>
              <a:gd name="connsiteY6" fmla="*/ 1277922 h 3630915"/>
              <a:gd name="connsiteX7" fmla="*/ 4746040 w 6104977"/>
              <a:gd name="connsiteY7" fmla="*/ 1437661 h 3630915"/>
              <a:gd name="connsiteX8" fmla="*/ 4796681 w 6104977"/>
              <a:gd name="connsiteY8" fmla="*/ 1189176 h 3630915"/>
              <a:gd name="connsiteX9" fmla="*/ 4940173 w 6104977"/>
              <a:gd name="connsiteY9" fmla="*/ 1144805 h 3630915"/>
              <a:gd name="connsiteX10" fmla="*/ 5041459 w 6104977"/>
              <a:gd name="connsiteY10" fmla="*/ 1348916 h 3630915"/>
              <a:gd name="connsiteX11" fmla="*/ 5168069 w 6104977"/>
              <a:gd name="connsiteY11" fmla="*/ 843073 h 3630915"/>
              <a:gd name="connsiteX12" fmla="*/ 5387525 w 6104977"/>
              <a:gd name="connsiteY12" fmla="*/ 1269047 h 3630915"/>
              <a:gd name="connsiteX13" fmla="*/ 5497253 w 6104977"/>
              <a:gd name="connsiteY13" fmla="*/ 1064934 h 3630915"/>
              <a:gd name="connsiteX14" fmla="*/ 5598540 w 6104977"/>
              <a:gd name="connsiteY14" fmla="*/ 133118 h 3630915"/>
              <a:gd name="connsiteX15" fmla="*/ 5775793 w 6104977"/>
              <a:gd name="connsiteY15" fmla="*/ 479221 h 3630915"/>
              <a:gd name="connsiteX16" fmla="*/ 6104977 w 6104977"/>
              <a:gd name="connsiteY16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85666 w 6104977"/>
              <a:gd name="connsiteY6" fmla="*/ 1277922 h 3630915"/>
              <a:gd name="connsiteX7" fmla="*/ 4746040 w 6104977"/>
              <a:gd name="connsiteY7" fmla="*/ 1437661 h 3630915"/>
              <a:gd name="connsiteX8" fmla="*/ 4796681 w 6104977"/>
              <a:gd name="connsiteY8" fmla="*/ 1189176 h 3630915"/>
              <a:gd name="connsiteX9" fmla="*/ 4940173 w 6104977"/>
              <a:gd name="connsiteY9" fmla="*/ 1144805 h 3630915"/>
              <a:gd name="connsiteX10" fmla="*/ 5041459 w 6104977"/>
              <a:gd name="connsiteY10" fmla="*/ 1348916 h 3630915"/>
              <a:gd name="connsiteX11" fmla="*/ 5168069 w 6104977"/>
              <a:gd name="connsiteY11" fmla="*/ 843073 h 3630915"/>
              <a:gd name="connsiteX12" fmla="*/ 5387525 w 6104977"/>
              <a:gd name="connsiteY12" fmla="*/ 1269047 h 3630915"/>
              <a:gd name="connsiteX13" fmla="*/ 5497253 w 6104977"/>
              <a:gd name="connsiteY13" fmla="*/ 1064934 h 3630915"/>
              <a:gd name="connsiteX14" fmla="*/ 5598540 w 6104977"/>
              <a:gd name="connsiteY14" fmla="*/ 133118 h 3630915"/>
              <a:gd name="connsiteX15" fmla="*/ 5733590 w 6104977"/>
              <a:gd name="connsiteY15" fmla="*/ 479221 h 3630915"/>
              <a:gd name="connsiteX16" fmla="*/ 6104977 w 6104977"/>
              <a:gd name="connsiteY16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85666 w 6104977"/>
              <a:gd name="connsiteY6" fmla="*/ 1277922 h 3630915"/>
              <a:gd name="connsiteX7" fmla="*/ 4746040 w 6104977"/>
              <a:gd name="connsiteY7" fmla="*/ 1437661 h 3630915"/>
              <a:gd name="connsiteX8" fmla="*/ 4796681 w 6104977"/>
              <a:gd name="connsiteY8" fmla="*/ 1189176 h 3630915"/>
              <a:gd name="connsiteX9" fmla="*/ 4940173 w 6104977"/>
              <a:gd name="connsiteY9" fmla="*/ 1144805 h 3630915"/>
              <a:gd name="connsiteX10" fmla="*/ 5041459 w 6104977"/>
              <a:gd name="connsiteY10" fmla="*/ 1348916 h 3630915"/>
              <a:gd name="connsiteX11" fmla="*/ 5168069 w 6104977"/>
              <a:gd name="connsiteY11" fmla="*/ 843073 h 3630915"/>
              <a:gd name="connsiteX12" fmla="*/ 5387525 w 6104977"/>
              <a:gd name="connsiteY12" fmla="*/ 1269047 h 3630915"/>
              <a:gd name="connsiteX13" fmla="*/ 5497253 w 6104977"/>
              <a:gd name="connsiteY13" fmla="*/ 1064934 h 3630915"/>
              <a:gd name="connsiteX14" fmla="*/ 5598540 w 6104977"/>
              <a:gd name="connsiteY14" fmla="*/ 133118 h 3630915"/>
              <a:gd name="connsiteX15" fmla="*/ 5733590 w 6104977"/>
              <a:gd name="connsiteY15" fmla="*/ 479221 h 3630915"/>
              <a:gd name="connsiteX16" fmla="*/ 5885521 w 6104977"/>
              <a:gd name="connsiteY16" fmla="*/ 177490 h 3630915"/>
              <a:gd name="connsiteX17" fmla="*/ 6104977 w 6104977"/>
              <a:gd name="connsiteY17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85666 w 6104977"/>
              <a:gd name="connsiteY6" fmla="*/ 1277922 h 3630915"/>
              <a:gd name="connsiteX7" fmla="*/ 4746040 w 6104977"/>
              <a:gd name="connsiteY7" fmla="*/ 1437661 h 3630915"/>
              <a:gd name="connsiteX8" fmla="*/ 4796681 w 6104977"/>
              <a:gd name="connsiteY8" fmla="*/ 1189176 h 3630915"/>
              <a:gd name="connsiteX9" fmla="*/ 4940173 w 6104977"/>
              <a:gd name="connsiteY9" fmla="*/ 1144805 h 3630915"/>
              <a:gd name="connsiteX10" fmla="*/ 5041459 w 6104977"/>
              <a:gd name="connsiteY10" fmla="*/ 1348916 h 3630915"/>
              <a:gd name="connsiteX11" fmla="*/ 5168069 w 6104977"/>
              <a:gd name="connsiteY11" fmla="*/ 843073 h 3630915"/>
              <a:gd name="connsiteX12" fmla="*/ 5387525 w 6104977"/>
              <a:gd name="connsiteY12" fmla="*/ 1269047 h 3630915"/>
              <a:gd name="connsiteX13" fmla="*/ 5497253 w 6104977"/>
              <a:gd name="connsiteY13" fmla="*/ 1064934 h 3630915"/>
              <a:gd name="connsiteX14" fmla="*/ 5598540 w 6104977"/>
              <a:gd name="connsiteY14" fmla="*/ 133118 h 3630915"/>
              <a:gd name="connsiteX15" fmla="*/ 5733590 w 6104977"/>
              <a:gd name="connsiteY15" fmla="*/ 479221 h 3630915"/>
              <a:gd name="connsiteX16" fmla="*/ 5834877 w 6104977"/>
              <a:gd name="connsiteY16" fmla="*/ 1402163 h 3630915"/>
              <a:gd name="connsiteX17" fmla="*/ 6104977 w 6104977"/>
              <a:gd name="connsiteY17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85666 w 6104977"/>
              <a:gd name="connsiteY6" fmla="*/ 1277922 h 3630915"/>
              <a:gd name="connsiteX7" fmla="*/ 4746040 w 6104977"/>
              <a:gd name="connsiteY7" fmla="*/ 1437661 h 3630915"/>
              <a:gd name="connsiteX8" fmla="*/ 4796681 w 6104977"/>
              <a:gd name="connsiteY8" fmla="*/ 1189176 h 3630915"/>
              <a:gd name="connsiteX9" fmla="*/ 4940173 w 6104977"/>
              <a:gd name="connsiteY9" fmla="*/ 1144805 h 3630915"/>
              <a:gd name="connsiteX10" fmla="*/ 5041459 w 6104977"/>
              <a:gd name="connsiteY10" fmla="*/ 1348916 h 3630915"/>
              <a:gd name="connsiteX11" fmla="*/ 5168069 w 6104977"/>
              <a:gd name="connsiteY11" fmla="*/ 843073 h 3630915"/>
              <a:gd name="connsiteX12" fmla="*/ 5387525 w 6104977"/>
              <a:gd name="connsiteY12" fmla="*/ 1269047 h 3630915"/>
              <a:gd name="connsiteX13" fmla="*/ 5497253 w 6104977"/>
              <a:gd name="connsiteY13" fmla="*/ 1064934 h 3630915"/>
              <a:gd name="connsiteX14" fmla="*/ 5598540 w 6104977"/>
              <a:gd name="connsiteY14" fmla="*/ 133118 h 3630915"/>
              <a:gd name="connsiteX15" fmla="*/ 5733590 w 6104977"/>
              <a:gd name="connsiteY15" fmla="*/ 479221 h 3630915"/>
              <a:gd name="connsiteX16" fmla="*/ 5834877 w 6104977"/>
              <a:gd name="connsiteY16" fmla="*/ 1402163 h 3630915"/>
              <a:gd name="connsiteX17" fmla="*/ 6045893 w 6104977"/>
              <a:gd name="connsiteY17" fmla="*/ 319481 h 3630915"/>
              <a:gd name="connsiteX18" fmla="*/ 6104977 w 6104977"/>
              <a:gd name="connsiteY18" fmla="*/ 0 h 3630915"/>
              <a:gd name="connsiteX0" fmla="*/ 0 w 6104977"/>
              <a:gd name="connsiteY0" fmla="*/ 3630915 h 3630915"/>
              <a:gd name="connsiteX1" fmla="*/ 1046368 w 6104977"/>
              <a:gd name="connsiteY1" fmla="*/ 3222109 h 3630915"/>
              <a:gd name="connsiteX2" fmla="*/ 2668261 w 6104977"/>
              <a:gd name="connsiteY2" fmla="*/ 2572948 h 3630915"/>
              <a:gd name="connsiteX3" fmla="*/ 3859371 w 6104977"/>
              <a:gd name="connsiteY3" fmla="*/ 2232359 h 3630915"/>
              <a:gd name="connsiteX4" fmla="*/ 4290245 w 6104977"/>
              <a:gd name="connsiteY4" fmla="*/ 1845885 h 3630915"/>
              <a:gd name="connsiteX5" fmla="*/ 4450616 w 6104977"/>
              <a:gd name="connsiteY5" fmla="*/ 1579652 h 3630915"/>
              <a:gd name="connsiteX6" fmla="*/ 4585666 w 6104977"/>
              <a:gd name="connsiteY6" fmla="*/ 1277922 h 3630915"/>
              <a:gd name="connsiteX7" fmla="*/ 4746040 w 6104977"/>
              <a:gd name="connsiteY7" fmla="*/ 1437661 h 3630915"/>
              <a:gd name="connsiteX8" fmla="*/ 4796681 w 6104977"/>
              <a:gd name="connsiteY8" fmla="*/ 1189176 h 3630915"/>
              <a:gd name="connsiteX9" fmla="*/ 4940173 w 6104977"/>
              <a:gd name="connsiteY9" fmla="*/ 1144805 h 3630915"/>
              <a:gd name="connsiteX10" fmla="*/ 5041459 w 6104977"/>
              <a:gd name="connsiteY10" fmla="*/ 1348916 h 3630915"/>
              <a:gd name="connsiteX11" fmla="*/ 5168069 w 6104977"/>
              <a:gd name="connsiteY11" fmla="*/ 843073 h 3630915"/>
              <a:gd name="connsiteX12" fmla="*/ 5387525 w 6104977"/>
              <a:gd name="connsiteY12" fmla="*/ 1269047 h 3630915"/>
              <a:gd name="connsiteX13" fmla="*/ 5497253 w 6104977"/>
              <a:gd name="connsiteY13" fmla="*/ 1064934 h 3630915"/>
              <a:gd name="connsiteX14" fmla="*/ 5598540 w 6104977"/>
              <a:gd name="connsiteY14" fmla="*/ 133118 h 3630915"/>
              <a:gd name="connsiteX15" fmla="*/ 5733590 w 6104977"/>
              <a:gd name="connsiteY15" fmla="*/ 479221 h 3630915"/>
              <a:gd name="connsiteX16" fmla="*/ 5834877 w 6104977"/>
              <a:gd name="connsiteY16" fmla="*/ 1402163 h 3630915"/>
              <a:gd name="connsiteX17" fmla="*/ 5969928 w 6104977"/>
              <a:gd name="connsiteY17" fmla="*/ 230736 h 3630915"/>
              <a:gd name="connsiteX18" fmla="*/ 6104977 w 6104977"/>
              <a:gd name="connsiteY18" fmla="*/ 0 h 3630915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0245 w 6130299"/>
              <a:gd name="connsiteY4" fmla="*/ 1899132 h 3684162"/>
              <a:gd name="connsiteX5" fmla="*/ 4450616 w 6130299"/>
              <a:gd name="connsiteY5" fmla="*/ 1632899 h 3684162"/>
              <a:gd name="connsiteX6" fmla="*/ 4585666 w 6130299"/>
              <a:gd name="connsiteY6" fmla="*/ 1331169 h 3684162"/>
              <a:gd name="connsiteX7" fmla="*/ 4746040 w 6130299"/>
              <a:gd name="connsiteY7" fmla="*/ 1490908 h 3684162"/>
              <a:gd name="connsiteX8" fmla="*/ 4796681 w 6130299"/>
              <a:gd name="connsiteY8" fmla="*/ 1242423 h 3684162"/>
              <a:gd name="connsiteX9" fmla="*/ 4940173 w 6130299"/>
              <a:gd name="connsiteY9" fmla="*/ 1198052 h 3684162"/>
              <a:gd name="connsiteX10" fmla="*/ 5041459 w 6130299"/>
              <a:gd name="connsiteY10" fmla="*/ 1402163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0245 w 6130299"/>
              <a:gd name="connsiteY4" fmla="*/ 1899132 h 3684162"/>
              <a:gd name="connsiteX5" fmla="*/ 4450616 w 6130299"/>
              <a:gd name="connsiteY5" fmla="*/ 1632899 h 3684162"/>
              <a:gd name="connsiteX6" fmla="*/ 4585666 w 6130299"/>
              <a:gd name="connsiteY6" fmla="*/ 1331169 h 3684162"/>
              <a:gd name="connsiteX7" fmla="*/ 4746040 w 6130299"/>
              <a:gd name="connsiteY7" fmla="*/ 1490908 h 3684162"/>
              <a:gd name="connsiteX8" fmla="*/ 4796681 w 6130299"/>
              <a:gd name="connsiteY8" fmla="*/ 1242423 h 3684162"/>
              <a:gd name="connsiteX9" fmla="*/ 4940173 w 6130299"/>
              <a:gd name="connsiteY9" fmla="*/ 1198052 h 3684162"/>
              <a:gd name="connsiteX10" fmla="*/ 5041459 w 6130299"/>
              <a:gd name="connsiteY10" fmla="*/ 1402163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0245 w 6130299"/>
              <a:gd name="connsiteY4" fmla="*/ 1899132 h 3684162"/>
              <a:gd name="connsiteX5" fmla="*/ 4450616 w 6130299"/>
              <a:gd name="connsiteY5" fmla="*/ 1632899 h 3684162"/>
              <a:gd name="connsiteX6" fmla="*/ 4585666 w 6130299"/>
              <a:gd name="connsiteY6" fmla="*/ 1331169 h 3684162"/>
              <a:gd name="connsiteX7" fmla="*/ 4746040 w 6130299"/>
              <a:gd name="connsiteY7" fmla="*/ 1490908 h 3684162"/>
              <a:gd name="connsiteX8" fmla="*/ 4796681 w 6130299"/>
              <a:gd name="connsiteY8" fmla="*/ 1242423 h 3684162"/>
              <a:gd name="connsiteX9" fmla="*/ 4940173 w 6130299"/>
              <a:gd name="connsiteY9" fmla="*/ 1198052 h 3684162"/>
              <a:gd name="connsiteX10" fmla="*/ 5041459 w 6130299"/>
              <a:gd name="connsiteY10" fmla="*/ 1402163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0245 w 6130299"/>
              <a:gd name="connsiteY4" fmla="*/ 1899132 h 3684162"/>
              <a:gd name="connsiteX5" fmla="*/ 4450616 w 6130299"/>
              <a:gd name="connsiteY5" fmla="*/ 1632899 h 3684162"/>
              <a:gd name="connsiteX6" fmla="*/ 4585666 w 6130299"/>
              <a:gd name="connsiteY6" fmla="*/ 1331169 h 3684162"/>
              <a:gd name="connsiteX7" fmla="*/ 4746040 w 6130299"/>
              <a:gd name="connsiteY7" fmla="*/ 1490908 h 3684162"/>
              <a:gd name="connsiteX8" fmla="*/ 4796681 w 6130299"/>
              <a:gd name="connsiteY8" fmla="*/ 1242423 h 3684162"/>
              <a:gd name="connsiteX9" fmla="*/ 4940173 w 6130299"/>
              <a:gd name="connsiteY9" fmla="*/ 1198052 h 3684162"/>
              <a:gd name="connsiteX10" fmla="*/ 5041459 w 6130299"/>
              <a:gd name="connsiteY10" fmla="*/ 1402163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50616 w 6130299"/>
              <a:gd name="connsiteY5" fmla="*/ 1632899 h 3684162"/>
              <a:gd name="connsiteX6" fmla="*/ 4585666 w 6130299"/>
              <a:gd name="connsiteY6" fmla="*/ 1331169 h 3684162"/>
              <a:gd name="connsiteX7" fmla="*/ 4746040 w 6130299"/>
              <a:gd name="connsiteY7" fmla="*/ 1490908 h 3684162"/>
              <a:gd name="connsiteX8" fmla="*/ 4796681 w 6130299"/>
              <a:gd name="connsiteY8" fmla="*/ 1242423 h 3684162"/>
              <a:gd name="connsiteX9" fmla="*/ 4940173 w 6130299"/>
              <a:gd name="connsiteY9" fmla="*/ 1198052 h 3684162"/>
              <a:gd name="connsiteX10" fmla="*/ 5041459 w 6130299"/>
              <a:gd name="connsiteY10" fmla="*/ 1402163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50616 w 6130299"/>
              <a:gd name="connsiteY5" fmla="*/ 1632899 h 3684162"/>
              <a:gd name="connsiteX6" fmla="*/ 4585666 w 6130299"/>
              <a:gd name="connsiteY6" fmla="*/ 1331169 h 3684162"/>
              <a:gd name="connsiteX7" fmla="*/ 4746040 w 6130299"/>
              <a:gd name="connsiteY7" fmla="*/ 1490908 h 3684162"/>
              <a:gd name="connsiteX8" fmla="*/ 4796681 w 6130299"/>
              <a:gd name="connsiteY8" fmla="*/ 1242423 h 3684162"/>
              <a:gd name="connsiteX9" fmla="*/ 4940173 w 6130299"/>
              <a:gd name="connsiteY9" fmla="*/ 1198052 h 3684162"/>
              <a:gd name="connsiteX10" fmla="*/ 5041459 w 6130299"/>
              <a:gd name="connsiteY10" fmla="*/ 1402163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585666 w 6130299"/>
              <a:gd name="connsiteY6" fmla="*/ 1331169 h 3684162"/>
              <a:gd name="connsiteX7" fmla="*/ 4746040 w 6130299"/>
              <a:gd name="connsiteY7" fmla="*/ 1490908 h 3684162"/>
              <a:gd name="connsiteX8" fmla="*/ 4796681 w 6130299"/>
              <a:gd name="connsiteY8" fmla="*/ 1242423 h 3684162"/>
              <a:gd name="connsiteX9" fmla="*/ 4940173 w 6130299"/>
              <a:gd name="connsiteY9" fmla="*/ 1198052 h 3684162"/>
              <a:gd name="connsiteX10" fmla="*/ 5041459 w 6130299"/>
              <a:gd name="connsiteY10" fmla="*/ 1402163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599734 w 6130299"/>
              <a:gd name="connsiteY6" fmla="*/ 1343002 h 3684162"/>
              <a:gd name="connsiteX7" fmla="*/ 4746040 w 6130299"/>
              <a:gd name="connsiteY7" fmla="*/ 1490908 h 3684162"/>
              <a:gd name="connsiteX8" fmla="*/ 4796681 w 6130299"/>
              <a:gd name="connsiteY8" fmla="*/ 1242423 h 3684162"/>
              <a:gd name="connsiteX9" fmla="*/ 4940173 w 6130299"/>
              <a:gd name="connsiteY9" fmla="*/ 1198052 h 3684162"/>
              <a:gd name="connsiteX10" fmla="*/ 5041459 w 6130299"/>
              <a:gd name="connsiteY10" fmla="*/ 1402163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599734 w 6130299"/>
              <a:gd name="connsiteY6" fmla="*/ 1343002 h 3684162"/>
              <a:gd name="connsiteX7" fmla="*/ 4729159 w 6130299"/>
              <a:gd name="connsiteY7" fmla="*/ 1496825 h 3684162"/>
              <a:gd name="connsiteX8" fmla="*/ 4796681 w 6130299"/>
              <a:gd name="connsiteY8" fmla="*/ 1242423 h 3684162"/>
              <a:gd name="connsiteX9" fmla="*/ 4940173 w 6130299"/>
              <a:gd name="connsiteY9" fmla="*/ 1198052 h 3684162"/>
              <a:gd name="connsiteX10" fmla="*/ 5041459 w 6130299"/>
              <a:gd name="connsiteY10" fmla="*/ 1402163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599734 w 6130299"/>
              <a:gd name="connsiteY6" fmla="*/ 1343002 h 3684162"/>
              <a:gd name="connsiteX7" fmla="*/ 4729159 w 6130299"/>
              <a:gd name="connsiteY7" fmla="*/ 1496825 h 3684162"/>
              <a:gd name="connsiteX8" fmla="*/ 4796681 w 6130299"/>
              <a:gd name="connsiteY8" fmla="*/ 1242423 h 3684162"/>
              <a:gd name="connsiteX9" fmla="*/ 4940173 w 6130299"/>
              <a:gd name="connsiteY9" fmla="*/ 1198052 h 3684162"/>
              <a:gd name="connsiteX10" fmla="*/ 5041459 w 6130299"/>
              <a:gd name="connsiteY10" fmla="*/ 1402163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599734 w 6130299"/>
              <a:gd name="connsiteY6" fmla="*/ 1343002 h 3684162"/>
              <a:gd name="connsiteX7" fmla="*/ 4729159 w 6130299"/>
              <a:gd name="connsiteY7" fmla="*/ 1496825 h 3684162"/>
              <a:gd name="connsiteX8" fmla="*/ 4796681 w 6130299"/>
              <a:gd name="connsiteY8" fmla="*/ 1242423 h 3684162"/>
              <a:gd name="connsiteX9" fmla="*/ 4940173 w 6130299"/>
              <a:gd name="connsiteY9" fmla="*/ 1198052 h 3684162"/>
              <a:gd name="connsiteX10" fmla="*/ 5041459 w 6130299"/>
              <a:gd name="connsiteY10" fmla="*/ 1402163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599734 w 6130299"/>
              <a:gd name="connsiteY6" fmla="*/ 1343002 h 3684162"/>
              <a:gd name="connsiteX7" fmla="*/ 4729159 w 6130299"/>
              <a:gd name="connsiteY7" fmla="*/ 1496825 h 3684162"/>
              <a:gd name="connsiteX8" fmla="*/ 4796681 w 6130299"/>
              <a:gd name="connsiteY8" fmla="*/ 1242423 h 3684162"/>
              <a:gd name="connsiteX9" fmla="*/ 4940173 w 6130299"/>
              <a:gd name="connsiteY9" fmla="*/ 1198052 h 3684162"/>
              <a:gd name="connsiteX10" fmla="*/ 5041459 w 6130299"/>
              <a:gd name="connsiteY10" fmla="*/ 1402163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599734 w 6130299"/>
              <a:gd name="connsiteY6" fmla="*/ 1343002 h 3684162"/>
              <a:gd name="connsiteX7" fmla="*/ 4729159 w 6130299"/>
              <a:gd name="connsiteY7" fmla="*/ 1496825 h 3684162"/>
              <a:gd name="connsiteX8" fmla="*/ 4796681 w 6130299"/>
              <a:gd name="connsiteY8" fmla="*/ 1242423 h 3684162"/>
              <a:gd name="connsiteX9" fmla="*/ 4940173 w 6130299"/>
              <a:gd name="connsiteY9" fmla="*/ 1198052 h 3684162"/>
              <a:gd name="connsiteX10" fmla="*/ 5041459 w 6130299"/>
              <a:gd name="connsiteY10" fmla="*/ 1402163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599734 w 6130299"/>
              <a:gd name="connsiteY6" fmla="*/ 1343002 h 3684162"/>
              <a:gd name="connsiteX7" fmla="*/ 4729159 w 6130299"/>
              <a:gd name="connsiteY7" fmla="*/ 1496825 h 3684162"/>
              <a:gd name="connsiteX8" fmla="*/ 4796681 w 6130299"/>
              <a:gd name="connsiteY8" fmla="*/ 1242423 h 3684162"/>
              <a:gd name="connsiteX9" fmla="*/ 4940173 w 6130299"/>
              <a:gd name="connsiteY9" fmla="*/ 1198052 h 3684162"/>
              <a:gd name="connsiteX10" fmla="*/ 5041459 w 6130299"/>
              <a:gd name="connsiteY10" fmla="*/ 1402163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599734 w 6130299"/>
              <a:gd name="connsiteY6" fmla="*/ 1343002 h 3684162"/>
              <a:gd name="connsiteX7" fmla="*/ 4729159 w 6130299"/>
              <a:gd name="connsiteY7" fmla="*/ 1496825 h 3684162"/>
              <a:gd name="connsiteX8" fmla="*/ 4796681 w 6130299"/>
              <a:gd name="connsiteY8" fmla="*/ 1242423 h 3684162"/>
              <a:gd name="connsiteX9" fmla="*/ 4940173 w 6130299"/>
              <a:gd name="connsiteY9" fmla="*/ 1198052 h 3684162"/>
              <a:gd name="connsiteX10" fmla="*/ 5041459 w 6130299"/>
              <a:gd name="connsiteY10" fmla="*/ 1402163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796681 w 6130299"/>
              <a:gd name="connsiteY8" fmla="*/ 1242423 h 3684162"/>
              <a:gd name="connsiteX9" fmla="*/ 4940173 w 6130299"/>
              <a:gd name="connsiteY9" fmla="*/ 1198052 h 3684162"/>
              <a:gd name="connsiteX10" fmla="*/ 5041459 w 6130299"/>
              <a:gd name="connsiteY10" fmla="*/ 1402163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796681 w 6130299"/>
              <a:gd name="connsiteY8" fmla="*/ 1242423 h 3684162"/>
              <a:gd name="connsiteX9" fmla="*/ 4940173 w 6130299"/>
              <a:gd name="connsiteY9" fmla="*/ 1198052 h 3684162"/>
              <a:gd name="connsiteX10" fmla="*/ 5041459 w 6130299"/>
              <a:gd name="connsiteY10" fmla="*/ 1402163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796681 w 6130299"/>
              <a:gd name="connsiteY8" fmla="*/ 1242423 h 3684162"/>
              <a:gd name="connsiteX9" fmla="*/ 4940173 w 6130299"/>
              <a:gd name="connsiteY9" fmla="*/ 1198052 h 3684162"/>
              <a:gd name="connsiteX10" fmla="*/ 5041459 w 6130299"/>
              <a:gd name="connsiteY10" fmla="*/ 1402163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796681 w 6130299"/>
              <a:gd name="connsiteY8" fmla="*/ 1242423 h 3684162"/>
              <a:gd name="connsiteX9" fmla="*/ 4940173 w 6130299"/>
              <a:gd name="connsiteY9" fmla="*/ 1198052 h 3684162"/>
              <a:gd name="connsiteX10" fmla="*/ 5041459 w 6130299"/>
              <a:gd name="connsiteY10" fmla="*/ 1402163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796681 w 6130299"/>
              <a:gd name="connsiteY8" fmla="*/ 1242423 h 3684162"/>
              <a:gd name="connsiteX9" fmla="*/ 4940173 w 6130299"/>
              <a:gd name="connsiteY9" fmla="*/ 1198052 h 3684162"/>
              <a:gd name="connsiteX10" fmla="*/ 5041459 w 6130299"/>
              <a:gd name="connsiteY10" fmla="*/ 1402163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796681 w 6130299"/>
              <a:gd name="connsiteY8" fmla="*/ 1242423 h 3684162"/>
              <a:gd name="connsiteX9" fmla="*/ 4940173 w 6130299"/>
              <a:gd name="connsiteY9" fmla="*/ 1198052 h 3684162"/>
              <a:gd name="connsiteX10" fmla="*/ 5041459 w 6130299"/>
              <a:gd name="connsiteY10" fmla="*/ 1402163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36071 w 6130299"/>
              <a:gd name="connsiteY8" fmla="*/ 1440619 h 3684162"/>
              <a:gd name="connsiteX9" fmla="*/ 4940173 w 6130299"/>
              <a:gd name="connsiteY9" fmla="*/ 1198052 h 3684162"/>
              <a:gd name="connsiteX10" fmla="*/ 5041459 w 6130299"/>
              <a:gd name="connsiteY10" fmla="*/ 1402163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36071 w 6130299"/>
              <a:gd name="connsiteY8" fmla="*/ 1440619 h 3684162"/>
              <a:gd name="connsiteX9" fmla="*/ 4940173 w 6130299"/>
              <a:gd name="connsiteY9" fmla="*/ 1198052 h 3684162"/>
              <a:gd name="connsiteX10" fmla="*/ 5041459 w 6130299"/>
              <a:gd name="connsiteY10" fmla="*/ 1402163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27630 w 6130299"/>
              <a:gd name="connsiteY8" fmla="*/ 1443577 h 3684162"/>
              <a:gd name="connsiteX9" fmla="*/ 4940173 w 6130299"/>
              <a:gd name="connsiteY9" fmla="*/ 1198052 h 3684162"/>
              <a:gd name="connsiteX10" fmla="*/ 5041459 w 6130299"/>
              <a:gd name="connsiteY10" fmla="*/ 1402163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27630 w 6130299"/>
              <a:gd name="connsiteY8" fmla="*/ 1443577 h 3684162"/>
              <a:gd name="connsiteX9" fmla="*/ 4940173 w 6130299"/>
              <a:gd name="connsiteY9" fmla="*/ 1198052 h 3684162"/>
              <a:gd name="connsiteX10" fmla="*/ 5041459 w 6130299"/>
              <a:gd name="connsiteY10" fmla="*/ 1402163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27630 w 6130299"/>
              <a:gd name="connsiteY8" fmla="*/ 1443577 h 3684162"/>
              <a:gd name="connsiteX9" fmla="*/ 4940173 w 6130299"/>
              <a:gd name="connsiteY9" fmla="*/ 1198052 h 3684162"/>
              <a:gd name="connsiteX10" fmla="*/ 5041459 w 6130299"/>
              <a:gd name="connsiteY10" fmla="*/ 1402163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27630 w 6130299"/>
              <a:gd name="connsiteY8" fmla="*/ 1443577 h 3684162"/>
              <a:gd name="connsiteX9" fmla="*/ 4940173 w 6130299"/>
              <a:gd name="connsiteY9" fmla="*/ 1198052 h 3684162"/>
              <a:gd name="connsiteX10" fmla="*/ 5041459 w 6130299"/>
              <a:gd name="connsiteY10" fmla="*/ 1402163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27630 w 6130299"/>
              <a:gd name="connsiteY8" fmla="*/ 1443577 h 3684162"/>
              <a:gd name="connsiteX9" fmla="*/ 4940173 w 6130299"/>
              <a:gd name="connsiteY9" fmla="*/ 1198052 h 3684162"/>
              <a:gd name="connsiteX10" fmla="*/ 5052714 w 6130299"/>
              <a:gd name="connsiteY10" fmla="*/ 1254256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27630 w 6130299"/>
              <a:gd name="connsiteY8" fmla="*/ 1443577 h 3684162"/>
              <a:gd name="connsiteX9" fmla="*/ 4940173 w 6130299"/>
              <a:gd name="connsiteY9" fmla="*/ 1198052 h 3684162"/>
              <a:gd name="connsiteX10" fmla="*/ 5052714 w 6130299"/>
              <a:gd name="connsiteY10" fmla="*/ 1254256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27630 w 6130299"/>
              <a:gd name="connsiteY8" fmla="*/ 1443577 h 3684162"/>
              <a:gd name="connsiteX9" fmla="*/ 4940173 w 6130299"/>
              <a:gd name="connsiteY9" fmla="*/ 1198052 h 3684162"/>
              <a:gd name="connsiteX10" fmla="*/ 5094918 w 6130299"/>
              <a:gd name="connsiteY10" fmla="*/ 1153679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27630 w 6130299"/>
              <a:gd name="connsiteY8" fmla="*/ 1443577 h 3684162"/>
              <a:gd name="connsiteX9" fmla="*/ 4940173 w 6130299"/>
              <a:gd name="connsiteY9" fmla="*/ 1198052 h 3684162"/>
              <a:gd name="connsiteX10" fmla="*/ 5094918 w 6130299"/>
              <a:gd name="connsiteY10" fmla="*/ 1153679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27630 w 6130299"/>
              <a:gd name="connsiteY8" fmla="*/ 1443577 h 3684162"/>
              <a:gd name="connsiteX9" fmla="*/ 4937359 w 6130299"/>
              <a:gd name="connsiteY9" fmla="*/ 1159596 h 3684162"/>
              <a:gd name="connsiteX10" fmla="*/ 5094918 w 6130299"/>
              <a:gd name="connsiteY10" fmla="*/ 1153679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61393 w 6130299"/>
              <a:gd name="connsiteY8" fmla="*/ 1440619 h 3684162"/>
              <a:gd name="connsiteX9" fmla="*/ 4937359 w 6130299"/>
              <a:gd name="connsiteY9" fmla="*/ 1159596 h 3684162"/>
              <a:gd name="connsiteX10" fmla="*/ 5094918 w 6130299"/>
              <a:gd name="connsiteY10" fmla="*/ 1153679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61393 w 6130299"/>
              <a:gd name="connsiteY8" fmla="*/ 1440619 h 3684162"/>
              <a:gd name="connsiteX9" fmla="*/ 4937359 w 6130299"/>
              <a:gd name="connsiteY9" fmla="*/ 1159596 h 3684162"/>
              <a:gd name="connsiteX10" fmla="*/ 5094918 w 6130299"/>
              <a:gd name="connsiteY10" fmla="*/ 1153679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61393 w 6130299"/>
              <a:gd name="connsiteY8" fmla="*/ 1440619 h 3684162"/>
              <a:gd name="connsiteX9" fmla="*/ 4937359 w 6130299"/>
              <a:gd name="connsiteY9" fmla="*/ 1159596 h 3684162"/>
              <a:gd name="connsiteX10" fmla="*/ 5094918 w 6130299"/>
              <a:gd name="connsiteY10" fmla="*/ 1153679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61393 w 6130299"/>
              <a:gd name="connsiteY8" fmla="*/ 1440619 h 3684162"/>
              <a:gd name="connsiteX9" fmla="*/ 4937359 w 6130299"/>
              <a:gd name="connsiteY9" fmla="*/ 1159596 h 3684162"/>
              <a:gd name="connsiteX10" fmla="*/ 5094918 w 6130299"/>
              <a:gd name="connsiteY10" fmla="*/ 1153679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61393 w 6130299"/>
              <a:gd name="connsiteY8" fmla="*/ 1440619 h 3684162"/>
              <a:gd name="connsiteX9" fmla="*/ 4937359 w 6130299"/>
              <a:gd name="connsiteY9" fmla="*/ 1159596 h 3684162"/>
              <a:gd name="connsiteX10" fmla="*/ 5094918 w 6130299"/>
              <a:gd name="connsiteY10" fmla="*/ 1153679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61393 w 6130299"/>
              <a:gd name="connsiteY8" fmla="*/ 1440619 h 3684162"/>
              <a:gd name="connsiteX9" fmla="*/ 4937359 w 6130299"/>
              <a:gd name="connsiteY9" fmla="*/ 1159596 h 3684162"/>
              <a:gd name="connsiteX10" fmla="*/ 5094918 w 6130299"/>
              <a:gd name="connsiteY10" fmla="*/ 1153679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61393 w 6130299"/>
              <a:gd name="connsiteY8" fmla="*/ 1440619 h 3684162"/>
              <a:gd name="connsiteX9" fmla="*/ 4937359 w 6130299"/>
              <a:gd name="connsiteY9" fmla="*/ 1159596 h 3684162"/>
              <a:gd name="connsiteX10" fmla="*/ 5094918 w 6130299"/>
              <a:gd name="connsiteY10" fmla="*/ 1153679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61393 w 6130299"/>
              <a:gd name="connsiteY8" fmla="*/ 1440619 h 3684162"/>
              <a:gd name="connsiteX9" fmla="*/ 4937359 w 6130299"/>
              <a:gd name="connsiteY9" fmla="*/ 1159596 h 3684162"/>
              <a:gd name="connsiteX10" fmla="*/ 5094918 w 6130299"/>
              <a:gd name="connsiteY10" fmla="*/ 1153679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61393 w 6130299"/>
              <a:gd name="connsiteY8" fmla="*/ 1440619 h 3684162"/>
              <a:gd name="connsiteX9" fmla="*/ 4937359 w 6130299"/>
              <a:gd name="connsiteY9" fmla="*/ 1159596 h 3684162"/>
              <a:gd name="connsiteX10" fmla="*/ 5094918 w 6130299"/>
              <a:gd name="connsiteY10" fmla="*/ 1286796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61393 w 6130299"/>
              <a:gd name="connsiteY8" fmla="*/ 1440619 h 3684162"/>
              <a:gd name="connsiteX9" fmla="*/ 4979562 w 6130299"/>
              <a:gd name="connsiteY9" fmla="*/ 1150721 h 3684162"/>
              <a:gd name="connsiteX10" fmla="*/ 5094918 w 6130299"/>
              <a:gd name="connsiteY10" fmla="*/ 1286796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61393 w 6130299"/>
              <a:gd name="connsiteY8" fmla="*/ 1440619 h 3684162"/>
              <a:gd name="connsiteX9" fmla="*/ 4979562 w 6130299"/>
              <a:gd name="connsiteY9" fmla="*/ 1150721 h 3684162"/>
              <a:gd name="connsiteX10" fmla="*/ 5094918 w 6130299"/>
              <a:gd name="connsiteY10" fmla="*/ 1286796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61393 w 6130299"/>
              <a:gd name="connsiteY8" fmla="*/ 1440619 h 3684162"/>
              <a:gd name="connsiteX9" fmla="*/ 4979562 w 6130299"/>
              <a:gd name="connsiteY9" fmla="*/ 1150721 h 3684162"/>
              <a:gd name="connsiteX10" fmla="*/ 5094918 w 6130299"/>
              <a:gd name="connsiteY10" fmla="*/ 1286796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61393 w 6130299"/>
              <a:gd name="connsiteY8" fmla="*/ 1440619 h 3684162"/>
              <a:gd name="connsiteX9" fmla="*/ 4979562 w 6130299"/>
              <a:gd name="connsiteY9" fmla="*/ 1150721 h 3684162"/>
              <a:gd name="connsiteX10" fmla="*/ 5094918 w 6130299"/>
              <a:gd name="connsiteY10" fmla="*/ 1286796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61393 w 6130299"/>
              <a:gd name="connsiteY8" fmla="*/ 1440619 h 3684162"/>
              <a:gd name="connsiteX9" fmla="*/ 4979562 w 6130299"/>
              <a:gd name="connsiteY9" fmla="*/ 1150721 h 3684162"/>
              <a:gd name="connsiteX10" fmla="*/ 5094918 w 6130299"/>
              <a:gd name="connsiteY10" fmla="*/ 1286796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61393 w 6130299"/>
              <a:gd name="connsiteY8" fmla="*/ 1440619 h 3684162"/>
              <a:gd name="connsiteX9" fmla="*/ 4979562 w 6130299"/>
              <a:gd name="connsiteY9" fmla="*/ 1150721 h 3684162"/>
              <a:gd name="connsiteX10" fmla="*/ 5094918 w 6130299"/>
              <a:gd name="connsiteY10" fmla="*/ 1286796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61393 w 6130299"/>
              <a:gd name="connsiteY8" fmla="*/ 1440619 h 3684162"/>
              <a:gd name="connsiteX9" fmla="*/ 4979562 w 6130299"/>
              <a:gd name="connsiteY9" fmla="*/ 1150721 h 3684162"/>
              <a:gd name="connsiteX10" fmla="*/ 5094918 w 6130299"/>
              <a:gd name="connsiteY10" fmla="*/ 1286796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61393 w 6130299"/>
              <a:gd name="connsiteY8" fmla="*/ 1440619 h 3684162"/>
              <a:gd name="connsiteX9" fmla="*/ 4979562 w 6130299"/>
              <a:gd name="connsiteY9" fmla="*/ 1150721 h 3684162"/>
              <a:gd name="connsiteX10" fmla="*/ 5094918 w 6130299"/>
              <a:gd name="connsiteY10" fmla="*/ 1286796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6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61393 w 6130299"/>
              <a:gd name="connsiteY8" fmla="*/ 1440619 h 3684162"/>
              <a:gd name="connsiteX9" fmla="*/ 4979562 w 6130299"/>
              <a:gd name="connsiteY9" fmla="*/ 1150721 h 3684162"/>
              <a:gd name="connsiteX10" fmla="*/ 5094918 w 6130299"/>
              <a:gd name="connsiteY10" fmla="*/ 1286796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130299"/>
              <a:gd name="connsiteY0" fmla="*/ 3684162 h 3684162"/>
              <a:gd name="connsiteX1" fmla="*/ 1046368 w 6130299"/>
              <a:gd name="connsiteY1" fmla="*/ 3275357 h 3684162"/>
              <a:gd name="connsiteX2" fmla="*/ 2668261 w 6130299"/>
              <a:gd name="connsiteY2" fmla="*/ 2626195 h 3684162"/>
              <a:gd name="connsiteX3" fmla="*/ 3859371 w 6130299"/>
              <a:gd name="connsiteY3" fmla="*/ 2285606 h 3684162"/>
              <a:gd name="connsiteX4" fmla="*/ 4295873 w 6130299"/>
              <a:gd name="connsiteY4" fmla="*/ 1916881 h 3684162"/>
              <a:gd name="connsiteX5" fmla="*/ 4464684 w 6130299"/>
              <a:gd name="connsiteY5" fmla="*/ 1653606 h 3684162"/>
              <a:gd name="connsiteX6" fmla="*/ 4610988 w 6130299"/>
              <a:gd name="connsiteY6" fmla="*/ 1331169 h 3684162"/>
              <a:gd name="connsiteX7" fmla="*/ 4729159 w 6130299"/>
              <a:gd name="connsiteY7" fmla="*/ 1496825 h 3684162"/>
              <a:gd name="connsiteX8" fmla="*/ 4861393 w 6130299"/>
              <a:gd name="connsiteY8" fmla="*/ 1440619 h 3684162"/>
              <a:gd name="connsiteX9" fmla="*/ 4979562 w 6130299"/>
              <a:gd name="connsiteY9" fmla="*/ 1150721 h 3684162"/>
              <a:gd name="connsiteX10" fmla="*/ 5094918 w 6130299"/>
              <a:gd name="connsiteY10" fmla="*/ 1286796 h 3684162"/>
              <a:gd name="connsiteX11" fmla="*/ 5168069 w 6130299"/>
              <a:gd name="connsiteY11" fmla="*/ 896320 h 3684162"/>
              <a:gd name="connsiteX12" fmla="*/ 5387525 w 6130299"/>
              <a:gd name="connsiteY12" fmla="*/ 1322294 h 3684162"/>
              <a:gd name="connsiteX13" fmla="*/ 5497253 w 6130299"/>
              <a:gd name="connsiteY13" fmla="*/ 1118181 h 3684162"/>
              <a:gd name="connsiteX14" fmla="*/ 5598540 w 6130299"/>
              <a:gd name="connsiteY14" fmla="*/ 186365 h 3684162"/>
              <a:gd name="connsiteX15" fmla="*/ 5733590 w 6130299"/>
              <a:gd name="connsiteY15" fmla="*/ 532468 h 3684162"/>
              <a:gd name="connsiteX16" fmla="*/ 5834877 w 6130299"/>
              <a:gd name="connsiteY16" fmla="*/ 1455410 h 3684162"/>
              <a:gd name="connsiteX17" fmla="*/ 5969928 w 6130299"/>
              <a:gd name="connsiteY17" fmla="*/ 283983 h 3684162"/>
              <a:gd name="connsiteX18" fmla="*/ 6130299 w 6130299"/>
              <a:gd name="connsiteY18" fmla="*/ 0 h 3684162"/>
              <a:gd name="connsiteX0" fmla="*/ 0 w 6047718"/>
              <a:gd name="connsiteY0" fmla="*/ 3410569 h 3410569"/>
              <a:gd name="connsiteX1" fmla="*/ 963787 w 6047718"/>
              <a:gd name="connsiteY1" fmla="*/ 3275357 h 3410569"/>
              <a:gd name="connsiteX2" fmla="*/ 2585680 w 6047718"/>
              <a:gd name="connsiteY2" fmla="*/ 2626195 h 3410569"/>
              <a:gd name="connsiteX3" fmla="*/ 3776790 w 6047718"/>
              <a:gd name="connsiteY3" fmla="*/ 2285606 h 3410569"/>
              <a:gd name="connsiteX4" fmla="*/ 4213292 w 6047718"/>
              <a:gd name="connsiteY4" fmla="*/ 1916881 h 3410569"/>
              <a:gd name="connsiteX5" fmla="*/ 4382103 w 6047718"/>
              <a:gd name="connsiteY5" fmla="*/ 1653606 h 3410569"/>
              <a:gd name="connsiteX6" fmla="*/ 4528407 w 6047718"/>
              <a:gd name="connsiteY6" fmla="*/ 1331169 h 3410569"/>
              <a:gd name="connsiteX7" fmla="*/ 4646578 w 6047718"/>
              <a:gd name="connsiteY7" fmla="*/ 1496825 h 3410569"/>
              <a:gd name="connsiteX8" fmla="*/ 4778812 w 6047718"/>
              <a:gd name="connsiteY8" fmla="*/ 1440619 h 3410569"/>
              <a:gd name="connsiteX9" fmla="*/ 4896981 w 6047718"/>
              <a:gd name="connsiteY9" fmla="*/ 1150721 h 3410569"/>
              <a:gd name="connsiteX10" fmla="*/ 5012337 w 6047718"/>
              <a:gd name="connsiteY10" fmla="*/ 1286796 h 3410569"/>
              <a:gd name="connsiteX11" fmla="*/ 5085488 w 6047718"/>
              <a:gd name="connsiteY11" fmla="*/ 896320 h 3410569"/>
              <a:gd name="connsiteX12" fmla="*/ 5304944 w 6047718"/>
              <a:gd name="connsiteY12" fmla="*/ 1322294 h 3410569"/>
              <a:gd name="connsiteX13" fmla="*/ 5414672 w 6047718"/>
              <a:gd name="connsiteY13" fmla="*/ 1118181 h 3410569"/>
              <a:gd name="connsiteX14" fmla="*/ 5515959 w 6047718"/>
              <a:gd name="connsiteY14" fmla="*/ 186365 h 3410569"/>
              <a:gd name="connsiteX15" fmla="*/ 5651009 w 6047718"/>
              <a:gd name="connsiteY15" fmla="*/ 532468 h 3410569"/>
              <a:gd name="connsiteX16" fmla="*/ 5752296 w 6047718"/>
              <a:gd name="connsiteY16" fmla="*/ 1455410 h 3410569"/>
              <a:gd name="connsiteX17" fmla="*/ 5887347 w 6047718"/>
              <a:gd name="connsiteY17" fmla="*/ 283983 h 3410569"/>
              <a:gd name="connsiteX18" fmla="*/ 6047718 w 6047718"/>
              <a:gd name="connsiteY18" fmla="*/ 0 h 3410569"/>
              <a:gd name="connsiteX0" fmla="*/ 0 w 6047718"/>
              <a:gd name="connsiteY0" fmla="*/ 3410569 h 3410569"/>
              <a:gd name="connsiteX1" fmla="*/ 963787 w 6047718"/>
              <a:gd name="connsiteY1" fmla="*/ 3275357 h 3410569"/>
              <a:gd name="connsiteX2" fmla="*/ 2585680 w 6047718"/>
              <a:gd name="connsiteY2" fmla="*/ 2626195 h 3410569"/>
              <a:gd name="connsiteX3" fmla="*/ 3776790 w 6047718"/>
              <a:gd name="connsiteY3" fmla="*/ 2285606 h 3410569"/>
              <a:gd name="connsiteX4" fmla="*/ 4213292 w 6047718"/>
              <a:gd name="connsiteY4" fmla="*/ 1916881 h 3410569"/>
              <a:gd name="connsiteX5" fmla="*/ 4382103 w 6047718"/>
              <a:gd name="connsiteY5" fmla="*/ 1653606 h 3410569"/>
              <a:gd name="connsiteX6" fmla="*/ 4528407 w 6047718"/>
              <a:gd name="connsiteY6" fmla="*/ 1331169 h 3410569"/>
              <a:gd name="connsiteX7" fmla="*/ 4646578 w 6047718"/>
              <a:gd name="connsiteY7" fmla="*/ 1496825 h 3410569"/>
              <a:gd name="connsiteX8" fmla="*/ 4778812 w 6047718"/>
              <a:gd name="connsiteY8" fmla="*/ 1440619 h 3410569"/>
              <a:gd name="connsiteX9" fmla="*/ 4896981 w 6047718"/>
              <a:gd name="connsiteY9" fmla="*/ 1150721 h 3410569"/>
              <a:gd name="connsiteX10" fmla="*/ 5012337 w 6047718"/>
              <a:gd name="connsiteY10" fmla="*/ 1286796 h 3410569"/>
              <a:gd name="connsiteX11" fmla="*/ 5085488 w 6047718"/>
              <a:gd name="connsiteY11" fmla="*/ 896320 h 3410569"/>
              <a:gd name="connsiteX12" fmla="*/ 5304944 w 6047718"/>
              <a:gd name="connsiteY12" fmla="*/ 1322294 h 3410569"/>
              <a:gd name="connsiteX13" fmla="*/ 5414672 w 6047718"/>
              <a:gd name="connsiteY13" fmla="*/ 1118181 h 3410569"/>
              <a:gd name="connsiteX14" fmla="*/ 5515959 w 6047718"/>
              <a:gd name="connsiteY14" fmla="*/ 186365 h 3410569"/>
              <a:gd name="connsiteX15" fmla="*/ 5651009 w 6047718"/>
              <a:gd name="connsiteY15" fmla="*/ 532468 h 3410569"/>
              <a:gd name="connsiteX16" fmla="*/ 5752296 w 6047718"/>
              <a:gd name="connsiteY16" fmla="*/ 1455410 h 3410569"/>
              <a:gd name="connsiteX17" fmla="*/ 5887347 w 6047718"/>
              <a:gd name="connsiteY17" fmla="*/ 283983 h 3410569"/>
              <a:gd name="connsiteX18" fmla="*/ 6047718 w 6047718"/>
              <a:gd name="connsiteY18" fmla="*/ 0 h 3410569"/>
              <a:gd name="connsiteX0" fmla="*/ 0 w 6047718"/>
              <a:gd name="connsiteY0" fmla="*/ 3510057 h 3510057"/>
              <a:gd name="connsiteX1" fmla="*/ 963787 w 6047718"/>
              <a:gd name="connsiteY1" fmla="*/ 3275357 h 3510057"/>
              <a:gd name="connsiteX2" fmla="*/ 2585680 w 6047718"/>
              <a:gd name="connsiteY2" fmla="*/ 2626195 h 3510057"/>
              <a:gd name="connsiteX3" fmla="*/ 3776790 w 6047718"/>
              <a:gd name="connsiteY3" fmla="*/ 2285606 h 3510057"/>
              <a:gd name="connsiteX4" fmla="*/ 4213292 w 6047718"/>
              <a:gd name="connsiteY4" fmla="*/ 1916881 h 3510057"/>
              <a:gd name="connsiteX5" fmla="*/ 4382103 w 6047718"/>
              <a:gd name="connsiteY5" fmla="*/ 1653606 h 3510057"/>
              <a:gd name="connsiteX6" fmla="*/ 4528407 w 6047718"/>
              <a:gd name="connsiteY6" fmla="*/ 1331169 h 3510057"/>
              <a:gd name="connsiteX7" fmla="*/ 4646578 w 6047718"/>
              <a:gd name="connsiteY7" fmla="*/ 1496825 h 3510057"/>
              <a:gd name="connsiteX8" fmla="*/ 4778812 w 6047718"/>
              <a:gd name="connsiteY8" fmla="*/ 1440619 h 3510057"/>
              <a:gd name="connsiteX9" fmla="*/ 4896981 w 6047718"/>
              <a:gd name="connsiteY9" fmla="*/ 1150721 h 3510057"/>
              <a:gd name="connsiteX10" fmla="*/ 5012337 w 6047718"/>
              <a:gd name="connsiteY10" fmla="*/ 1286796 h 3510057"/>
              <a:gd name="connsiteX11" fmla="*/ 5085488 w 6047718"/>
              <a:gd name="connsiteY11" fmla="*/ 896320 h 3510057"/>
              <a:gd name="connsiteX12" fmla="*/ 5304944 w 6047718"/>
              <a:gd name="connsiteY12" fmla="*/ 1322294 h 3510057"/>
              <a:gd name="connsiteX13" fmla="*/ 5414672 w 6047718"/>
              <a:gd name="connsiteY13" fmla="*/ 1118181 h 3510057"/>
              <a:gd name="connsiteX14" fmla="*/ 5515959 w 6047718"/>
              <a:gd name="connsiteY14" fmla="*/ 186365 h 3510057"/>
              <a:gd name="connsiteX15" fmla="*/ 5651009 w 6047718"/>
              <a:gd name="connsiteY15" fmla="*/ 532468 h 3510057"/>
              <a:gd name="connsiteX16" fmla="*/ 5752296 w 6047718"/>
              <a:gd name="connsiteY16" fmla="*/ 1455410 h 3510057"/>
              <a:gd name="connsiteX17" fmla="*/ 5887347 w 6047718"/>
              <a:gd name="connsiteY17" fmla="*/ 283983 h 3510057"/>
              <a:gd name="connsiteX18" fmla="*/ 6047718 w 6047718"/>
              <a:gd name="connsiteY18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585680 w 6047718"/>
              <a:gd name="connsiteY2" fmla="*/ 2626195 h 3510057"/>
              <a:gd name="connsiteX3" fmla="*/ 3776790 w 6047718"/>
              <a:gd name="connsiteY3" fmla="*/ 2285606 h 3510057"/>
              <a:gd name="connsiteX4" fmla="*/ 4213292 w 6047718"/>
              <a:gd name="connsiteY4" fmla="*/ 1916881 h 3510057"/>
              <a:gd name="connsiteX5" fmla="*/ 4382103 w 6047718"/>
              <a:gd name="connsiteY5" fmla="*/ 1653606 h 3510057"/>
              <a:gd name="connsiteX6" fmla="*/ 4528407 w 6047718"/>
              <a:gd name="connsiteY6" fmla="*/ 1331169 h 3510057"/>
              <a:gd name="connsiteX7" fmla="*/ 4646578 w 6047718"/>
              <a:gd name="connsiteY7" fmla="*/ 1496825 h 3510057"/>
              <a:gd name="connsiteX8" fmla="*/ 4778812 w 6047718"/>
              <a:gd name="connsiteY8" fmla="*/ 1440619 h 3510057"/>
              <a:gd name="connsiteX9" fmla="*/ 4896981 w 6047718"/>
              <a:gd name="connsiteY9" fmla="*/ 1150721 h 3510057"/>
              <a:gd name="connsiteX10" fmla="*/ 5012337 w 6047718"/>
              <a:gd name="connsiteY10" fmla="*/ 1286796 h 3510057"/>
              <a:gd name="connsiteX11" fmla="*/ 5085488 w 6047718"/>
              <a:gd name="connsiteY11" fmla="*/ 896320 h 3510057"/>
              <a:gd name="connsiteX12" fmla="*/ 5304944 w 6047718"/>
              <a:gd name="connsiteY12" fmla="*/ 1322294 h 3510057"/>
              <a:gd name="connsiteX13" fmla="*/ 5414672 w 6047718"/>
              <a:gd name="connsiteY13" fmla="*/ 1118181 h 3510057"/>
              <a:gd name="connsiteX14" fmla="*/ 5515959 w 6047718"/>
              <a:gd name="connsiteY14" fmla="*/ 186365 h 3510057"/>
              <a:gd name="connsiteX15" fmla="*/ 5651009 w 6047718"/>
              <a:gd name="connsiteY15" fmla="*/ 532468 h 3510057"/>
              <a:gd name="connsiteX16" fmla="*/ 5752296 w 6047718"/>
              <a:gd name="connsiteY16" fmla="*/ 1455410 h 3510057"/>
              <a:gd name="connsiteX17" fmla="*/ 5887347 w 6047718"/>
              <a:gd name="connsiteY17" fmla="*/ 283983 h 3510057"/>
              <a:gd name="connsiteX18" fmla="*/ 6047718 w 6047718"/>
              <a:gd name="connsiteY18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585680 w 6047718"/>
              <a:gd name="connsiteY2" fmla="*/ 2626195 h 3510057"/>
              <a:gd name="connsiteX3" fmla="*/ 3776790 w 6047718"/>
              <a:gd name="connsiteY3" fmla="*/ 2285606 h 3510057"/>
              <a:gd name="connsiteX4" fmla="*/ 4213292 w 6047718"/>
              <a:gd name="connsiteY4" fmla="*/ 1916881 h 3510057"/>
              <a:gd name="connsiteX5" fmla="*/ 4382103 w 6047718"/>
              <a:gd name="connsiteY5" fmla="*/ 1653606 h 3510057"/>
              <a:gd name="connsiteX6" fmla="*/ 4528407 w 6047718"/>
              <a:gd name="connsiteY6" fmla="*/ 1331169 h 3510057"/>
              <a:gd name="connsiteX7" fmla="*/ 4646578 w 6047718"/>
              <a:gd name="connsiteY7" fmla="*/ 1496825 h 3510057"/>
              <a:gd name="connsiteX8" fmla="*/ 4778812 w 6047718"/>
              <a:gd name="connsiteY8" fmla="*/ 1440619 h 3510057"/>
              <a:gd name="connsiteX9" fmla="*/ 4896981 w 6047718"/>
              <a:gd name="connsiteY9" fmla="*/ 1150721 h 3510057"/>
              <a:gd name="connsiteX10" fmla="*/ 5012337 w 6047718"/>
              <a:gd name="connsiteY10" fmla="*/ 1286796 h 3510057"/>
              <a:gd name="connsiteX11" fmla="*/ 5085488 w 6047718"/>
              <a:gd name="connsiteY11" fmla="*/ 896320 h 3510057"/>
              <a:gd name="connsiteX12" fmla="*/ 5304944 w 6047718"/>
              <a:gd name="connsiteY12" fmla="*/ 1322294 h 3510057"/>
              <a:gd name="connsiteX13" fmla="*/ 5414672 w 6047718"/>
              <a:gd name="connsiteY13" fmla="*/ 1118181 h 3510057"/>
              <a:gd name="connsiteX14" fmla="*/ 5515959 w 6047718"/>
              <a:gd name="connsiteY14" fmla="*/ 186365 h 3510057"/>
              <a:gd name="connsiteX15" fmla="*/ 5651009 w 6047718"/>
              <a:gd name="connsiteY15" fmla="*/ 532468 h 3510057"/>
              <a:gd name="connsiteX16" fmla="*/ 5752296 w 6047718"/>
              <a:gd name="connsiteY16" fmla="*/ 1455410 h 3510057"/>
              <a:gd name="connsiteX17" fmla="*/ 5887347 w 6047718"/>
              <a:gd name="connsiteY17" fmla="*/ 283983 h 3510057"/>
              <a:gd name="connsiteX18" fmla="*/ 6047718 w 6047718"/>
              <a:gd name="connsiteY18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3776790 w 6047718"/>
              <a:gd name="connsiteY3" fmla="*/ 2285606 h 3510057"/>
              <a:gd name="connsiteX4" fmla="*/ 4213292 w 6047718"/>
              <a:gd name="connsiteY4" fmla="*/ 1916881 h 3510057"/>
              <a:gd name="connsiteX5" fmla="*/ 4382103 w 6047718"/>
              <a:gd name="connsiteY5" fmla="*/ 1653606 h 3510057"/>
              <a:gd name="connsiteX6" fmla="*/ 4528407 w 6047718"/>
              <a:gd name="connsiteY6" fmla="*/ 1331169 h 3510057"/>
              <a:gd name="connsiteX7" fmla="*/ 4646578 w 6047718"/>
              <a:gd name="connsiteY7" fmla="*/ 1496825 h 3510057"/>
              <a:gd name="connsiteX8" fmla="*/ 4778812 w 6047718"/>
              <a:gd name="connsiteY8" fmla="*/ 1440619 h 3510057"/>
              <a:gd name="connsiteX9" fmla="*/ 4896981 w 6047718"/>
              <a:gd name="connsiteY9" fmla="*/ 1150721 h 3510057"/>
              <a:gd name="connsiteX10" fmla="*/ 5012337 w 6047718"/>
              <a:gd name="connsiteY10" fmla="*/ 1286796 h 3510057"/>
              <a:gd name="connsiteX11" fmla="*/ 5085488 w 6047718"/>
              <a:gd name="connsiteY11" fmla="*/ 896320 h 3510057"/>
              <a:gd name="connsiteX12" fmla="*/ 5304944 w 6047718"/>
              <a:gd name="connsiteY12" fmla="*/ 1322294 h 3510057"/>
              <a:gd name="connsiteX13" fmla="*/ 5414672 w 6047718"/>
              <a:gd name="connsiteY13" fmla="*/ 1118181 h 3510057"/>
              <a:gd name="connsiteX14" fmla="*/ 5515959 w 6047718"/>
              <a:gd name="connsiteY14" fmla="*/ 186365 h 3510057"/>
              <a:gd name="connsiteX15" fmla="*/ 5651009 w 6047718"/>
              <a:gd name="connsiteY15" fmla="*/ 532468 h 3510057"/>
              <a:gd name="connsiteX16" fmla="*/ 5752296 w 6047718"/>
              <a:gd name="connsiteY16" fmla="*/ 1455410 h 3510057"/>
              <a:gd name="connsiteX17" fmla="*/ 5887347 w 6047718"/>
              <a:gd name="connsiteY17" fmla="*/ 283983 h 3510057"/>
              <a:gd name="connsiteX18" fmla="*/ 6047718 w 6047718"/>
              <a:gd name="connsiteY18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3776790 w 6047718"/>
              <a:gd name="connsiteY3" fmla="*/ 2285606 h 3510057"/>
              <a:gd name="connsiteX4" fmla="*/ 4213292 w 6047718"/>
              <a:gd name="connsiteY4" fmla="*/ 1916881 h 3510057"/>
              <a:gd name="connsiteX5" fmla="*/ 4382103 w 6047718"/>
              <a:gd name="connsiteY5" fmla="*/ 1653606 h 3510057"/>
              <a:gd name="connsiteX6" fmla="*/ 4528407 w 6047718"/>
              <a:gd name="connsiteY6" fmla="*/ 1331169 h 3510057"/>
              <a:gd name="connsiteX7" fmla="*/ 4646578 w 6047718"/>
              <a:gd name="connsiteY7" fmla="*/ 1496825 h 3510057"/>
              <a:gd name="connsiteX8" fmla="*/ 4778812 w 6047718"/>
              <a:gd name="connsiteY8" fmla="*/ 1440619 h 3510057"/>
              <a:gd name="connsiteX9" fmla="*/ 4896981 w 6047718"/>
              <a:gd name="connsiteY9" fmla="*/ 1150721 h 3510057"/>
              <a:gd name="connsiteX10" fmla="*/ 5012337 w 6047718"/>
              <a:gd name="connsiteY10" fmla="*/ 1286796 h 3510057"/>
              <a:gd name="connsiteX11" fmla="*/ 5085488 w 6047718"/>
              <a:gd name="connsiteY11" fmla="*/ 896320 h 3510057"/>
              <a:gd name="connsiteX12" fmla="*/ 5304944 w 6047718"/>
              <a:gd name="connsiteY12" fmla="*/ 1322294 h 3510057"/>
              <a:gd name="connsiteX13" fmla="*/ 5414672 w 6047718"/>
              <a:gd name="connsiteY13" fmla="*/ 1118181 h 3510057"/>
              <a:gd name="connsiteX14" fmla="*/ 5515959 w 6047718"/>
              <a:gd name="connsiteY14" fmla="*/ 186365 h 3510057"/>
              <a:gd name="connsiteX15" fmla="*/ 5651009 w 6047718"/>
              <a:gd name="connsiteY15" fmla="*/ 532468 h 3510057"/>
              <a:gd name="connsiteX16" fmla="*/ 5752296 w 6047718"/>
              <a:gd name="connsiteY16" fmla="*/ 1455410 h 3510057"/>
              <a:gd name="connsiteX17" fmla="*/ 5887347 w 6047718"/>
              <a:gd name="connsiteY17" fmla="*/ 283983 h 3510057"/>
              <a:gd name="connsiteX18" fmla="*/ 6047718 w 6047718"/>
              <a:gd name="connsiteY18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3866879 w 6047718"/>
              <a:gd name="connsiteY3" fmla="*/ 2534328 h 3510057"/>
              <a:gd name="connsiteX4" fmla="*/ 4213292 w 6047718"/>
              <a:gd name="connsiteY4" fmla="*/ 1916881 h 3510057"/>
              <a:gd name="connsiteX5" fmla="*/ 4382103 w 6047718"/>
              <a:gd name="connsiteY5" fmla="*/ 1653606 h 3510057"/>
              <a:gd name="connsiteX6" fmla="*/ 4528407 w 6047718"/>
              <a:gd name="connsiteY6" fmla="*/ 1331169 h 3510057"/>
              <a:gd name="connsiteX7" fmla="*/ 4646578 w 6047718"/>
              <a:gd name="connsiteY7" fmla="*/ 1496825 h 3510057"/>
              <a:gd name="connsiteX8" fmla="*/ 4778812 w 6047718"/>
              <a:gd name="connsiteY8" fmla="*/ 1440619 h 3510057"/>
              <a:gd name="connsiteX9" fmla="*/ 4896981 w 6047718"/>
              <a:gd name="connsiteY9" fmla="*/ 1150721 h 3510057"/>
              <a:gd name="connsiteX10" fmla="*/ 5012337 w 6047718"/>
              <a:gd name="connsiteY10" fmla="*/ 1286796 h 3510057"/>
              <a:gd name="connsiteX11" fmla="*/ 5085488 w 6047718"/>
              <a:gd name="connsiteY11" fmla="*/ 896320 h 3510057"/>
              <a:gd name="connsiteX12" fmla="*/ 5304944 w 6047718"/>
              <a:gd name="connsiteY12" fmla="*/ 1322294 h 3510057"/>
              <a:gd name="connsiteX13" fmla="*/ 5414672 w 6047718"/>
              <a:gd name="connsiteY13" fmla="*/ 1118181 h 3510057"/>
              <a:gd name="connsiteX14" fmla="*/ 5515959 w 6047718"/>
              <a:gd name="connsiteY14" fmla="*/ 186365 h 3510057"/>
              <a:gd name="connsiteX15" fmla="*/ 5651009 w 6047718"/>
              <a:gd name="connsiteY15" fmla="*/ 532468 h 3510057"/>
              <a:gd name="connsiteX16" fmla="*/ 5752296 w 6047718"/>
              <a:gd name="connsiteY16" fmla="*/ 1455410 h 3510057"/>
              <a:gd name="connsiteX17" fmla="*/ 5887347 w 6047718"/>
              <a:gd name="connsiteY17" fmla="*/ 283983 h 3510057"/>
              <a:gd name="connsiteX18" fmla="*/ 6047718 w 6047718"/>
              <a:gd name="connsiteY18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3866879 w 6047718"/>
              <a:gd name="connsiteY3" fmla="*/ 2534328 h 3510057"/>
              <a:gd name="connsiteX4" fmla="*/ 4333410 w 6047718"/>
              <a:gd name="connsiteY4" fmla="*/ 1979061 h 3510057"/>
              <a:gd name="connsiteX5" fmla="*/ 4382103 w 6047718"/>
              <a:gd name="connsiteY5" fmla="*/ 1653606 h 3510057"/>
              <a:gd name="connsiteX6" fmla="*/ 4528407 w 6047718"/>
              <a:gd name="connsiteY6" fmla="*/ 1331169 h 3510057"/>
              <a:gd name="connsiteX7" fmla="*/ 4646578 w 6047718"/>
              <a:gd name="connsiteY7" fmla="*/ 1496825 h 3510057"/>
              <a:gd name="connsiteX8" fmla="*/ 4778812 w 6047718"/>
              <a:gd name="connsiteY8" fmla="*/ 1440619 h 3510057"/>
              <a:gd name="connsiteX9" fmla="*/ 4896981 w 6047718"/>
              <a:gd name="connsiteY9" fmla="*/ 1150721 h 3510057"/>
              <a:gd name="connsiteX10" fmla="*/ 5012337 w 6047718"/>
              <a:gd name="connsiteY10" fmla="*/ 1286796 h 3510057"/>
              <a:gd name="connsiteX11" fmla="*/ 5085488 w 6047718"/>
              <a:gd name="connsiteY11" fmla="*/ 896320 h 3510057"/>
              <a:gd name="connsiteX12" fmla="*/ 5304944 w 6047718"/>
              <a:gd name="connsiteY12" fmla="*/ 1322294 h 3510057"/>
              <a:gd name="connsiteX13" fmla="*/ 5414672 w 6047718"/>
              <a:gd name="connsiteY13" fmla="*/ 1118181 h 3510057"/>
              <a:gd name="connsiteX14" fmla="*/ 5515959 w 6047718"/>
              <a:gd name="connsiteY14" fmla="*/ 186365 h 3510057"/>
              <a:gd name="connsiteX15" fmla="*/ 5651009 w 6047718"/>
              <a:gd name="connsiteY15" fmla="*/ 532468 h 3510057"/>
              <a:gd name="connsiteX16" fmla="*/ 5752296 w 6047718"/>
              <a:gd name="connsiteY16" fmla="*/ 1455410 h 3510057"/>
              <a:gd name="connsiteX17" fmla="*/ 5887347 w 6047718"/>
              <a:gd name="connsiteY17" fmla="*/ 283983 h 3510057"/>
              <a:gd name="connsiteX18" fmla="*/ 6047718 w 6047718"/>
              <a:gd name="connsiteY18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3866879 w 6047718"/>
              <a:gd name="connsiteY3" fmla="*/ 2534328 h 3510057"/>
              <a:gd name="connsiteX4" fmla="*/ 4333410 w 6047718"/>
              <a:gd name="connsiteY4" fmla="*/ 1979061 h 3510057"/>
              <a:gd name="connsiteX5" fmla="*/ 4382103 w 6047718"/>
              <a:gd name="connsiteY5" fmla="*/ 1653606 h 3510057"/>
              <a:gd name="connsiteX6" fmla="*/ 4528407 w 6047718"/>
              <a:gd name="connsiteY6" fmla="*/ 1331169 h 3510057"/>
              <a:gd name="connsiteX7" fmla="*/ 4646578 w 6047718"/>
              <a:gd name="connsiteY7" fmla="*/ 1496825 h 3510057"/>
              <a:gd name="connsiteX8" fmla="*/ 4778812 w 6047718"/>
              <a:gd name="connsiteY8" fmla="*/ 1440619 h 3510057"/>
              <a:gd name="connsiteX9" fmla="*/ 4896981 w 6047718"/>
              <a:gd name="connsiteY9" fmla="*/ 1150721 h 3510057"/>
              <a:gd name="connsiteX10" fmla="*/ 5012337 w 6047718"/>
              <a:gd name="connsiteY10" fmla="*/ 1286796 h 3510057"/>
              <a:gd name="connsiteX11" fmla="*/ 5085488 w 6047718"/>
              <a:gd name="connsiteY11" fmla="*/ 896320 h 3510057"/>
              <a:gd name="connsiteX12" fmla="*/ 5304944 w 6047718"/>
              <a:gd name="connsiteY12" fmla="*/ 1322294 h 3510057"/>
              <a:gd name="connsiteX13" fmla="*/ 5414672 w 6047718"/>
              <a:gd name="connsiteY13" fmla="*/ 1118181 h 3510057"/>
              <a:gd name="connsiteX14" fmla="*/ 5515959 w 6047718"/>
              <a:gd name="connsiteY14" fmla="*/ 186365 h 3510057"/>
              <a:gd name="connsiteX15" fmla="*/ 5651009 w 6047718"/>
              <a:gd name="connsiteY15" fmla="*/ 532468 h 3510057"/>
              <a:gd name="connsiteX16" fmla="*/ 5752296 w 6047718"/>
              <a:gd name="connsiteY16" fmla="*/ 1455410 h 3510057"/>
              <a:gd name="connsiteX17" fmla="*/ 5887347 w 6047718"/>
              <a:gd name="connsiteY17" fmla="*/ 283983 h 3510057"/>
              <a:gd name="connsiteX18" fmla="*/ 6047718 w 6047718"/>
              <a:gd name="connsiteY18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3866879 w 6047718"/>
              <a:gd name="connsiteY3" fmla="*/ 2534328 h 3510057"/>
              <a:gd name="connsiteX4" fmla="*/ 4333410 w 6047718"/>
              <a:gd name="connsiteY4" fmla="*/ 1979061 h 3510057"/>
              <a:gd name="connsiteX5" fmla="*/ 4517236 w 6047718"/>
              <a:gd name="connsiteY5" fmla="*/ 1641169 h 3510057"/>
              <a:gd name="connsiteX6" fmla="*/ 4528407 w 6047718"/>
              <a:gd name="connsiteY6" fmla="*/ 1331169 h 3510057"/>
              <a:gd name="connsiteX7" fmla="*/ 4646578 w 6047718"/>
              <a:gd name="connsiteY7" fmla="*/ 1496825 h 3510057"/>
              <a:gd name="connsiteX8" fmla="*/ 4778812 w 6047718"/>
              <a:gd name="connsiteY8" fmla="*/ 1440619 h 3510057"/>
              <a:gd name="connsiteX9" fmla="*/ 4896981 w 6047718"/>
              <a:gd name="connsiteY9" fmla="*/ 1150721 h 3510057"/>
              <a:gd name="connsiteX10" fmla="*/ 5012337 w 6047718"/>
              <a:gd name="connsiteY10" fmla="*/ 1286796 h 3510057"/>
              <a:gd name="connsiteX11" fmla="*/ 5085488 w 6047718"/>
              <a:gd name="connsiteY11" fmla="*/ 896320 h 3510057"/>
              <a:gd name="connsiteX12" fmla="*/ 5304944 w 6047718"/>
              <a:gd name="connsiteY12" fmla="*/ 1322294 h 3510057"/>
              <a:gd name="connsiteX13" fmla="*/ 5414672 w 6047718"/>
              <a:gd name="connsiteY13" fmla="*/ 1118181 h 3510057"/>
              <a:gd name="connsiteX14" fmla="*/ 5515959 w 6047718"/>
              <a:gd name="connsiteY14" fmla="*/ 186365 h 3510057"/>
              <a:gd name="connsiteX15" fmla="*/ 5651009 w 6047718"/>
              <a:gd name="connsiteY15" fmla="*/ 532468 h 3510057"/>
              <a:gd name="connsiteX16" fmla="*/ 5752296 w 6047718"/>
              <a:gd name="connsiteY16" fmla="*/ 1455410 h 3510057"/>
              <a:gd name="connsiteX17" fmla="*/ 5887347 w 6047718"/>
              <a:gd name="connsiteY17" fmla="*/ 283983 h 3510057"/>
              <a:gd name="connsiteX18" fmla="*/ 6047718 w 6047718"/>
              <a:gd name="connsiteY18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3866879 w 6047718"/>
              <a:gd name="connsiteY3" fmla="*/ 2534328 h 3510057"/>
              <a:gd name="connsiteX4" fmla="*/ 4333410 w 6047718"/>
              <a:gd name="connsiteY4" fmla="*/ 1979061 h 3510057"/>
              <a:gd name="connsiteX5" fmla="*/ 4517236 w 6047718"/>
              <a:gd name="connsiteY5" fmla="*/ 1641169 h 3510057"/>
              <a:gd name="connsiteX6" fmla="*/ 4528407 w 6047718"/>
              <a:gd name="connsiteY6" fmla="*/ 1331169 h 3510057"/>
              <a:gd name="connsiteX7" fmla="*/ 4676607 w 6047718"/>
              <a:gd name="connsiteY7" fmla="*/ 1509261 h 3510057"/>
              <a:gd name="connsiteX8" fmla="*/ 4778812 w 6047718"/>
              <a:gd name="connsiteY8" fmla="*/ 1440619 h 3510057"/>
              <a:gd name="connsiteX9" fmla="*/ 4896981 w 6047718"/>
              <a:gd name="connsiteY9" fmla="*/ 1150721 h 3510057"/>
              <a:gd name="connsiteX10" fmla="*/ 5012337 w 6047718"/>
              <a:gd name="connsiteY10" fmla="*/ 1286796 h 3510057"/>
              <a:gd name="connsiteX11" fmla="*/ 5085488 w 6047718"/>
              <a:gd name="connsiteY11" fmla="*/ 896320 h 3510057"/>
              <a:gd name="connsiteX12" fmla="*/ 5304944 w 6047718"/>
              <a:gd name="connsiteY12" fmla="*/ 1322294 h 3510057"/>
              <a:gd name="connsiteX13" fmla="*/ 5414672 w 6047718"/>
              <a:gd name="connsiteY13" fmla="*/ 1118181 h 3510057"/>
              <a:gd name="connsiteX14" fmla="*/ 5515959 w 6047718"/>
              <a:gd name="connsiteY14" fmla="*/ 186365 h 3510057"/>
              <a:gd name="connsiteX15" fmla="*/ 5651009 w 6047718"/>
              <a:gd name="connsiteY15" fmla="*/ 532468 h 3510057"/>
              <a:gd name="connsiteX16" fmla="*/ 5752296 w 6047718"/>
              <a:gd name="connsiteY16" fmla="*/ 1455410 h 3510057"/>
              <a:gd name="connsiteX17" fmla="*/ 5887347 w 6047718"/>
              <a:gd name="connsiteY17" fmla="*/ 283983 h 3510057"/>
              <a:gd name="connsiteX18" fmla="*/ 6047718 w 6047718"/>
              <a:gd name="connsiteY18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3866879 w 6047718"/>
              <a:gd name="connsiteY3" fmla="*/ 2534328 h 3510057"/>
              <a:gd name="connsiteX4" fmla="*/ 4333410 w 6047718"/>
              <a:gd name="connsiteY4" fmla="*/ 1979061 h 3510057"/>
              <a:gd name="connsiteX5" fmla="*/ 4517236 w 6047718"/>
              <a:gd name="connsiteY5" fmla="*/ 1641169 h 3510057"/>
              <a:gd name="connsiteX6" fmla="*/ 4618495 w 6047718"/>
              <a:gd name="connsiteY6" fmla="*/ 1268988 h 3510057"/>
              <a:gd name="connsiteX7" fmla="*/ 4676607 w 6047718"/>
              <a:gd name="connsiteY7" fmla="*/ 1509261 h 3510057"/>
              <a:gd name="connsiteX8" fmla="*/ 4778812 w 6047718"/>
              <a:gd name="connsiteY8" fmla="*/ 1440619 h 3510057"/>
              <a:gd name="connsiteX9" fmla="*/ 4896981 w 6047718"/>
              <a:gd name="connsiteY9" fmla="*/ 1150721 h 3510057"/>
              <a:gd name="connsiteX10" fmla="*/ 5012337 w 6047718"/>
              <a:gd name="connsiteY10" fmla="*/ 1286796 h 3510057"/>
              <a:gd name="connsiteX11" fmla="*/ 5085488 w 6047718"/>
              <a:gd name="connsiteY11" fmla="*/ 896320 h 3510057"/>
              <a:gd name="connsiteX12" fmla="*/ 5304944 w 6047718"/>
              <a:gd name="connsiteY12" fmla="*/ 1322294 h 3510057"/>
              <a:gd name="connsiteX13" fmla="*/ 5414672 w 6047718"/>
              <a:gd name="connsiteY13" fmla="*/ 1118181 h 3510057"/>
              <a:gd name="connsiteX14" fmla="*/ 5515959 w 6047718"/>
              <a:gd name="connsiteY14" fmla="*/ 186365 h 3510057"/>
              <a:gd name="connsiteX15" fmla="*/ 5651009 w 6047718"/>
              <a:gd name="connsiteY15" fmla="*/ 532468 h 3510057"/>
              <a:gd name="connsiteX16" fmla="*/ 5752296 w 6047718"/>
              <a:gd name="connsiteY16" fmla="*/ 1455410 h 3510057"/>
              <a:gd name="connsiteX17" fmla="*/ 5887347 w 6047718"/>
              <a:gd name="connsiteY17" fmla="*/ 283983 h 3510057"/>
              <a:gd name="connsiteX18" fmla="*/ 6047718 w 6047718"/>
              <a:gd name="connsiteY18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3866879 w 6047718"/>
              <a:gd name="connsiteY3" fmla="*/ 2534328 h 3510057"/>
              <a:gd name="connsiteX4" fmla="*/ 4333410 w 6047718"/>
              <a:gd name="connsiteY4" fmla="*/ 1979061 h 3510057"/>
              <a:gd name="connsiteX5" fmla="*/ 4517236 w 6047718"/>
              <a:gd name="connsiteY5" fmla="*/ 1641169 h 3510057"/>
              <a:gd name="connsiteX6" fmla="*/ 4618495 w 6047718"/>
              <a:gd name="connsiteY6" fmla="*/ 1268988 h 3510057"/>
              <a:gd name="connsiteX7" fmla="*/ 4676607 w 6047718"/>
              <a:gd name="connsiteY7" fmla="*/ 1509261 h 3510057"/>
              <a:gd name="connsiteX8" fmla="*/ 4778812 w 6047718"/>
              <a:gd name="connsiteY8" fmla="*/ 1440619 h 3510057"/>
              <a:gd name="connsiteX9" fmla="*/ 4896981 w 6047718"/>
              <a:gd name="connsiteY9" fmla="*/ 1150721 h 3510057"/>
              <a:gd name="connsiteX10" fmla="*/ 5012337 w 6047718"/>
              <a:gd name="connsiteY10" fmla="*/ 1286796 h 3510057"/>
              <a:gd name="connsiteX11" fmla="*/ 5085488 w 6047718"/>
              <a:gd name="connsiteY11" fmla="*/ 896320 h 3510057"/>
              <a:gd name="connsiteX12" fmla="*/ 5304944 w 6047718"/>
              <a:gd name="connsiteY12" fmla="*/ 1322294 h 3510057"/>
              <a:gd name="connsiteX13" fmla="*/ 5414672 w 6047718"/>
              <a:gd name="connsiteY13" fmla="*/ 1118181 h 3510057"/>
              <a:gd name="connsiteX14" fmla="*/ 5515959 w 6047718"/>
              <a:gd name="connsiteY14" fmla="*/ 186365 h 3510057"/>
              <a:gd name="connsiteX15" fmla="*/ 5651009 w 6047718"/>
              <a:gd name="connsiteY15" fmla="*/ 532468 h 3510057"/>
              <a:gd name="connsiteX16" fmla="*/ 5752296 w 6047718"/>
              <a:gd name="connsiteY16" fmla="*/ 1455410 h 3510057"/>
              <a:gd name="connsiteX17" fmla="*/ 5887347 w 6047718"/>
              <a:gd name="connsiteY17" fmla="*/ 283983 h 3510057"/>
              <a:gd name="connsiteX18" fmla="*/ 6047718 w 6047718"/>
              <a:gd name="connsiteY18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3866879 w 6047718"/>
              <a:gd name="connsiteY3" fmla="*/ 2534328 h 3510057"/>
              <a:gd name="connsiteX4" fmla="*/ 4333410 w 6047718"/>
              <a:gd name="connsiteY4" fmla="*/ 1979061 h 3510057"/>
              <a:gd name="connsiteX5" fmla="*/ 4517236 w 6047718"/>
              <a:gd name="connsiteY5" fmla="*/ 1641169 h 3510057"/>
              <a:gd name="connsiteX6" fmla="*/ 4618495 w 6047718"/>
              <a:gd name="connsiteY6" fmla="*/ 1268988 h 3510057"/>
              <a:gd name="connsiteX7" fmla="*/ 4631563 w 6047718"/>
              <a:gd name="connsiteY7" fmla="*/ 1310284 h 3510057"/>
              <a:gd name="connsiteX8" fmla="*/ 4778812 w 6047718"/>
              <a:gd name="connsiteY8" fmla="*/ 1440619 h 3510057"/>
              <a:gd name="connsiteX9" fmla="*/ 4896981 w 6047718"/>
              <a:gd name="connsiteY9" fmla="*/ 1150721 h 3510057"/>
              <a:gd name="connsiteX10" fmla="*/ 5012337 w 6047718"/>
              <a:gd name="connsiteY10" fmla="*/ 1286796 h 3510057"/>
              <a:gd name="connsiteX11" fmla="*/ 5085488 w 6047718"/>
              <a:gd name="connsiteY11" fmla="*/ 896320 h 3510057"/>
              <a:gd name="connsiteX12" fmla="*/ 5304944 w 6047718"/>
              <a:gd name="connsiteY12" fmla="*/ 1322294 h 3510057"/>
              <a:gd name="connsiteX13" fmla="*/ 5414672 w 6047718"/>
              <a:gd name="connsiteY13" fmla="*/ 1118181 h 3510057"/>
              <a:gd name="connsiteX14" fmla="*/ 5515959 w 6047718"/>
              <a:gd name="connsiteY14" fmla="*/ 186365 h 3510057"/>
              <a:gd name="connsiteX15" fmla="*/ 5651009 w 6047718"/>
              <a:gd name="connsiteY15" fmla="*/ 532468 h 3510057"/>
              <a:gd name="connsiteX16" fmla="*/ 5752296 w 6047718"/>
              <a:gd name="connsiteY16" fmla="*/ 1455410 h 3510057"/>
              <a:gd name="connsiteX17" fmla="*/ 5887347 w 6047718"/>
              <a:gd name="connsiteY17" fmla="*/ 283983 h 3510057"/>
              <a:gd name="connsiteX18" fmla="*/ 6047718 w 6047718"/>
              <a:gd name="connsiteY18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3866879 w 6047718"/>
              <a:gd name="connsiteY3" fmla="*/ 2534328 h 3510057"/>
              <a:gd name="connsiteX4" fmla="*/ 4333410 w 6047718"/>
              <a:gd name="connsiteY4" fmla="*/ 1979061 h 3510057"/>
              <a:gd name="connsiteX5" fmla="*/ 4517236 w 6047718"/>
              <a:gd name="connsiteY5" fmla="*/ 1641169 h 3510057"/>
              <a:gd name="connsiteX6" fmla="*/ 4618495 w 6047718"/>
              <a:gd name="connsiteY6" fmla="*/ 1268988 h 3510057"/>
              <a:gd name="connsiteX7" fmla="*/ 4778812 w 6047718"/>
              <a:gd name="connsiteY7" fmla="*/ 1440619 h 3510057"/>
              <a:gd name="connsiteX8" fmla="*/ 4896981 w 6047718"/>
              <a:gd name="connsiteY8" fmla="*/ 1150721 h 3510057"/>
              <a:gd name="connsiteX9" fmla="*/ 5012337 w 6047718"/>
              <a:gd name="connsiteY9" fmla="*/ 1286796 h 3510057"/>
              <a:gd name="connsiteX10" fmla="*/ 5085488 w 6047718"/>
              <a:gd name="connsiteY10" fmla="*/ 896320 h 3510057"/>
              <a:gd name="connsiteX11" fmla="*/ 5304944 w 6047718"/>
              <a:gd name="connsiteY11" fmla="*/ 1322294 h 3510057"/>
              <a:gd name="connsiteX12" fmla="*/ 5414672 w 6047718"/>
              <a:gd name="connsiteY12" fmla="*/ 1118181 h 3510057"/>
              <a:gd name="connsiteX13" fmla="*/ 5515959 w 6047718"/>
              <a:gd name="connsiteY13" fmla="*/ 186365 h 3510057"/>
              <a:gd name="connsiteX14" fmla="*/ 5651009 w 6047718"/>
              <a:gd name="connsiteY14" fmla="*/ 532468 h 3510057"/>
              <a:gd name="connsiteX15" fmla="*/ 5752296 w 6047718"/>
              <a:gd name="connsiteY15" fmla="*/ 1455410 h 3510057"/>
              <a:gd name="connsiteX16" fmla="*/ 5887347 w 6047718"/>
              <a:gd name="connsiteY16" fmla="*/ 283983 h 3510057"/>
              <a:gd name="connsiteX17" fmla="*/ 6047718 w 6047718"/>
              <a:gd name="connsiteY17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3866879 w 6047718"/>
              <a:gd name="connsiteY3" fmla="*/ 2534328 h 3510057"/>
              <a:gd name="connsiteX4" fmla="*/ 4333410 w 6047718"/>
              <a:gd name="connsiteY4" fmla="*/ 1979061 h 3510057"/>
              <a:gd name="connsiteX5" fmla="*/ 4517236 w 6047718"/>
              <a:gd name="connsiteY5" fmla="*/ 1641169 h 3510057"/>
              <a:gd name="connsiteX6" fmla="*/ 4618495 w 6047718"/>
              <a:gd name="connsiteY6" fmla="*/ 1268988 h 3510057"/>
              <a:gd name="connsiteX7" fmla="*/ 4778812 w 6047718"/>
              <a:gd name="connsiteY7" fmla="*/ 1440619 h 3510057"/>
              <a:gd name="connsiteX8" fmla="*/ 4896981 w 6047718"/>
              <a:gd name="connsiteY8" fmla="*/ 1150721 h 3510057"/>
              <a:gd name="connsiteX9" fmla="*/ 5012337 w 6047718"/>
              <a:gd name="connsiteY9" fmla="*/ 1286796 h 3510057"/>
              <a:gd name="connsiteX10" fmla="*/ 5085488 w 6047718"/>
              <a:gd name="connsiteY10" fmla="*/ 896320 h 3510057"/>
              <a:gd name="connsiteX11" fmla="*/ 5304944 w 6047718"/>
              <a:gd name="connsiteY11" fmla="*/ 1322294 h 3510057"/>
              <a:gd name="connsiteX12" fmla="*/ 5414672 w 6047718"/>
              <a:gd name="connsiteY12" fmla="*/ 1118181 h 3510057"/>
              <a:gd name="connsiteX13" fmla="*/ 5515959 w 6047718"/>
              <a:gd name="connsiteY13" fmla="*/ 186365 h 3510057"/>
              <a:gd name="connsiteX14" fmla="*/ 5651009 w 6047718"/>
              <a:gd name="connsiteY14" fmla="*/ 532468 h 3510057"/>
              <a:gd name="connsiteX15" fmla="*/ 5752296 w 6047718"/>
              <a:gd name="connsiteY15" fmla="*/ 1455410 h 3510057"/>
              <a:gd name="connsiteX16" fmla="*/ 5887347 w 6047718"/>
              <a:gd name="connsiteY16" fmla="*/ 283983 h 3510057"/>
              <a:gd name="connsiteX17" fmla="*/ 6047718 w 6047718"/>
              <a:gd name="connsiteY17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3866879 w 6047718"/>
              <a:gd name="connsiteY3" fmla="*/ 2534328 h 3510057"/>
              <a:gd name="connsiteX4" fmla="*/ 4333410 w 6047718"/>
              <a:gd name="connsiteY4" fmla="*/ 1979061 h 3510057"/>
              <a:gd name="connsiteX5" fmla="*/ 4517236 w 6047718"/>
              <a:gd name="connsiteY5" fmla="*/ 1641169 h 3510057"/>
              <a:gd name="connsiteX6" fmla="*/ 4618495 w 6047718"/>
              <a:gd name="connsiteY6" fmla="*/ 1268988 h 3510057"/>
              <a:gd name="connsiteX7" fmla="*/ 4778812 w 6047718"/>
              <a:gd name="connsiteY7" fmla="*/ 1440619 h 3510057"/>
              <a:gd name="connsiteX8" fmla="*/ 4896981 w 6047718"/>
              <a:gd name="connsiteY8" fmla="*/ 1150721 h 3510057"/>
              <a:gd name="connsiteX9" fmla="*/ 5012337 w 6047718"/>
              <a:gd name="connsiteY9" fmla="*/ 1286796 h 3510057"/>
              <a:gd name="connsiteX10" fmla="*/ 5085488 w 6047718"/>
              <a:gd name="connsiteY10" fmla="*/ 896320 h 3510057"/>
              <a:gd name="connsiteX11" fmla="*/ 5304944 w 6047718"/>
              <a:gd name="connsiteY11" fmla="*/ 1322294 h 3510057"/>
              <a:gd name="connsiteX12" fmla="*/ 5414672 w 6047718"/>
              <a:gd name="connsiteY12" fmla="*/ 1118181 h 3510057"/>
              <a:gd name="connsiteX13" fmla="*/ 5515959 w 6047718"/>
              <a:gd name="connsiteY13" fmla="*/ 186365 h 3510057"/>
              <a:gd name="connsiteX14" fmla="*/ 5651009 w 6047718"/>
              <a:gd name="connsiteY14" fmla="*/ 532468 h 3510057"/>
              <a:gd name="connsiteX15" fmla="*/ 5752296 w 6047718"/>
              <a:gd name="connsiteY15" fmla="*/ 1455410 h 3510057"/>
              <a:gd name="connsiteX16" fmla="*/ 5887347 w 6047718"/>
              <a:gd name="connsiteY16" fmla="*/ 283983 h 3510057"/>
              <a:gd name="connsiteX17" fmla="*/ 6047718 w 6047718"/>
              <a:gd name="connsiteY17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3866879 w 6047718"/>
              <a:gd name="connsiteY3" fmla="*/ 2534328 h 3510057"/>
              <a:gd name="connsiteX4" fmla="*/ 4333410 w 6047718"/>
              <a:gd name="connsiteY4" fmla="*/ 1979061 h 3510057"/>
              <a:gd name="connsiteX5" fmla="*/ 4517236 w 6047718"/>
              <a:gd name="connsiteY5" fmla="*/ 1641169 h 3510057"/>
              <a:gd name="connsiteX6" fmla="*/ 4618495 w 6047718"/>
              <a:gd name="connsiteY6" fmla="*/ 1268988 h 3510057"/>
              <a:gd name="connsiteX7" fmla="*/ 4778812 w 6047718"/>
              <a:gd name="connsiteY7" fmla="*/ 1440619 h 3510057"/>
              <a:gd name="connsiteX8" fmla="*/ 4896981 w 6047718"/>
              <a:gd name="connsiteY8" fmla="*/ 1150721 h 3510057"/>
              <a:gd name="connsiteX9" fmla="*/ 5012337 w 6047718"/>
              <a:gd name="connsiteY9" fmla="*/ 1286796 h 3510057"/>
              <a:gd name="connsiteX10" fmla="*/ 5085488 w 6047718"/>
              <a:gd name="connsiteY10" fmla="*/ 896320 h 3510057"/>
              <a:gd name="connsiteX11" fmla="*/ 5304944 w 6047718"/>
              <a:gd name="connsiteY11" fmla="*/ 1322294 h 3510057"/>
              <a:gd name="connsiteX12" fmla="*/ 5414672 w 6047718"/>
              <a:gd name="connsiteY12" fmla="*/ 1118181 h 3510057"/>
              <a:gd name="connsiteX13" fmla="*/ 5515959 w 6047718"/>
              <a:gd name="connsiteY13" fmla="*/ 186365 h 3510057"/>
              <a:gd name="connsiteX14" fmla="*/ 5651009 w 6047718"/>
              <a:gd name="connsiteY14" fmla="*/ 532468 h 3510057"/>
              <a:gd name="connsiteX15" fmla="*/ 5752296 w 6047718"/>
              <a:gd name="connsiteY15" fmla="*/ 1455410 h 3510057"/>
              <a:gd name="connsiteX16" fmla="*/ 5887347 w 6047718"/>
              <a:gd name="connsiteY16" fmla="*/ 283983 h 3510057"/>
              <a:gd name="connsiteX17" fmla="*/ 6047718 w 6047718"/>
              <a:gd name="connsiteY17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3866879 w 6047718"/>
              <a:gd name="connsiteY3" fmla="*/ 2534328 h 3510057"/>
              <a:gd name="connsiteX4" fmla="*/ 4333410 w 6047718"/>
              <a:gd name="connsiteY4" fmla="*/ 1979061 h 3510057"/>
              <a:gd name="connsiteX5" fmla="*/ 4517236 w 6047718"/>
              <a:gd name="connsiteY5" fmla="*/ 1641169 h 3510057"/>
              <a:gd name="connsiteX6" fmla="*/ 4618495 w 6047718"/>
              <a:gd name="connsiteY6" fmla="*/ 1268988 h 3510057"/>
              <a:gd name="connsiteX7" fmla="*/ 4778812 w 6047718"/>
              <a:gd name="connsiteY7" fmla="*/ 1440619 h 3510057"/>
              <a:gd name="connsiteX8" fmla="*/ 4896981 w 6047718"/>
              <a:gd name="connsiteY8" fmla="*/ 1150721 h 3510057"/>
              <a:gd name="connsiteX9" fmla="*/ 5012337 w 6047718"/>
              <a:gd name="connsiteY9" fmla="*/ 1286796 h 3510057"/>
              <a:gd name="connsiteX10" fmla="*/ 5085488 w 6047718"/>
              <a:gd name="connsiteY10" fmla="*/ 896320 h 3510057"/>
              <a:gd name="connsiteX11" fmla="*/ 5304944 w 6047718"/>
              <a:gd name="connsiteY11" fmla="*/ 1322294 h 3510057"/>
              <a:gd name="connsiteX12" fmla="*/ 5414672 w 6047718"/>
              <a:gd name="connsiteY12" fmla="*/ 1118181 h 3510057"/>
              <a:gd name="connsiteX13" fmla="*/ 5515959 w 6047718"/>
              <a:gd name="connsiteY13" fmla="*/ 186365 h 3510057"/>
              <a:gd name="connsiteX14" fmla="*/ 5651009 w 6047718"/>
              <a:gd name="connsiteY14" fmla="*/ 532468 h 3510057"/>
              <a:gd name="connsiteX15" fmla="*/ 5752296 w 6047718"/>
              <a:gd name="connsiteY15" fmla="*/ 1455410 h 3510057"/>
              <a:gd name="connsiteX16" fmla="*/ 5887347 w 6047718"/>
              <a:gd name="connsiteY16" fmla="*/ 283983 h 3510057"/>
              <a:gd name="connsiteX17" fmla="*/ 6047718 w 6047718"/>
              <a:gd name="connsiteY17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3866879 w 6047718"/>
              <a:gd name="connsiteY3" fmla="*/ 2534328 h 3510057"/>
              <a:gd name="connsiteX4" fmla="*/ 4333410 w 6047718"/>
              <a:gd name="connsiteY4" fmla="*/ 1979061 h 3510057"/>
              <a:gd name="connsiteX5" fmla="*/ 4517236 w 6047718"/>
              <a:gd name="connsiteY5" fmla="*/ 1641169 h 3510057"/>
              <a:gd name="connsiteX6" fmla="*/ 4618495 w 6047718"/>
              <a:gd name="connsiteY6" fmla="*/ 1268988 h 3510057"/>
              <a:gd name="connsiteX7" fmla="*/ 4778812 w 6047718"/>
              <a:gd name="connsiteY7" fmla="*/ 1440619 h 3510057"/>
              <a:gd name="connsiteX8" fmla="*/ 4896981 w 6047718"/>
              <a:gd name="connsiteY8" fmla="*/ 1150721 h 3510057"/>
              <a:gd name="connsiteX9" fmla="*/ 5012337 w 6047718"/>
              <a:gd name="connsiteY9" fmla="*/ 1286796 h 3510057"/>
              <a:gd name="connsiteX10" fmla="*/ 5085488 w 6047718"/>
              <a:gd name="connsiteY10" fmla="*/ 896320 h 3510057"/>
              <a:gd name="connsiteX11" fmla="*/ 5304944 w 6047718"/>
              <a:gd name="connsiteY11" fmla="*/ 1322294 h 3510057"/>
              <a:gd name="connsiteX12" fmla="*/ 5414672 w 6047718"/>
              <a:gd name="connsiteY12" fmla="*/ 1118181 h 3510057"/>
              <a:gd name="connsiteX13" fmla="*/ 5515959 w 6047718"/>
              <a:gd name="connsiteY13" fmla="*/ 186365 h 3510057"/>
              <a:gd name="connsiteX14" fmla="*/ 5651009 w 6047718"/>
              <a:gd name="connsiteY14" fmla="*/ 532468 h 3510057"/>
              <a:gd name="connsiteX15" fmla="*/ 5752296 w 6047718"/>
              <a:gd name="connsiteY15" fmla="*/ 1455410 h 3510057"/>
              <a:gd name="connsiteX16" fmla="*/ 5887347 w 6047718"/>
              <a:gd name="connsiteY16" fmla="*/ 283983 h 3510057"/>
              <a:gd name="connsiteX17" fmla="*/ 6047718 w 6047718"/>
              <a:gd name="connsiteY17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3866879 w 6047718"/>
              <a:gd name="connsiteY3" fmla="*/ 2534328 h 3510057"/>
              <a:gd name="connsiteX4" fmla="*/ 4303380 w 6047718"/>
              <a:gd name="connsiteY4" fmla="*/ 2041241 h 3510057"/>
              <a:gd name="connsiteX5" fmla="*/ 4517236 w 6047718"/>
              <a:gd name="connsiteY5" fmla="*/ 1641169 h 3510057"/>
              <a:gd name="connsiteX6" fmla="*/ 4618495 w 6047718"/>
              <a:gd name="connsiteY6" fmla="*/ 1268988 h 3510057"/>
              <a:gd name="connsiteX7" fmla="*/ 4778812 w 6047718"/>
              <a:gd name="connsiteY7" fmla="*/ 1440619 h 3510057"/>
              <a:gd name="connsiteX8" fmla="*/ 4896981 w 6047718"/>
              <a:gd name="connsiteY8" fmla="*/ 1150721 h 3510057"/>
              <a:gd name="connsiteX9" fmla="*/ 5012337 w 6047718"/>
              <a:gd name="connsiteY9" fmla="*/ 1286796 h 3510057"/>
              <a:gd name="connsiteX10" fmla="*/ 5085488 w 6047718"/>
              <a:gd name="connsiteY10" fmla="*/ 896320 h 3510057"/>
              <a:gd name="connsiteX11" fmla="*/ 5304944 w 6047718"/>
              <a:gd name="connsiteY11" fmla="*/ 1322294 h 3510057"/>
              <a:gd name="connsiteX12" fmla="*/ 5414672 w 6047718"/>
              <a:gd name="connsiteY12" fmla="*/ 1118181 h 3510057"/>
              <a:gd name="connsiteX13" fmla="*/ 5515959 w 6047718"/>
              <a:gd name="connsiteY13" fmla="*/ 186365 h 3510057"/>
              <a:gd name="connsiteX14" fmla="*/ 5651009 w 6047718"/>
              <a:gd name="connsiteY14" fmla="*/ 532468 h 3510057"/>
              <a:gd name="connsiteX15" fmla="*/ 5752296 w 6047718"/>
              <a:gd name="connsiteY15" fmla="*/ 1455410 h 3510057"/>
              <a:gd name="connsiteX16" fmla="*/ 5887347 w 6047718"/>
              <a:gd name="connsiteY16" fmla="*/ 283983 h 3510057"/>
              <a:gd name="connsiteX17" fmla="*/ 6047718 w 6047718"/>
              <a:gd name="connsiteY17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3866879 w 6047718"/>
              <a:gd name="connsiteY3" fmla="*/ 2534328 h 3510057"/>
              <a:gd name="connsiteX4" fmla="*/ 4303380 w 6047718"/>
              <a:gd name="connsiteY4" fmla="*/ 2041241 h 3510057"/>
              <a:gd name="connsiteX5" fmla="*/ 4517236 w 6047718"/>
              <a:gd name="connsiteY5" fmla="*/ 1641169 h 3510057"/>
              <a:gd name="connsiteX6" fmla="*/ 4618495 w 6047718"/>
              <a:gd name="connsiteY6" fmla="*/ 1268988 h 3510057"/>
              <a:gd name="connsiteX7" fmla="*/ 4778812 w 6047718"/>
              <a:gd name="connsiteY7" fmla="*/ 1440619 h 3510057"/>
              <a:gd name="connsiteX8" fmla="*/ 4896981 w 6047718"/>
              <a:gd name="connsiteY8" fmla="*/ 1150721 h 3510057"/>
              <a:gd name="connsiteX9" fmla="*/ 5012337 w 6047718"/>
              <a:gd name="connsiteY9" fmla="*/ 1286796 h 3510057"/>
              <a:gd name="connsiteX10" fmla="*/ 5085488 w 6047718"/>
              <a:gd name="connsiteY10" fmla="*/ 896320 h 3510057"/>
              <a:gd name="connsiteX11" fmla="*/ 5304944 w 6047718"/>
              <a:gd name="connsiteY11" fmla="*/ 1322294 h 3510057"/>
              <a:gd name="connsiteX12" fmla="*/ 5414672 w 6047718"/>
              <a:gd name="connsiteY12" fmla="*/ 1118181 h 3510057"/>
              <a:gd name="connsiteX13" fmla="*/ 5515959 w 6047718"/>
              <a:gd name="connsiteY13" fmla="*/ 186365 h 3510057"/>
              <a:gd name="connsiteX14" fmla="*/ 5651009 w 6047718"/>
              <a:gd name="connsiteY14" fmla="*/ 532468 h 3510057"/>
              <a:gd name="connsiteX15" fmla="*/ 5752296 w 6047718"/>
              <a:gd name="connsiteY15" fmla="*/ 1455410 h 3510057"/>
              <a:gd name="connsiteX16" fmla="*/ 5887347 w 6047718"/>
              <a:gd name="connsiteY16" fmla="*/ 283983 h 3510057"/>
              <a:gd name="connsiteX17" fmla="*/ 6047718 w 6047718"/>
              <a:gd name="connsiteY17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3866879 w 6047718"/>
              <a:gd name="connsiteY3" fmla="*/ 2534328 h 3510057"/>
              <a:gd name="connsiteX4" fmla="*/ 4303380 w 6047718"/>
              <a:gd name="connsiteY4" fmla="*/ 2041241 h 3510057"/>
              <a:gd name="connsiteX5" fmla="*/ 4517236 w 6047718"/>
              <a:gd name="connsiteY5" fmla="*/ 1641169 h 3510057"/>
              <a:gd name="connsiteX6" fmla="*/ 4610988 w 6047718"/>
              <a:gd name="connsiteY6" fmla="*/ 1306297 h 3510057"/>
              <a:gd name="connsiteX7" fmla="*/ 4778812 w 6047718"/>
              <a:gd name="connsiteY7" fmla="*/ 1440619 h 3510057"/>
              <a:gd name="connsiteX8" fmla="*/ 4896981 w 6047718"/>
              <a:gd name="connsiteY8" fmla="*/ 1150721 h 3510057"/>
              <a:gd name="connsiteX9" fmla="*/ 5012337 w 6047718"/>
              <a:gd name="connsiteY9" fmla="*/ 1286796 h 3510057"/>
              <a:gd name="connsiteX10" fmla="*/ 5085488 w 6047718"/>
              <a:gd name="connsiteY10" fmla="*/ 896320 h 3510057"/>
              <a:gd name="connsiteX11" fmla="*/ 5304944 w 6047718"/>
              <a:gd name="connsiteY11" fmla="*/ 1322294 h 3510057"/>
              <a:gd name="connsiteX12" fmla="*/ 5414672 w 6047718"/>
              <a:gd name="connsiteY12" fmla="*/ 1118181 h 3510057"/>
              <a:gd name="connsiteX13" fmla="*/ 5515959 w 6047718"/>
              <a:gd name="connsiteY13" fmla="*/ 186365 h 3510057"/>
              <a:gd name="connsiteX14" fmla="*/ 5651009 w 6047718"/>
              <a:gd name="connsiteY14" fmla="*/ 532468 h 3510057"/>
              <a:gd name="connsiteX15" fmla="*/ 5752296 w 6047718"/>
              <a:gd name="connsiteY15" fmla="*/ 1455410 h 3510057"/>
              <a:gd name="connsiteX16" fmla="*/ 5887347 w 6047718"/>
              <a:gd name="connsiteY16" fmla="*/ 283983 h 3510057"/>
              <a:gd name="connsiteX17" fmla="*/ 6047718 w 6047718"/>
              <a:gd name="connsiteY17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3866879 w 6047718"/>
              <a:gd name="connsiteY3" fmla="*/ 2534328 h 3510057"/>
              <a:gd name="connsiteX4" fmla="*/ 4303380 w 6047718"/>
              <a:gd name="connsiteY4" fmla="*/ 2041241 h 3510057"/>
              <a:gd name="connsiteX5" fmla="*/ 4517236 w 6047718"/>
              <a:gd name="connsiteY5" fmla="*/ 1641169 h 3510057"/>
              <a:gd name="connsiteX6" fmla="*/ 4656032 w 6047718"/>
              <a:gd name="connsiteY6" fmla="*/ 1281425 h 3510057"/>
              <a:gd name="connsiteX7" fmla="*/ 4778812 w 6047718"/>
              <a:gd name="connsiteY7" fmla="*/ 1440619 h 3510057"/>
              <a:gd name="connsiteX8" fmla="*/ 4896981 w 6047718"/>
              <a:gd name="connsiteY8" fmla="*/ 1150721 h 3510057"/>
              <a:gd name="connsiteX9" fmla="*/ 5012337 w 6047718"/>
              <a:gd name="connsiteY9" fmla="*/ 1286796 h 3510057"/>
              <a:gd name="connsiteX10" fmla="*/ 5085488 w 6047718"/>
              <a:gd name="connsiteY10" fmla="*/ 896320 h 3510057"/>
              <a:gd name="connsiteX11" fmla="*/ 5304944 w 6047718"/>
              <a:gd name="connsiteY11" fmla="*/ 1322294 h 3510057"/>
              <a:gd name="connsiteX12" fmla="*/ 5414672 w 6047718"/>
              <a:gd name="connsiteY12" fmla="*/ 1118181 h 3510057"/>
              <a:gd name="connsiteX13" fmla="*/ 5515959 w 6047718"/>
              <a:gd name="connsiteY13" fmla="*/ 186365 h 3510057"/>
              <a:gd name="connsiteX14" fmla="*/ 5651009 w 6047718"/>
              <a:gd name="connsiteY14" fmla="*/ 532468 h 3510057"/>
              <a:gd name="connsiteX15" fmla="*/ 5752296 w 6047718"/>
              <a:gd name="connsiteY15" fmla="*/ 1455410 h 3510057"/>
              <a:gd name="connsiteX16" fmla="*/ 5887347 w 6047718"/>
              <a:gd name="connsiteY16" fmla="*/ 283983 h 3510057"/>
              <a:gd name="connsiteX17" fmla="*/ 6047718 w 6047718"/>
              <a:gd name="connsiteY17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3866879 w 6047718"/>
              <a:gd name="connsiteY3" fmla="*/ 2534328 h 3510057"/>
              <a:gd name="connsiteX4" fmla="*/ 4303380 w 6047718"/>
              <a:gd name="connsiteY4" fmla="*/ 2041241 h 3510057"/>
              <a:gd name="connsiteX5" fmla="*/ 4517236 w 6047718"/>
              <a:gd name="connsiteY5" fmla="*/ 1641169 h 3510057"/>
              <a:gd name="connsiteX6" fmla="*/ 4656032 w 6047718"/>
              <a:gd name="connsiteY6" fmla="*/ 1281425 h 3510057"/>
              <a:gd name="connsiteX7" fmla="*/ 4778812 w 6047718"/>
              <a:gd name="connsiteY7" fmla="*/ 1440619 h 3510057"/>
              <a:gd name="connsiteX8" fmla="*/ 4896981 w 6047718"/>
              <a:gd name="connsiteY8" fmla="*/ 1150721 h 3510057"/>
              <a:gd name="connsiteX9" fmla="*/ 5012337 w 6047718"/>
              <a:gd name="connsiteY9" fmla="*/ 1286796 h 3510057"/>
              <a:gd name="connsiteX10" fmla="*/ 5085488 w 6047718"/>
              <a:gd name="connsiteY10" fmla="*/ 896320 h 3510057"/>
              <a:gd name="connsiteX11" fmla="*/ 5304944 w 6047718"/>
              <a:gd name="connsiteY11" fmla="*/ 1322294 h 3510057"/>
              <a:gd name="connsiteX12" fmla="*/ 5414672 w 6047718"/>
              <a:gd name="connsiteY12" fmla="*/ 1118181 h 3510057"/>
              <a:gd name="connsiteX13" fmla="*/ 5515959 w 6047718"/>
              <a:gd name="connsiteY13" fmla="*/ 186365 h 3510057"/>
              <a:gd name="connsiteX14" fmla="*/ 5651009 w 6047718"/>
              <a:gd name="connsiteY14" fmla="*/ 532468 h 3510057"/>
              <a:gd name="connsiteX15" fmla="*/ 5752296 w 6047718"/>
              <a:gd name="connsiteY15" fmla="*/ 1455410 h 3510057"/>
              <a:gd name="connsiteX16" fmla="*/ 5887347 w 6047718"/>
              <a:gd name="connsiteY16" fmla="*/ 283983 h 3510057"/>
              <a:gd name="connsiteX17" fmla="*/ 6047718 w 6047718"/>
              <a:gd name="connsiteY17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3866879 w 6047718"/>
              <a:gd name="connsiteY3" fmla="*/ 2534328 h 3510057"/>
              <a:gd name="connsiteX4" fmla="*/ 4303380 w 6047718"/>
              <a:gd name="connsiteY4" fmla="*/ 2041241 h 3510057"/>
              <a:gd name="connsiteX5" fmla="*/ 4517236 w 6047718"/>
              <a:gd name="connsiteY5" fmla="*/ 1641169 h 3510057"/>
              <a:gd name="connsiteX6" fmla="*/ 4656032 w 6047718"/>
              <a:gd name="connsiteY6" fmla="*/ 1281425 h 3510057"/>
              <a:gd name="connsiteX7" fmla="*/ 4778812 w 6047718"/>
              <a:gd name="connsiteY7" fmla="*/ 1440619 h 3510057"/>
              <a:gd name="connsiteX8" fmla="*/ 4896981 w 6047718"/>
              <a:gd name="connsiteY8" fmla="*/ 1150721 h 3510057"/>
              <a:gd name="connsiteX9" fmla="*/ 5012337 w 6047718"/>
              <a:gd name="connsiteY9" fmla="*/ 1286796 h 3510057"/>
              <a:gd name="connsiteX10" fmla="*/ 5085488 w 6047718"/>
              <a:gd name="connsiteY10" fmla="*/ 896320 h 3510057"/>
              <a:gd name="connsiteX11" fmla="*/ 5304944 w 6047718"/>
              <a:gd name="connsiteY11" fmla="*/ 1322294 h 3510057"/>
              <a:gd name="connsiteX12" fmla="*/ 5414672 w 6047718"/>
              <a:gd name="connsiteY12" fmla="*/ 1118181 h 3510057"/>
              <a:gd name="connsiteX13" fmla="*/ 5515959 w 6047718"/>
              <a:gd name="connsiteY13" fmla="*/ 186365 h 3510057"/>
              <a:gd name="connsiteX14" fmla="*/ 5651009 w 6047718"/>
              <a:gd name="connsiteY14" fmla="*/ 532468 h 3510057"/>
              <a:gd name="connsiteX15" fmla="*/ 5752296 w 6047718"/>
              <a:gd name="connsiteY15" fmla="*/ 1455410 h 3510057"/>
              <a:gd name="connsiteX16" fmla="*/ 5887347 w 6047718"/>
              <a:gd name="connsiteY16" fmla="*/ 283983 h 3510057"/>
              <a:gd name="connsiteX17" fmla="*/ 6047718 w 6047718"/>
              <a:gd name="connsiteY17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3866879 w 6047718"/>
              <a:gd name="connsiteY3" fmla="*/ 2534328 h 3510057"/>
              <a:gd name="connsiteX4" fmla="*/ 4303380 w 6047718"/>
              <a:gd name="connsiteY4" fmla="*/ 2041241 h 3510057"/>
              <a:gd name="connsiteX5" fmla="*/ 4656032 w 6047718"/>
              <a:gd name="connsiteY5" fmla="*/ 1281425 h 3510057"/>
              <a:gd name="connsiteX6" fmla="*/ 4778812 w 6047718"/>
              <a:gd name="connsiteY6" fmla="*/ 1440619 h 3510057"/>
              <a:gd name="connsiteX7" fmla="*/ 4896981 w 6047718"/>
              <a:gd name="connsiteY7" fmla="*/ 1150721 h 3510057"/>
              <a:gd name="connsiteX8" fmla="*/ 5012337 w 6047718"/>
              <a:gd name="connsiteY8" fmla="*/ 1286796 h 3510057"/>
              <a:gd name="connsiteX9" fmla="*/ 5085488 w 6047718"/>
              <a:gd name="connsiteY9" fmla="*/ 896320 h 3510057"/>
              <a:gd name="connsiteX10" fmla="*/ 5304944 w 6047718"/>
              <a:gd name="connsiteY10" fmla="*/ 1322294 h 3510057"/>
              <a:gd name="connsiteX11" fmla="*/ 5414672 w 6047718"/>
              <a:gd name="connsiteY11" fmla="*/ 1118181 h 3510057"/>
              <a:gd name="connsiteX12" fmla="*/ 5515959 w 6047718"/>
              <a:gd name="connsiteY12" fmla="*/ 186365 h 3510057"/>
              <a:gd name="connsiteX13" fmla="*/ 5651009 w 6047718"/>
              <a:gd name="connsiteY13" fmla="*/ 532468 h 3510057"/>
              <a:gd name="connsiteX14" fmla="*/ 5752296 w 6047718"/>
              <a:gd name="connsiteY14" fmla="*/ 1455410 h 3510057"/>
              <a:gd name="connsiteX15" fmla="*/ 5887347 w 6047718"/>
              <a:gd name="connsiteY15" fmla="*/ 283983 h 3510057"/>
              <a:gd name="connsiteX16" fmla="*/ 6047718 w 6047718"/>
              <a:gd name="connsiteY16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3866879 w 6047718"/>
              <a:gd name="connsiteY3" fmla="*/ 2534328 h 3510057"/>
              <a:gd name="connsiteX4" fmla="*/ 4303380 w 6047718"/>
              <a:gd name="connsiteY4" fmla="*/ 2041241 h 3510057"/>
              <a:gd name="connsiteX5" fmla="*/ 4656032 w 6047718"/>
              <a:gd name="connsiteY5" fmla="*/ 1281425 h 3510057"/>
              <a:gd name="connsiteX6" fmla="*/ 4778812 w 6047718"/>
              <a:gd name="connsiteY6" fmla="*/ 1440619 h 3510057"/>
              <a:gd name="connsiteX7" fmla="*/ 4896981 w 6047718"/>
              <a:gd name="connsiteY7" fmla="*/ 1150721 h 3510057"/>
              <a:gd name="connsiteX8" fmla="*/ 5012337 w 6047718"/>
              <a:gd name="connsiteY8" fmla="*/ 1286796 h 3510057"/>
              <a:gd name="connsiteX9" fmla="*/ 5085488 w 6047718"/>
              <a:gd name="connsiteY9" fmla="*/ 896320 h 3510057"/>
              <a:gd name="connsiteX10" fmla="*/ 5304944 w 6047718"/>
              <a:gd name="connsiteY10" fmla="*/ 1322294 h 3510057"/>
              <a:gd name="connsiteX11" fmla="*/ 5414672 w 6047718"/>
              <a:gd name="connsiteY11" fmla="*/ 1118181 h 3510057"/>
              <a:gd name="connsiteX12" fmla="*/ 5515959 w 6047718"/>
              <a:gd name="connsiteY12" fmla="*/ 186365 h 3510057"/>
              <a:gd name="connsiteX13" fmla="*/ 5651009 w 6047718"/>
              <a:gd name="connsiteY13" fmla="*/ 532468 h 3510057"/>
              <a:gd name="connsiteX14" fmla="*/ 5752296 w 6047718"/>
              <a:gd name="connsiteY14" fmla="*/ 1455410 h 3510057"/>
              <a:gd name="connsiteX15" fmla="*/ 5887347 w 6047718"/>
              <a:gd name="connsiteY15" fmla="*/ 283983 h 3510057"/>
              <a:gd name="connsiteX16" fmla="*/ 6047718 w 6047718"/>
              <a:gd name="connsiteY16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3866879 w 6047718"/>
              <a:gd name="connsiteY3" fmla="*/ 2534328 h 3510057"/>
              <a:gd name="connsiteX4" fmla="*/ 4303380 w 6047718"/>
              <a:gd name="connsiteY4" fmla="*/ 2041241 h 3510057"/>
              <a:gd name="connsiteX5" fmla="*/ 4656032 w 6047718"/>
              <a:gd name="connsiteY5" fmla="*/ 1281425 h 3510057"/>
              <a:gd name="connsiteX6" fmla="*/ 4778812 w 6047718"/>
              <a:gd name="connsiteY6" fmla="*/ 1440619 h 3510057"/>
              <a:gd name="connsiteX7" fmla="*/ 4896981 w 6047718"/>
              <a:gd name="connsiteY7" fmla="*/ 1150721 h 3510057"/>
              <a:gd name="connsiteX8" fmla="*/ 5012337 w 6047718"/>
              <a:gd name="connsiteY8" fmla="*/ 1286796 h 3510057"/>
              <a:gd name="connsiteX9" fmla="*/ 5085488 w 6047718"/>
              <a:gd name="connsiteY9" fmla="*/ 896320 h 3510057"/>
              <a:gd name="connsiteX10" fmla="*/ 5304944 w 6047718"/>
              <a:gd name="connsiteY10" fmla="*/ 1322294 h 3510057"/>
              <a:gd name="connsiteX11" fmla="*/ 5414672 w 6047718"/>
              <a:gd name="connsiteY11" fmla="*/ 1118181 h 3510057"/>
              <a:gd name="connsiteX12" fmla="*/ 5515959 w 6047718"/>
              <a:gd name="connsiteY12" fmla="*/ 186365 h 3510057"/>
              <a:gd name="connsiteX13" fmla="*/ 5651009 w 6047718"/>
              <a:gd name="connsiteY13" fmla="*/ 532468 h 3510057"/>
              <a:gd name="connsiteX14" fmla="*/ 5752296 w 6047718"/>
              <a:gd name="connsiteY14" fmla="*/ 1455410 h 3510057"/>
              <a:gd name="connsiteX15" fmla="*/ 5887347 w 6047718"/>
              <a:gd name="connsiteY15" fmla="*/ 283983 h 3510057"/>
              <a:gd name="connsiteX16" fmla="*/ 6047718 w 6047718"/>
              <a:gd name="connsiteY16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3866879 w 6047718"/>
              <a:gd name="connsiteY3" fmla="*/ 2534328 h 3510057"/>
              <a:gd name="connsiteX4" fmla="*/ 4303380 w 6047718"/>
              <a:gd name="connsiteY4" fmla="*/ 2041241 h 3510057"/>
              <a:gd name="connsiteX5" fmla="*/ 4656032 w 6047718"/>
              <a:gd name="connsiteY5" fmla="*/ 1281425 h 3510057"/>
              <a:gd name="connsiteX6" fmla="*/ 4778812 w 6047718"/>
              <a:gd name="connsiteY6" fmla="*/ 1440619 h 3510057"/>
              <a:gd name="connsiteX7" fmla="*/ 4896981 w 6047718"/>
              <a:gd name="connsiteY7" fmla="*/ 1150721 h 3510057"/>
              <a:gd name="connsiteX8" fmla="*/ 5012337 w 6047718"/>
              <a:gd name="connsiteY8" fmla="*/ 1286796 h 3510057"/>
              <a:gd name="connsiteX9" fmla="*/ 5085488 w 6047718"/>
              <a:gd name="connsiteY9" fmla="*/ 896320 h 3510057"/>
              <a:gd name="connsiteX10" fmla="*/ 5304944 w 6047718"/>
              <a:gd name="connsiteY10" fmla="*/ 1322294 h 3510057"/>
              <a:gd name="connsiteX11" fmla="*/ 5414672 w 6047718"/>
              <a:gd name="connsiteY11" fmla="*/ 1118181 h 3510057"/>
              <a:gd name="connsiteX12" fmla="*/ 5515959 w 6047718"/>
              <a:gd name="connsiteY12" fmla="*/ 186365 h 3510057"/>
              <a:gd name="connsiteX13" fmla="*/ 5651009 w 6047718"/>
              <a:gd name="connsiteY13" fmla="*/ 532468 h 3510057"/>
              <a:gd name="connsiteX14" fmla="*/ 5752296 w 6047718"/>
              <a:gd name="connsiteY14" fmla="*/ 1455410 h 3510057"/>
              <a:gd name="connsiteX15" fmla="*/ 5887347 w 6047718"/>
              <a:gd name="connsiteY15" fmla="*/ 283983 h 3510057"/>
              <a:gd name="connsiteX16" fmla="*/ 6047718 w 6047718"/>
              <a:gd name="connsiteY16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4032041 w 6047718"/>
              <a:gd name="connsiteY3" fmla="*/ 2559200 h 3510057"/>
              <a:gd name="connsiteX4" fmla="*/ 4303380 w 6047718"/>
              <a:gd name="connsiteY4" fmla="*/ 2041241 h 3510057"/>
              <a:gd name="connsiteX5" fmla="*/ 4656032 w 6047718"/>
              <a:gd name="connsiteY5" fmla="*/ 1281425 h 3510057"/>
              <a:gd name="connsiteX6" fmla="*/ 4778812 w 6047718"/>
              <a:gd name="connsiteY6" fmla="*/ 1440619 h 3510057"/>
              <a:gd name="connsiteX7" fmla="*/ 4896981 w 6047718"/>
              <a:gd name="connsiteY7" fmla="*/ 1150721 h 3510057"/>
              <a:gd name="connsiteX8" fmla="*/ 5012337 w 6047718"/>
              <a:gd name="connsiteY8" fmla="*/ 1286796 h 3510057"/>
              <a:gd name="connsiteX9" fmla="*/ 5085488 w 6047718"/>
              <a:gd name="connsiteY9" fmla="*/ 896320 h 3510057"/>
              <a:gd name="connsiteX10" fmla="*/ 5304944 w 6047718"/>
              <a:gd name="connsiteY10" fmla="*/ 1322294 h 3510057"/>
              <a:gd name="connsiteX11" fmla="*/ 5414672 w 6047718"/>
              <a:gd name="connsiteY11" fmla="*/ 1118181 h 3510057"/>
              <a:gd name="connsiteX12" fmla="*/ 5515959 w 6047718"/>
              <a:gd name="connsiteY12" fmla="*/ 186365 h 3510057"/>
              <a:gd name="connsiteX13" fmla="*/ 5651009 w 6047718"/>
              <a:gd name="connsiteY13" fmla="*/ 532468 h 3510057"/>
              <a:gd name="connsiteX14" fmla="*/ 5752296 w 6047718"/>
              <a:gd name="connsiteY14" fmla="*/ 1455410 h 3510057"/>
              <a:gd name="connsiteX15" fmla="*/ 5887347 w 6047718"/>
              <a:gd name="connsiteY15" fmla="*/ 283983 h 3510057"/>
              <a:gd name="connsiteX16" fmla="*/ 6047718 w 6047718"/>
              <a:gd name="connsiteY16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4032041 w 6047718"/>
              <a:gd name="connsiteY3" fmla="*/ 2559200 h 3510057"/>
              <a:gd name="connsiteX4" fmla="*/ 4303380 w 6047718"/>
              <a:gd name="connsiteY4" fmla="*/ 2041241 h 3510057"/>
              <a:gd name="connsiteX5" fmla="*/ 4656032 w 6047718"/>
              <a:gd name="connsiteY5" fmla="*/ 1281425 h 3510057"/>
              <a:gd name="connsiteX6" fmla="*/ 4778812 w 6047718"/>
              <a:gd name="connsiteY6" fmla="*/ 1440619 h 3510057"/>
              <a:gd name="connsiteX7" fmla="*/ 4896981 w 6047718"/>
              <a:gd name="connsiteY7" fmla="*/ 1150721 h 3510057"/>
              <a:gd name="connsiteX8" fmla="*/ 5012337 w 6047718"/>
              <a:gd name="connsiteY8" fmla="*/ 1286796 h 3510057"/>
              <a:gd name="connsiteX9" fmla="*/ 5085488 w 6047718"/>
              <a:gd name="connsiteY9" fmla="*/ 896320 h 3510057"/>
              <a:gd name="connsiteX10" fmla="*/ 5304944 w 6047718"/>
              <a:gd name="connsiteY10" fmla="*/ 1322294 h 3510057"/>
              <a:gd name="connsiteX11" fmla="*/ 5414672 w 6047718"/>
              <a:gd name="connsiteY11" fmla="*/ 1118181 h 3510057"/>
              <a:gd name="connsiteX12" fmla="*/ 5515959 w 6047718"/>
              <a:gd name="connsiteY12" fmla="*/ 186365 h 3510057"/>
              <a:gd name="connsiteX13" fmla="*/ 5651009 w 6047718"/>
              <a:gd name="connsiteY13" fmla="*/ 532468 h 3510057"/>
              <a:gd name="connsiteX14" fmla="*/ 5752296 w 6047718"/>
              <a:gd name="connsiteY14" fmla="*/ 1455410 h 3510057"/>
              <a:gd name="connsiteX15" fmla="*/ 5887347 w 6047718"/>
              <a:gd name="connsiteY15" fmla="*/ 283983 h 3510057"/>
              <a:gd name="connsiteX16" fmla="*/ 6047718 w 6047718"/>
              <a:gd name="connsiteY16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4032041 w 6047718"/>
              <a:gd name="connsiteY3" fmla="*/ 2559200 h 3510057"/>
              <a:gd name="connsiteX4" fmla="*/ 4280858 w 6047718"/>
              <a:gd name="connsiteY4" fmla="*/ 2053677 h 3510057"/>
              <a:gd name="connsiteX5" fmla="*/ 4656032 w 6047718"/>
              <a:gd name="connsiteY5" fmla="*/ 1281425 h 3510057"/>
              <a:gd name="connsiteX6" fmla="*/ 4778812 w 6047718"/>
              <a:gd name="connsiteY6" fmla="*/ 1440619 h 3510057"/>
              <a:gd name="connsiteX7" fmla="*/ 4896981 w 6047718"/>
              <a:gd name="connsiteY7" fmla="*/ 1150721 h 3510057"/>
              <a:gd name="connsiteX8" fmla="*/ 5012337 w 6047718"/>
              <a:gd name="connsiteY8" fmla="*/ 1286796 h 3510057"/>
              <a:gd name="connsiteX9" fmla="*/ 5085488 w 6047718"/>
              <a:gd name="connsiteY9" fmla="*/ 896320 h 3510057"/>
              <a:gd name="connsiteX10" fmla="*/ 5304944 w 6047718"/>
              <a:gd name="connsiteY10" fmla="*/ 1322294 h 3510057"/>
              <a:gd name="connsiteX11" fmla="*/ 5414672 w 6047718"/>
              <a:gd name="connsiteY11" fmla="*/ 1118181 h 3510057"/>
              <a:gd name="connsiteX12" fmla="*/ 5515959 w 6047718"/>
              <a:gd name="connsiteY12" fmla="*/ 186365 h 3510057"/>
              <a:gd name="connsiteX13" fmla="*/ 5651009 w 6047718"/>
              <a:gd name="connsiteY13" fmla="*/ 532468 h 3510057"/>
              <a:gd name="connsiteX14" fmla="*/ 5752296 w 6047718"/>
              <a:gd name="connsiteY14" fmla="*/ 1455410 h 3510057"/>
              <a:gd name="connsiteX15" fmla="*/ 5887347 w 6047718"/>
              <a:gd name="connsiteY15" fmla="*/ 283983 h 3510057"/>
              <a:gd name="connsiteX16" fmla="*/ 6047718 w 6047718"/>
              <a:gd name="connsiteY16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4032041 w 6047718"/>
              <a:gd name="connsiteY3" fmla="*/ 2559200 h 3510057"/>
              <a:gd name="connsiteX4" fmla="*/ 4318395 w 6047718"/>
              <a:gd name="connsiteY4" fmla="*/ 2028805 h 3510057"/>
              <a:gd name="connsiteX5" fmla="*/ 4656032 w 6047718"/>
              <a:gd name="connsiteY5" fmla="*/ 1281425 h 3510057"/>
              <a:gd name="connsiteX6" fmla="*/ 4778812 w 6047718"/>
              <a:gd name="connsiteY6" fmla="*/ 1440619 h 3510057"/>
              <a:gd name="connsiteX7" fmla="*/ 4896981 w 6047718"/>
              <a:gd name="connsiteY7" fmla="*/ 1150721 h 3510057"/>
              <a:gd name="connsiteX8" fmla="*/ 5012337 w 6047718"/>
              <a:gd name="connsiteY8" fmla="*/ 1286796 h 3510057"/>
              <a:gd name="connsiteX9" fmla="*/ 5085488 w 6047718"/>
              <a:gd name="connsiteY9" fmla="*/ 896320 h 3510057"/>
              <a:gd name="connsiteX10" fmla="*/ 5304944 w 6047718"/>
              <a:gd name="connsiteY10" fmla="*/ 1322294 h 3510057"/>
              <a:gd name="connsiteX11" fmla="*/ 5414672 w 6047718"/>
              <a:gd name="connsiteY11" fmla="*/ 1118181 h 3510057"/>
              <a:gd name="connsiteX12" fmla="*/ 5515959 w 6047718"/>
              <a:gd name="connsiteY12" fmla="*/ 186365 h 3510057"/>
              <a:gd name="connsiteX13" fmla="*/ 5651009 w 6047718"/>
              <a:gd name="connsiteY13" fmla="*/ 532468 h 3510057"/>
              <a:gd name="connsiteX14" fmla="*/ 5752296 w 6047718"/>
              <a:gd name="connsiteY14" fmla="*/ 1455410 h 3510057"/>
              <a:gd name="connsiteX15" fmla="*/ 5887347 w 6047718"/>
              <a:gd name="connsiteY15" fmla="*/ 283983 h 3510057"/>
              <a:gd name="connsiteX16" fmla="*/ 6047718 w 6047718"/>
              <a:gd name="connsiteY16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4024534 w 6047718"/>
              <a:gd name="connsiteY3" fmla="*/ 2770613 h 3510057"/>
              <a:gd name="connsiteX4" fmla="*/ 4318395 w 6047718"/>
              <a:gd name="connsiteY4" fmla="*/ 2028805 h 3510057"/>
              <a:gd name="connsiteX5" fmla="*/ 4656032 w 6047718"/>
              <a:gd name="connsiteY5" fmla="*/ 1281425 h 3510057"/>
              <a:gd name="connsiteX6" fmla="*/ 4778812 w 6047718"/>
              <a:gd name="connsiteY6" fmla="*/ 1440619 h 3510057"/>
              <a:gd name="connsiteX7" fmla="*/ 4896981 w 6047718"/>
              <a:gd name="connsiteY7" fmla="*/ 1150721 h 3510057"/>
              <a:gd name="connsiteX8" fmla="*/ 5012337 w 6047718"/>
              <a:gd name="connsiteY8" fmla="*/ 1286796 h 3510057"/>
              <a:gd name="connsiteX9" fmla="*/ 5085488 w 6047718"/>
              <a:gd name="connsiteY9" fmla="*/ 896320 h 3510057"/>
              <a:gd name="connsiteX10" fmla="*/ 5304944 w 6047718"/>
              <a:gd name="connsiteY10" fmla="*/ 1322294 h 3510057"/>
              <a:gd name="connsiteX11" fmla="*/ 5414672 w 6047718"/>
              <a:gd name="connsiteY11" fmla="*/ 1118181 h 3510057"/>
              <a:gd name="connsiteX12" fmla="*/ 5515959 w 6047718"/>
              <a:gd name="connsiteY12" fmla="*/ 186365 h 3510057"/>
              <a:gd name="connsiteX13" fmla="*/ 5651009 w 6047718"/>
              <a:gd name="connsiteY13" fmla="*/ 532468 h 3510057"/>
              <a:gd name="connsiteX14" fmla="*/ 5752296 w 6047718"/>
              <a:gd name="connsiteY14" fmla="*/ 1455410 h 3510057"/>
              <a:gd name="connsiteX15" fmla="*/ 5887347 w 6047718"/>
              <a:gd name="connsiteY15" fmla="*/ 283983 h 3510057"/>
              <a:gd name="connsiteX16" fmla="*/ 6047718 w 6047718"/>
              <a:gd name="connsiteY16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887352 h 3510057"/>
              <a:gd name="connsiteX3" fmla="*/ 4024534 w 6047718"/>
              <a:gd name="connsiteY3" fmla="*/ 2770613 h 3510057"/>
              <a:gd name="connsiteX4" fmla="*/ 4318395 w 6047718"/>
              <a:gd name="connsiteY4" fmla="*/ 2028805 h 3510057"/>
              <a:gd name="connsiteX5" fmla="*/ 4656032 w 6047718"/>
              <a:gd name="connsiteY5" fmla="*/ 1281425 h 3510057"/>
              <a:gd name="connsiteX6" fmla="*/ 4778812 w 6047718"/>
              <a:gd name="connsiteY6" fmla="*/ 1440619 h 3510057"/>
              <a:gd name="connsiteX7" fmla="*/ 4896981 w 6047718"/>
              <a:gd name="connsiteY7" fmla="*/ 1150721 h 3510057"/>
              <a:gd name="connsiteX8" fmla="*/ 5012337 w 6047718"/>
              <a:gd name="connsiteY8" fmla="*/ 1286796 h 3510057"/>
              <a:gd name="connsiteX9" fmla="*/ 5085488 w 6047718"/>
              <a:gd name="connsiteY9" fmla="*/ 896320 h 3510057"/>
              <a:gd name="connsiteX10" fmla="*/ 5304944 w 6047718"/>
              <a:gd name="connsiteY10" fmla="*/ 1322294 h 3510057"/>
              <a:gd name="connsiteX11" fmla="*/ 5414672 w 6047718"/>
              <a:gd name="connsiteY11" fmla="*/ 1118181 h 3510057"/>
              <a:gd name="connsiteX12" fmla="*/ 5515959 w 6047718"/>
              <a:gd name="connsiteY12" fmla="*/ 186365 h 3510057"/>
              <a:gd name="connsiteX13" fmla="*/ 5651009 w 6047718"/>
              <a:gd name="connsiteY13" fmla="*/ 532468 h 3510057"/>
              <a:gd name="connsiteX14" fmla="*/ 5752296 w 6047718"/>
              <a:gd name="connsiteY14" fmla="*/ 1455410 h 3510057"/>
              <a:gd name="connsiteX15" fmla="*/ 5887347 w 6047718"/>
              <a:gd name="connsiteY15" fmla="*/ 283983 h 3510057"/>
              <a:gd name="connsiteX16" fmla="*/ 6047718 w 6047718"/>
              <a:gd name="connsiteY16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974404 h 3510057"/>
              <a:gd name="connsiteX3" fmla="*/ 4024534 w 6047718"/>
              <a:gd name="connsiteY3" fmla="*/ 2770613 h 3510057"/>
              <a:gd name="connsiteX4" fmla="*/ 4318395 w 6047718"/>
              <a:gd name="connsiteY4" fmla="*/ 2028805 h 3510057"/>
              <a:gd name="connsiteX5" fmla="*/ 4656032 w 6047718"/>
              <a:gd name="connsiteY5" fmla="*/ 1281425 h 3510057"/>
              <a:gd name="connsiteX6" fmla="*/ 4778812 w 6047718"/>
              <a:gd name="connsiteY6" fmla="*/ 1440619 h 3510057"/>
              <a:gd name="connsiteX7" fmla="*/ 4896981 w 6047718"/>
              <a:gd name="connsiteY7" fmla="*/ 1150721 h 3510057"/>
              <a:gd name="connsiteX8" fmla="*/ 5012337 w 6047718"/>
              <a:gd name="connsiteY8" fmla="*/ 1286796 h 3510057"/>
              <a:gd name="connsiteX9" fmla="*/ 5085488 w 6047718"/>
              <a:gd name="connsiteY9" fmla="*/ 896320 h 3510057"/>
              <a:gd name="connsiteX10" fmla="*/ 5304944 w 6047718"/>
              <a:gd name="connsiteY10" fmla="*/ 1322294 h 3510057"/>
              <a:gd name="connsiteX11" fmla="*/ 5414672 w 6047718"/>
              <a:gd name="connsiteY11" fmla="*/ 1118181 h 3510057"/>
              <a:gd name="connsiteX12" fmla="*/ 5515959 w 6047718"/>
              <a:gd name="connsiteY12" fmla="*/ 186365 h 3510057"/>
              <a:gd name="connsiteX13" fmla="*/ 5651009 w 6047718"/>
              <a:gd name="connsiteY13" fmla="*/ 532468 h 3510057"/>
              <a:gd name="connsiteX14" fmla="*/ 5752296 w 6047718"/>
              <a:gd name="connsiteY14" fmla="*/ 1455410 h 3510057"/>
              <a:gd name="connsiteX15" fmla="*/ 5887347 w 6047718"/>
              <a:gd name="connsiteY15" fmla="*/ 283983 h 3510057"/>
              <a:gd name="connsiteX16" fmla="*/ 6047718 w 6047718"/>
              <a:gd name="connsiteY16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2735827 w 6047718"/>
              <a:gd name="connsiteY2" fmla="*/ 2974404 h 3510057"/>
              <a:gd name="connsiteX3" fmla="*/ 4024534 w 6047718"/>
              <a:gd name="connsiteY3" fmla="*/ 2770613 h 3510057"/>
              <a:gd name="connsiteX4" fmla="*/ 4318395 w 6047718"/>
              <a:gd name="connsiteY4" fmla="*/ 2028805 h 3510057"/>
              <a:gd name="connsiteX5" fmla="*/ 4656032 w 6047718"/>
              <a:gd name="connsiteY5" fmla="*/ 1281425 h 3510057"/>
              <a:gd name="connsiteX6" fmla="*/ 4778812 w 6047718"/>
              <a:gd name="connsiteY6" fmla="*/ 1440619 h 3510057"/>
              <a:gd name="connsiteX7" fmla="*/ 4896981 w 6047718"/>
              <a:gd name="connsiteY7" fmla="*/ 1150721 h 3510057"/>
              <a:gd name="connsiteX8" fmla="*/ 5012337 w 6047718"/>
              <a:gd name="connsiteY8" fmla="*/ 1286796 h 3510057"/>
              <a:gd name="connsiteX9" fmla="*/ 5085488 w 6047718"/>
              <a:gd name="connsiteY9" fmla="*/ 896320 h 3510057"/>
              <a:gd name="connsiteX10" fmla="*/ 5304944 w 6047718"/>
              <a:gd name="connsiteY10" fmla="*/ 1322294 h 3510057"/>
              <a:gd name="connsiteX11" fmla="*/ 5414672 w 6047718"/>
              <a:gd name="connsiteY11" fmla="*/ 1118181 h 3510057"/>
              <a:gd name="connsiteX12" fmla="*/ 5515959 w 6047718"/>
              <a:gd name="connsiteY12" fmla="*/ 186365 h 3510057"/>
              <a:gd name="connsiteX13" fmla="*/ 5651009 w 6047718"/>
              <a:gd name="connsiteY13" fmla="*/ 532468 h 3510057"/>
              <a:gd name="connsiteX14" fmla="*/ 5752296 w 6047718"/>
              <a:gd name="connsiteY14" fmla="*/ 1455410 h 3510057"/>
              <a:gd name="connsiteX15" fmla="*/ 5887347 w 6047718"/>
              <a:gd name="connsiteY15" fmla="*/ 283983 h 3510057"/>
              <a:gd name="connsiteX16" fmla="*/ 6047718 w 6047718"/>
              <a:gd name="connsiteY16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4024534 w 6047718"/>
              <a:gd name="connsiteY2" fmla="*/ 2770613 h 3510057"/>
              <a:gd name="connsiteX3" fmla="*/ 4318395 w 6047718"/>
              <a:gd name="connsiteY3" fmla="*/ 2028805 h 3510057"/>
              <a:gd name="connsiteX4" fmla="*/ 4656032 w 6047718"/>
              <a:gd name="connsiteY4" fmla="*/ 1281425 h 3510057"/>
              <a:gd name="connsiteX5" fmla="*/ 4778812 w 6047718"/>
              <a:gd name="connsiteY5" fmla="*/ 1440619 h 3510057"/>
              <a:gd name="connsiteX6" fmla="*/ 4896981 w 6047718"/>
              <a:gd name="connsiteY6" fmla="*/ 1150721 h 3510057"/>
              <a:gd name="connsiteX7" fmla="*/ 5012337 w 6047718"/>
              <a:gd name="connsiteY7" fmla="*/ 1286796 h 3510057"/>
              <a:gd name="connsiteX8" fmla="*/ 5085488 w 6047718"/>
              <a:gd name="connsiteY8" fmla="*/ 896320 h 3510057"/>
              <a:gd name="connsiteX9" fmla="*/ 5304944 w 6047718"/>
              <a:gd name="connsiteY9" fmla="*/ 1322294 h 3510057"/>
              <a:gd name="connsiteX10" fmla="*/ 5414672 w 6047718"/>
              <a:gd name="connsiteY10" fmla="*/ 1118181 h 3510057"/>
              <a:gd name="connsiteX11" fmla="*/ 5515959 w 6047718"/>
              <a:gd name="connsiteY11" fmla="*/ 186365 h 3510057"/>
              <a:gd name="connsiteX12" fmla="*/ 5651009 w 6047718"/>
              <a:gd name="connsiteY12" fmla="*/ 532468 h 3510057"/>
              <a:gd name="connsiteX13" fmla="*/ 5752296 w 6047718"/>
              <a:gd name="connsiteY13" fmla="*/ 1455410 h 3510057"/>
              <a:gd name="connsiteX14" fmla="*/ 5887347 w 6047718"/>
              <a:gd name="connsiteY14" fmla="*/ 283983 h 3510057"/>
              <a:gd name="connsiteX15" fmla="*/ 6047718 w 6047718"/>
              <a:gd name="connsiteY15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4024534 w 6047718"/>
              <a:gd name="connsiteY2" fmla="*/ 2770613 h 3510057"/>
              <a:gd name="connsiteX3" fmla="*/ 4318395 w 6047718"/>
              <a:gd name="connsiteY3" fmla="*/ 2028805 h 3510057"/>
              <a:gd name="connsiteX4" fmla="*/ 4656032 w 6047718"/>
              <a:gd name="connsiteY4" fmla="*/ 1281425 h 3510057"/>
              <a:gd name="connsiteX5" fmla="*/ 4778812 w 6047718"/>
              <a:gd name="connsiteY5" fmla="*/ 1440619 h 3510057"/>
              <a:gd name="connsiteX6" fmla="*/ 4896981 w 6047718"/>
              <a:gd name="connsiteY6" fmla="*/ 1150721 h 3510057"/>
              <a:gd name="connsiteX7" fmla="*/ 5012337 w 6047718"/>
              <a:gd name="connsiteY7" fmla="*/ 1286796 h 3510057"/>
              <a:gd name="connsiteX8" fmla="*/ 5085488 w 6047718"/>
              <a:gd name="connsiteY8" fmla="*/ 896320 h 3510057"/>
              <a:gd name="connsiteX9" fmla="*/ 5304944 w 6047718"/>
              <a:gd name="connsiteY9" fmla="*/ 1322294 h 3510057"/>
              <a:gd name="connsiteX10" fmla="*/ 5414672 w 6047718"/>
              <a:gd name="connsiteY10" fmla="*/ 1118181 h 3510057"/>
              <a:gd name="connsiteX11" fmla="*/ 5515959 w 6047718"/>
              <a:gd name="connsiteY11" fmla="*/ 186365 h 3510057"/>
              <a:gd name="connsiteX12" fmla="*/ 5651009 w 6047718"/>
              <a:gd name="connsiteY12" fmla="*/ 532468 h 3510057"/>
              <a:gd name="connsiteX13" fmla="*/ 5752296 w 6047718"/>
              <a:gd name="connsiteY13" fmla="*/ 1455410 h 3510057"/>
              <a:gd name="connsiteX14" fmla="*/ 5887347 w 6047718"/>
              <a:gd name="connsiteY14" fmla="*/ 283983 h 3510057"/>
              <a:gd name="connsiteX15" fmla="*/ 6047718 w 6047718"/>
              <a:gd name="connsiteY15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4024534 w 6047718"/>
              <a:gd name="connsiteY2" fmla="*/ 2770613 h 3510057"/>
              <a:gd name="connsiteX3" fmla="*/ 4355932 w 6047718"/>
              <a:gd name="connsiteY3" fmla="*/ 2066113 h 3510057"/>
              <a:gd name="connsiteX4" fmla="*/ 4656032 w 6047718"/>
              <a:gd name="connsiteY4" fmla="*/ 1281425 h 3510057"/>
              <a:gd name="connsiteX5" fmla="*/ 4778812 w 6047718"/>
              <a:gd name="connsiteY5" fmla="*/ 1440619 h 3510057"/>
              <a:gd name="connsiteX6" fmla="*/ 4896981 w 6047718"/>
              <a:gd name="connsiteY6" fmla="*/ 1150721 h 3510057"/>
              <a:gd name="connsiteX7" fmla="*/ 5012337 w 6047718"/>
              <a:gd name="connsiteY7" fmla="*/ 1286796 h 3510057"/>
              <a:gd name="connsiteX8" fmla="*/ 5085488 w 6047718"/>
              <a:gd name="connsiteY8" fmla="*/ 896320 h 3510057"/>
              <a:gd name="connsiteX9" fmla="*/ 5304944 w 6047718"/>
              <a:gd name="connsiteY9" fmla="*/ 1322294 h 3510057"/>
              <a:gd name="connsiteX10" fmla="*/ 5414672 w 6047718"/>
              <a:gd name="connsiteY10" fmla="*/ 1118181 h 3510057"/>
              <a:gd name="connsiteX11" fmla="*/ 5515959 w 6047718"/>
              <a:gd name="connsiteY11" fmla="*/ 186365 h 3510057"/>
              <a:gd name="connsiteX12" fmla="*/ 5651009 w 6047718"/>
              <a:gd name="connsiteY12" fmla="*/ 532468 h 3510057"/>
              <a:gd name="connsiteX13" fmla="*/ 5752296 w 6047718"/>
              <a:gd name="connsiteY13" fmla="*/ 1455410 h 3510057"/>
              <a:gd name="connsiteX14" fmla="*/ 5887347 w 6047718"/>
              <a:gd name="connsiteY14" fmla="*/ 283983 h 3510057"/>
              <a:gd name="connsiteX15" fmla="*/ 6047718 w 6047718"/>
              <a:gd name="connsiteY15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4024534 w 6047718"/>
              <a:gd name="connsiteY2" fmla="*/ 2770613 h 3510057"/>
              <a:gd name="connsiteX3" fmla="*/ 4325902 w 6047718"/>
              <a:gd name="connsiteY3" fmla="*/ 1879573 h 3510057"/>
              <a:gd name="connsiteX4" fmla="*/ 4656032 w 6047718"/>
              <a:gd name="connsiteY4" fmla="*/ 1281425 h 3510057"/>
              <a:gd name="connsiteX5" fmla="*/ 4778812 w 6047718"/>
              <a:gd name="connsiteY5" fmla="*/ 1440619 h 3510057"/>
              <a:gd name="connsiteX6" fmla="*/ 4896981 w 6047718"/>
              <a:gd name="connsiteY6" fmla="*/ 1150721 h 3510057"/>
              <a:gd name="connsiteX7" fmla="*/ 5012337 w 6047718"/>
              <a:gd name="connsiteY7" fmla="*/ 1286796 h 3510057"/>
              <a:gd name="connsiteX8" fmla="*/ 5085488 w 6047718"/>
              <a:gd name="connsiteY8" fmla="*/ 896320 h 3510057"/>
              <a:gd name="connsiteX9" fmla="*/ 5304944 w 6047718"/>
              <a:gd name="connsiteY9" fmla="*/ 1322294 h 3510057"/>
              <a:gd name="connsiteX10" fmla="*/ 5414672 w 6047718"/>
              <a:gd name="connsiteY10" fmla="*/ 1118181 h 3510057"/>
              <a:gd name="connsiteX11" fmla="*/ 5515959 w 6047718"/>
              <a:gd name="connsiteY11" fmla="*/ 186365 h 3510057"/>
              <a:gd name="connsiteX12" fmla="*/ 5651009 w 6047718"/>
              <a:gd name="connsiteY12" fmla="*/ 532468 h 3510057"/>
              <a:gd name="connsiteX13" fmla="*/ 5752296 w 6047718"/>
              <a:gd name="connsiteY13" fmla="*/ 1455410 h 3510057"/>
              <a:gd name="connsiteX14" fmla="*/ 5887347 w 6047718"/>
              <a:gd name="connsiteY14" fmla="*/ 283983 h 3510057"/>
              <a:gd name="connsiteX15" fmla="*/ 6047718 w 6047718"/>
              <a:gd name="connsiteY15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4024534 w 6047718"/>
              <a:gd name="connsiteY2" fmla="*/ 2770613 h 3510057"/>
              <a:gd name="connsiteX3" fmla="*/ 4355932 w 6047718"/>
              <a:gd name="connsiteY3" fmla="*/ 1854701 h 3510057"/>
              <a:gd name="connsiteX4" fmla="*/ 4656032 w 6047718"/>
              <a:gd name="connsiteY4" fmla="*/ 1281425 h 3510057"/>
              <a:gd name="connsiteX5" fmla="*/ 4778812 w 6047718"/>
              <a:gd name="connsiteY5" fmla="*/ 1440619 h 3510057"/>
              <a:gd name="connsiteX6" fmla="*/ 4896981 w 6047718"/>
              <a:gd name="connsiteY6" fmla="*/ 1150721 h 3510057"/>
              <a:gd name="connsiteX7" fmla="*/ 5012337 w 6047718"/>
              <a:gd name="connsiteY7" fmla="*/ 1286796 h 3510057"/>
              <a:gd name="connsiteX8" fmla="*/ 5085488 w 6047718"/>
              <a:gd name="connsiteY8" fmla="*/ 896320 h 3510057"/>
              <a:gd name="connsiteX9" fmla="*/ 5304944 w 6047718"/>
              <a:gd name="connsiteY9" fmla="*/ 1322294 h 3510057"/>
              <a:gd name="connsiteX10" fmla="*/ 5414672 w 6047718"/>
              <a:gd name="connsiteY10" fmla="*/ 1118181 h 3510057"/>
              <a:gd name="connsiteX11" fmla="*/ 5515959 w 6047718"/>
              <a:gd name="connsiteY11" fmla="*/ 186365 h 3510057"/>
              <a:gd name="connsiteX12" fmla="*/ 5651009 w 6047718"/>
              <a:gd name="connsiteY12" fmla="*/ 532468 h 3510057"/>
              <a:gd name="connsiteX13" fmla="*/ 5752296 w 6047718"/>
              <a:gd name="connsiteY13" fmla="*/ 1455410 h 3510057"/>
              <a:gd name="connsiteX14" fmla="*/ 5887347 w 6047718"/>
              <a:gd name="connsiteY14" fmla="*/ 283983 h 3510057"/>
              <a:gd name="connsiteX15" fmla="*/ 6047718 w 6047718"/>
              <a:gd name="connsiteY15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4024534 w 6047718"/>
              <a:gd name="connsiteY2" fmla="*/ 2770613 h 3510057"/>
              <a:gd name="connsiteX3" fmla="*/ 4656032 w 6047718"/>
              <a:gd name="connsiteY3" fmla="*/ 1281425 h 3510057"/>
              <a:gd name="connsiteX4" fmla="*/ 4778812 w 6047718"/>
              <a:gd name="connsiteY4" fmla="*/ 1440619 h 3510057"/>
              <a:gd name="connsiteX5" fmla="*/ 4896981 w 6047718"/>
              <a:gd name="connsiteY5" fmla="*/ 1150721 h 3510057"/>
              <a:gd name="connsiteX6" fmla="*/ 5012337 w 6047718"/>
              <a:gd name="connsiteY6" fmla="*/ 1286796 h 3510057"/>
              <a:gd name="connsiteX7" fmla="*/ 5085488 w 6047718"/>
              <a:gd name="connsiteY7" fmla="*/ 896320 h 3510057"/>
              <a:gd name="connsiteX8" fmla="*/ 5304944 w 6047718"/>
              <a:gd name="connsiteY8" fmla="*/ 1322294 h 3510057"/>
              <a:gd name="connsiteX9" fmla="*/ 5414672 w 6047718"/>
              <a:gd name="connsiteY9" fmla="*/ 1118181 h 3510057"/>
              <a:gd name="connsiteX10" fmla="*/ 5515959 w 6047718"/>
              <a:gd name="connsiteY10" fmla="*/ 186365 h 3510057"/>
              <a:gd name="connsiteX11" fmla="*/ 5651009 w 6047718"/>
              <a:gd name="connsiteY11" fmla="*/ 532468 h 3510057"/>
              <a:gd name="connsiteX12" fmla="*/ 5752296 w 6047718"/>
              <a:gd name="connsiteY12" fmla="*/ 1455410 h 3510057"/>
              <a:gd name="connsiteX13" fmla="*/ 5887347 w 6047718"/>
              <a:gd name="connsiteY13" fmla="*/ 283983 h 3510057"/>
              <a:gd name="connsiteX14" fmla="*/ 6047718 w 6047718"/>
              <a:gd name="connsiteY14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4024534 w 6047718"/>
              <a:gd name="connsiteY2" fmla="*/ 2770613 h 3510057"/>
              <a:gd name="connsiteX3" fmla="*/ 4656032 w 6047718"/>
              <a:gd name="connsiteY3" fmla="*/ 1281425 h 3510057"/>
              <a:gd name="connsiteX4" fmla="*/ 4778812 w 6047718"/>
              <a:gd name="connsiteY4" fmla="*/ 1440619 h 3510057"/>
              <a:gd name="connsiteX5" fmla="*/ 4896981 w 6047718"/>
              <a:gd name="connsiteY5" fmla="*/ 1150721 h 3510057"/>
              <a:gd name="connsiteX6" fmla="*/ 5012337 w 6047718"/>
              <a:gd name="connsiteY6" fmla="*/ 1286796 h 3510057"/>
              <a:gd name="connsiteX7" fmla="*/ 5085488 w 6047718"/>
              <a:gd name="connsiteY7" fmla="*/ 896320 h 3510057"/>
              <a:gd name="connsiteX8" fmla="*/ 5304944 w 6047718"/>
              <a:gd name="connsiteY8" fmla="*/ 1322294 h 3510057"/>
              <a:gd name="connsiteX9" fmla="*/ 5414672 w 6047718"/>
              <a:gd name="connsiteY9" fmla="*/ 1118181 h 3510057"/>
              <a:gd name="connsiteX10" fmla="*/ 5515959 w 6047718"/>
              <a:gd name="connsiteY10" fmla="*/ 186365 h 3510057"/>
              <a:gd name="connsiteX11" fmla="*/ 5651009 w 6047718"/>
              <a:gd name="connsiteY11" fmla="*/ 532468 h 3510057"/>
              <a:gd name="connsiteX12" fmla="*/ 5752296 w 6047718"/>
              <a:gd name="connsiteY12" fmla="*/ 1455410 h 3510057"/>
              <a:gd name="connsiteX13" fmla="*/ 5887347 w 6047718"/>
              <a:gd name="connsiteY13" fmla="*/ 283983 h 3510057"/>
              <a:gd name="connsiteX14" fmla="*/ 6047718 w 6047718"/>
              <a:gd name="connsiteY14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4024534 w 6047718"/>
              <a:gd name="connsiteY2" fmla="*/ 2770613 h 3510057"/>
              <a:gd name="connsiteX3" fmla="*/ 4656032 w 6047718"/>
              <a:gd name="connsiteY3" fmla="*/ 1281425 h 3510057"/>
              <a:gd name="connsiteX4" fmla="*/ 4778812 w 6047718"/>
              <a:gd name="connsiteY4" fmla="*/ 1440619 h 3510057"/>
              <a:gd name="connsiteX5" fmla="*/ 4896981 w 6047718"/>
              <a:gd name="connsiteY5" fmla="*/ 1150721 h 3510057"/>
              <a:gd name="connsiteX6" fmla="*/ 5012337 w 6047718"/>
              <a:gd name="connsiteY6" fmla="*/ 1286796 h 3510057"/>
              <a:gd name="connsiteX7" fmla="*/ 5085488 w 6047718"/>
              <a:gd name="connsiteY7" fmla="*/ 896320 h 3510057"/>
              <a:gd name="connsiteX8" fmla="*/ 5304944 w 6047718"/>
              <a:gd name="connsiteY8" fmla="*/ 1322294 h 3510057"/>
              <a:gd name="connsiteX9" fmla="*/ 5414672 w 6047718"/>
              <a:gd name="connsiteY9" fmla="*/ 1118181 h 3510057"/>
              <a:gd name="connsiteX10" fmla="*/ 5515959 w 6047718"/>
              <a:gd name="connsiteY10" fmla="*/ 186365 h 3510057"/>
              <a:gd name="connsiteX11" fmla="*/ 5651009 w 6047718"/>
              <a:gd name="connsiteY11" fmla="*/ 532468 h 3510057"/>
              <a:gd name="connsiteX12" fmla="*/ 5752296 w 6047718"/>
              <a:gd name="connsiteY12" fmla="*/ 1455410 h 3510057"/>
              <a:gd name="connsiteX13" fmla="*/ 5887347 w 6047718"/>
              <a:gd name="connsiteY13" fmla="*/ 283983 h 3510057"/>
              <a:gd name="connsiteX14" fmla="*/ 6047718 w 6047718"/>
              <a:gd name="connsiteY14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4024534 w 6047718"/>
              <a:gd name="connsiteY2" fmla="*/ 2770613 h 3510057"/>
              <a:gd name="connsiteX3" fmla="*/ 4656032 w 6047718"/>
              <a:gd name="connsiteY3" fmla="*/ 1281425 h 3510057"/>
              <a:gd name="connsiteX4" fmla="*/ 4778812 w 6047718"/>
              <a:gd name="connsiteY4" fmla="*/ 1440619 h 3510057"/>
              <a:gd name="connsiteX5" fmla="*/ 4896981 w 6047718"/>
              <a:gd name="connsiteY5" fmla="*/ 1150721 h 3510057"/>
              <a:gd name="connsiteX6" fmla="*/ 5012337 w 6047718"/>
              <a:gd name="connsiteY6" fmla="*/ 1286796 h 3510057"/>
              <a:gd name="connsiteX7" fmla="*/ 5085488 w 6047718"/>
              <a:gd name="connsiteY7" fmla="*/ 896320 h 3510057"/>
              <a:gd name="connsiteX8" fmla="*/ 5304944 w 6047718"/>
              <a:gd name="connsiteY8" fmla="*/ 1322294 h 3510057"/>
              <a:gd name="connsiteX9" fmla="*/ 5414672 w 6047718"/>
              <a:gd name="connsiteY9" fmla="*/ 1118181 h 3510057"/>
              <a:gd name="connsiteX10" fmla="*/ 5515959 w 6047718"/>
              <a:gd name="connsiteY10" fmla="*/ 186365 h 3510057"/>
              <a:gd name="connsiteX11" fmla="*/ 5651009 w 6047718"/>
              <a:gd name="connsiteY11" fmla="*/ 532468 h 3510057"/>
              <a:gd name="connsiteX12" fmla="*/ 5752296 w 6047718"/>
              <a:gd name="connsiteY12" fmla="*/ 1455410 h 3510057"/>
              <a:gd name="connsiteX13" fmla="*/ 5887347 w 6047718"/>
              <a:gd name="connsiteY13" fmla="*/ 283983 h 3510057"/>
              <a:gd name="connsiteX14" fmla="*/ 6047718 w 6047718"/>
              <a:gd name="connsiteY14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4024534 w 6047718"/>
              <a:gd name="connsiteY2" fmla="*/ 2770613 h 3510057"/>
              <a:gd name="connsiteX3" fmla="*/ 4656032 w 6047718"/>
              <a:gd name="connsiteY3" fmla="*/ 1281425 h 3510057"/>
              <a:gd name="connsiteX4" fmla="*/ 4778812 w 6047718"/>
              <a:gd name="connsiteY4" fmla="*/ 1440619 h 3510057"/>
              <a:gd name="connsiteX5" fmla="*/ 4896981 w 6047718"/>
              <a:gd name="connsiteY5" fmla="*/ 1150721 h 3510057"/>
              <a:gd name="connsiteX6" fmla="*/ 5012337 w 6047718"/>
              <a:gd name="connsiteY6" fmla="*/ 1286796 h 3510057"/>
              <a:gd name="connsiteX7" fmla="*/ 5085488 w 6047718"/>
              <a:gd name="connsiteY7" fmla="*/ 896320 h 3510057"/>
              <a:gd name="connsiteX8" fmla="*/ 5304944 w 6047718"/>
              <a:gd name="connsiteY8" fmla="*/ 1322294 h 3510057"/>
              <a:gd name="connsiteX9" fmla="*/ 5414672 w 6047718"/>
              <a:gd name="connsiteY9" fmla="*/ 1118181 h 3510057"/>
              <a:gd name="connsiteX10" fmla="*/ 5515959 w 6047718"/>
              <a:gd name="connsiteY10" fmla="*/ 186365 h 3510057"/>
              <a:gd name="connsiteX11" fmla="*/ 5651009 w 6047718"/>
              <a:gd name="connsiteY11" fmla="*/ 532468 h 3510057"/>
              <a:gd name="connsiteX12" fmla="*/ 5752296 w 6047718"/>
              <a:gd name="connsiteY12" fmla="*/ 1455410 h 3510057"/>
              <a:gd name="connsiteX13" fmla="*/ 5887347 w 6047718"/>
              <a:gd name="connsiteY13" fmla="*/ 283983 h 3510057"/>
              <a:gd name="connsiteX14" fmla="*/ 6047718 w 6047718"/>
              <a:gd name="connsiteY14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4024534 w 6047718"/>
              <a:gd name="connsiteY2" fmla="*/ 2770613 h 3510057"/>
              <a:gd name="connsiteX3" fmla="*/ 4656032 w 6047718"/>
              <a:gd name="connsiteY3" fmla="*/ 1281425 h 3510057"/>
              <a:gd name="connsiteX4" fmla="*/ 4778812 w 6047718"/>
              <a:gd name="connsiteY4" fmla="*/ 1440619 h 3510057"/>
              <a:gd name="connsiteX5" fmla="*/ 4896981 w 6047718"/>
              <a:gd name="connsiteY5" fmla="*/ 1150721 h 3510057"/>
              <a:gd name="connsiteX6" fmla="*/ 5012337 w 6047718"/>
              <a:gd name="connsiteY6" fmla="*/ 1286796 h 3510057"/>
              <a:gd name="connsiteX7" fmla="*/ 5085488 w 6047718"/>
              <a:gd name="connsiteY7" fmla="*/ 896320 h 3510057"/>
              <a:gd name="connsiteX8" fmla="*/ 5304944 w 6047718"/>
              <a:gd name="connsiteY8" fmla="*/ 1322294 h 3510057"/>
              <a:gd name="connsiteX9" fmla="*/ 5347106 w 6047718"/>
              <a:gd name="connsiteY9" fmla="*/ 807280 h 3510057"/>
              <a:gd name="connsiteX10" fmla="*/ 5515959 w 6047718"/>
              <a:gd name="connsiteY10" fmla="*/ 186365 h 3510057"/>
              <a:gd name="connsiteX11" fmla="*/ 5651009 w 6047718"/>
              <a:gd name="connsiteY11" fmla="*/ 532468 h 3510057"/>
              <a:gd name="connsiteX12" fmla="*/ 5752296 w 6047718"/>
              <a:gd name="connsiteY12" fmla="*/ 1455410 h 3510057"/>
              <a:gd name="connsiteX13" fmla="*/ 5887347 w 6047718"/>
              <a:gd name="connsiteY13" fmla="*/ 283983 h 3510057"/>
              <a:gd name="connsiteX14" fmla="*/ 6047718 w 6047718"/>
              <a:gd name="connsiteY14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4024534 w 6047718"/>
              <a:gd name="connsiteY2" fmla="*/ 2770613 h 3510057"/>
              <a:gd name="connsiteX3" fmla="*/ 4656032 w 6047718"/>
              <a:gd name="connsiteY3" fmla="*/ 1281425 h 3510057"/>
              <a:gd name="connsiteX4" fmla="*/ 4778812 w 6047718"/>
              <a:gd name="connsiteY4" fmla="*/ 1440619 h 3510057"/>
              <a:gd name="connsiteX5" fmla="*/ 4896981 w 6047718"/>
              <a:gd name="connsiteY5" fmla="*/ 1150721 h 3510057"/>
              <a:gd name="connsiteX6" fmla="*/ 5012337 w 6047718"/>
              <a:gd name="connsiteY6" fmla="*/ 1286796 h 3510057"/>
              <a:gd name="connsiteX7" fmla="*/ 5085488 w 6047718"/>
              <a:gd name="connsiteY7" fmla="*/ 896320 h 3510057"/>
              <a:gd name="connsiteX8" fmla="*/ 5304944 w 6047718"/>
              <a:gd name="connsiteY8" fmla="*/ 1322294 h 3510057"/>
              <a:gd name="connsiteX9" fmla="*/ 5392150 w 6047718"/>
              <a:gd name="connsiteY9" fmla="*/ 670483 h 3510057"/>
              <a:gd name="connsiteX10" fmla="*/ 5515959 w 6047718"/>
              <a:gd name="connsiteY10" fmla="*/ 186365 h 3510057"/>
              <a:gd name="connsiteX11" fmla="*/ 5651009 w 6047718"/>
              <a:gd name="connsiteY11" fmla="*/ 532468 h 3510057"/>
              <a:gd name="connsiteX12" fmla="*/ 5752296 w 6047718"/>
              <a:gd name="connsiteY12" fmla="*/ 1455410 h 3510057"/>
              <a:gd name="connsiteX13" fmla="*/ 5887347 w 6047718"/>
              <a:gd name="connsiteY13" fmla="*/ 283983 h 3510057"/>
              <a:gd name="connsiteX14" fmla="*/ 6047718 w 6047718"/>
              <a:gd name="connsiteY14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4024534 w 6047718"/>
              <a:gd name="connsiteY2" fmla="*/ 2770613 h 3510057"/>
              <a:gd name="connsiteX3" fmla="*/ 4656032 w 6047718"/>
              <a:gd name="connsiteY3" fmla="*/ 1281425 h 3510057"/>
              <a:gd name="connsiteX4" fmla="*/ 4831363 w 6047718"/>
              <a:gd name="connsiteY4" fmla="*/ 1353567 h 3510057"/>
              <a:gd name="connsiteX5" fmla="*/ 4896981 w 6047718"/>
              <a:gd name="connsiteY5" fmla="*/ 1150721 h 3510057"/>
              <a:gd name="connsiteX6" fmla="*/ 5012337 w 6047718"/>
              <a:gd name="connsiteY6" fmla="*/ 1286796 h 3510057"/>
              <a:gd name="connsiteX7" fmla="*/ 5085488 w 6047718"/>
              <a:gd name="connsiteY7" fmla="*/ 896320 h 3510057"/>
              <a:gd name="connsiteX8" fmla="*/ 5304944 w 6047718"/>
              <a:gd name="connsiteY8" fmla="*/ 1322294 h 3510057"/>
              <a:gd name="connsiteX9" fmla="*/ 5392150 w 6047718"/>
              <a:gd name="connsiteY9" fmla="*/ 670483 h 3510057"/>
              <a:gd name="connsiteX10" fmla="*/ 5515959 w 6047718"/>
              <a:gd name="connsiteY10" fmla="*/ 186365 h 3510057"/>
              <a:gd name="connsiteX11" fmla="*/ 5651009 w 6047718"/>
              <a:gd name="connsiteY11" fmla="*/ 532468 h 3510057"/>
              <a:gd name="connsiteX12" fmla="*/ 5752296 w 6047718"/>
              <a:gd name="connsiteY12" fmla="*/ 1455410 h 3510057"/>
              <a:gd name="connsiteX13" fmla="*/ 5887347 w 6047718"/>
              <a:gd name="connsiteY13" fmla="*/ 283983 h 3510057"/>
              <a:gd name="connsiteX14" fmla="*/ 6047718 w 6047718"/>
              <a:gd name="connsiteY14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4024534 w 6047718"/>
              <a:gd name="connsiteY2" fmla="*/ 2770613 h 3510057"/>
              <a:gd name="connsiteX3" fmla="*/ 4656032 w 6047718"/>
              <a:gd name="connsiteY3" fmla="*/ 1281425 h 3510057"/>
              <a:gd name="connsiteX4" fmla="*/ 4853885 w 6047718"/>
              <a:gd name="connsiteY4" fmla="*/ 1378439 h 3510057"/>
              <a:gd name="connsiteX5" fmla="*/ 4896981 w 6047718"/>
              <a:gd name="connsiteY5" fmla="*/ 1150721 h 3510057"/>
              <a:gd name="connsiteX6" fmla="*/ 5012337 w 6047718"/>
              <a:gd name="connsiteY6" fmla="*/ 1286796 h 3510057"/>
              <a:gd name="connsiteX7" fmla="*/ 5085488 w 6047718"/>
              <a:gd name="connsiteY7" fmla="*/ 896320 h 3510057"/>
              <a:gd name="connsiteX8" fmla="*/ 5304944 w 6047718"/>
              <a:gd name="connsiteY8" fmla="*/ 1322294 h 3510057"/>
              <a:gd name="connsiteX9" fmla="*/ 5392150 w 6047718"/>
              <a:gd name="connsiteY9" fmla="*/ 670483 h 3510057"/>
              <a:gd name="connsiteX10" fmla="*/ 5515959 w 6047718"/>
              <a:gd name="connsiteY10" fmla="*/ 186365 h 3510057"/>
              <a:gd name="connsiteX11" fmla="*/ 5651009 w 6047718"/>
              <a:gd name="connsiteY11" fmla="*/ 532468 h 3510057"/>
              <a:gd name="connsiteX12" fmla="*/ 5752296 w 6047718"/>
              <a:gd name="connsiteY12" fmla="*/ 1455410 h 3510057"/>
              <a:gd name="connsiteX13" fmla="*/ 5887347 w 6047718"/>
              <a:gd name="connsiteY13" fmla="*/ 283983 h 3510057"/>
              <a:gd name="connsiteX14" fmla="*/ 6047718 w 6047718"/>
              <a:gd name="connsiteY14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4024534 w 6047718"/>
              <a:gd name="connsiteY2" fmla="*/ 2770613 h 3510057"/>
              <a:gd name="connsiteX3" fmla="*/ 4656032 w 6047718"/>
              <a:gd name="connsiteY3" fmla="*/ 1281425 h 3510057"/>
              <a:gd name="connsiteX4" fmla="*/ 4853885 w 6047718"/>
              <a:gd name="connsiteY4" fmla="*/ 1378439 h 3510057"/>
              <a:gd name="connsiteX5" fmla="*/ 4896981 w 6047718"/>
              <a:gd name="connsiteY5" fmla="*/ 1150721 h 3510057"/>
              <a:gd name="connsiteX6" fmla="*/ 5057381 w 6047718"/>
              <a:gd name="connsiteY6" fmla="*/ 1286796 h 3510057"/>
              <a:gd name="connsiteX7" fmla="*/ 5085488 w 6047718"/>
              <a:gd name="connsiteY7" fmla="*/ 896320 h 3510057"/>
              <a:gd name="connsiteX8" fmla="*/ 5304944 w 6047718"/>
              <a:gd name="connsiteY8" fmla="*/ 1322294 h 3510057"/>
              <a:gd name="connsiteX9" fmla="*/ 5392150 w 6047718"/>
              <a:gd name="connsiteY9" fmla="*/ 670483 h 3510057"/>
              <a:gd name="connsiteX10" fmla="*/ 5515959 w 6047718"/>
              <a:gd name="connsiteY10" fmla="*/ 186365 h 3510057"/>
              <a:gd name="connsiteX11" fmla="*/ 5651009 w 6047718"/>
              <a:gd name="connsiteY11" fmla="*/ 532468 h 3510057"/>
              <a:gd name="connsiteX12" fmla="*/ 5752296 w 6047718"/>
              <a:gd name="connsiteY12" fmla="*/ 1455410 h 3510057"/>
              <a:gd name="connsiteX13" fmla="*/ 5887347 w 6047718"/>
              <a:gd name="connsiteY13" fmla="*/ 283983 h 3510057"/>
              <a:gd name="connsiteX14" fmla="*/ 6047718 w 6047718"/>
              <a:gd name="connsiteY14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4024534 w 6047718"/>
              <a:gd name="connsiteY2" fmla="*/ 2770613 h 3510057"/>
              <a:gd name="connsiteX3" fmla="*/ 4656032 w 6047718"/>
              <a:gd name="connsiteY3" fmla="*/ 1281425 h 3510057"/>
              <a:gd name="connsiteX4" fmla="*/ 4853885 w 6047718"/>
              <a:gd name="connsiteY4" fmla="*/ 1378439 h 3510057"/>
              <a:gd name="connsiteX5" fmla="*/ 4896981 w 6047718"/>
              <a:gd name="connsiteY5" fmla="*/ 1150721 h 3510057"/>
              <a:gd name="connsiteX6" fmla="*/ 5057381 w 6047718"/>
              <a:gd name="connsiteY6" fmla="*/ 1286796 h 3510057"/>
              <a:gd name="connsiteX7" fmla="*/ 5085488 w 6047718"/>
              <a:gd name="connsiteY7" fmla="*/ 896320 h 3510057"/>
              <a:gd name="connsiteX8" fmla="*/ 5304944 w 6047718"/>
              <a:gd name="connsiteY8" fmla="*/ 1322294 h 3510057"/>
              <a:gd name="connsiteX9" fmla="*/ 5392150 w 6047718"/>
              <a:gd name="connsiteY9" fmla="*/ 670483 h 3510057"/>
              <a:gd name="connsiteX10" fmla="*/ 5515959 w 6047718"/>
              <a:gd name="connsiteY10" fmla="*/ 186365 h 3510057"/>
              <a:gd name="connsiteX11" fmla="*/ 5752296 w 6047718"/>
              <a:gd name="connsiteY11" fmla="*/ 1455410 h 3510057"/>
              <a:gd name="connsiteX12" fmla="*/ 5887347 w 6047718"/>
              <a:gd name="connsiteY12" fmla="*/ 283983 h 3510057"/>
              <a:gd name="connsiteX13" fmla="*/ 6047718 w 6047718"/>
              <a:gd name="connsiteY13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4024534 w 6047718"/>
              <a:gd name="connsiteY2" fmla="*/ 2770613 h 3510057"/>
              <a:gd name="connsiteX3" fmla="*/ 4656032 w 6047718"/>
              <a:gd name="connsiteY3" fmla="*/ 1281425 h 3510057"/>
              <a:gd name="connsiteX4" fmla="*/ 4853885 w 6047718"/>
              <a:gd name="connsiteY4" fmla="*/ 1378439 h 3510057"/>
              <a:gd name="connsiteX5" fmla="*/ 4896981 w 6047718"/>
              <a:gd name="connsiteY5" fmla="*/ 1150721 h 3510057"/>
              <a:gd name="connsiteX6" fmla="*/ 5057381 w 6047718"/>
              <a:gd name="connsiteY6" fmla="*/ 1286796 h 3510057"/>
              <a:gd name="connsiteX7" fmla="*/ 5085488 w 6047718"/>
              <a:gd name="connsiteY7" fmla="*/ 896320 h 3510057"/>
              <a:gd name="connsiteX8" fmla="*/ 5304944 w 6047718"/>
              <a:gd name="connsiteY8" fmla="*/ 1322294 h 3510057"/>
              <a:gd name="connsiteX9" fmla="*/ 5392150 w 6047718"/>
              <a:gd name="connsiteY9" fmla="*/ 670483 h 3510057"/>
              <a:gd name="connsiteX10" fmla="*/ 5515959 w 6047718"/>
              <a:gd name="connsiteY10" fmla="*/ 186365 h 3510057"/>
              <a:gd name="connsiteX11" fmla="*/ 5752296 w 6047718"/>
              <a:gd name="connsiteY11" fmla="*/ 1455410 h 3510057"/>
              <a:gd name="connsiteX12" fmla="*/ 6047718 w 6047718"/>
              <a:gd name="connsiteY12" fmla="*/ 0 h 3510057"/>
              <a:gd name="connsiteX0" fmla="*/ 0 w 6047718"/>
              <a:gd name="connsiteY0" fmla="*/ 3510057 h 3510057"/>
              <a:gd name="connsiteX1" fmla="*/ 1121442 w 6047718"/>
              <a:gd name="connsiteY1" fmla="*/ 3325101 h 3510057"/>
              <a:gd name="connsiteX2" fmla="*/ 4024534 w 6047718"/>
              <a:gd name="connsiteY2" fmla="*/ 2770613 h 3510057"/>
              <a:gd name="connsiteX3" fmla="*/ 4656032 w 6047718"/>
              <a:gd name="connsiteY3" fmla="*/ 1281425 h 3510057"/>
              <a:gd name="connsiteX4" fmla="*/ 4853885 w 6047718"/>
              <a:gd name="connsiteY4" fmla="*/ 1378439 h 3510057"/>
              <a:gd name="connsiteX5" fmla="*/ 4896981 w 6047718"/>
              <a:gd name="connsiteY5" fmla="*/ 1150721 h 3510057"/>
              <a:gd name="connsiteX6" fmla="*/ 5057381 w 6047718"/>
              <a:gd name="connsiteY6" fmla="*/ 1286796 h 3510057"/>
              <a:gd name="connsiteX7" fmla="*/ 5085488 w 6047718"/>
              <a:gd name="connsiteY7" fmla="*/ 896320 h 3510057"/>
              <a:gd name="connsiteX8" fmla="*/ 5304944 w 6047718"/>
              <a:gd name="connsiteY8" fmla="*/ 1322294 h 3510057"/>
              <a:gd name="connsiteX9" fmla="*/ 5392150 w 6047718"/>
              <a:gd name="connsiteY9" fmla="*/ 670483 h 3510057"/>
              <a:gd name="connsiteX10" fmla="*/ 5515959 w 6047718"/>
              <a:gd name="connsiteY10" fmla="*/ 186365 h 3510057"/>
              <a:gd name="connsiteX11" fmla="*/ 6047718 w 6047718"/>
              <a:gd name="connsiteY11" fmla="*/ 0 h 3510057"/>
              <a:gd name="connsiteX0" fmla="*/ 0 w 6055225"/>
              <a:gd name="connsiteY0" fmla="*/ 3323692 h 3323692"/>
              <a:gd name="connsiteX1" fmla="*/ 1121442 w 6055225"/>
              <a:gd name="connsiteY1" fmla="*/ 3138736 h 3323692"/>
              <a:gd name="connsiteX2" fmla="*/ 4024534 w 6055225"/>
              <a:gd name="connsiteY2" fmla="*/ 2584248 h 3323692"/>
              <a:gd name="connsiteX3" fmla="*/ 4656032 w 6055225"/>
              <a:gd name="connsiteY3" fmla="*/ 1095060 h 3323692"/>
              <a:gd name="connsiteX4" fmla="*/ 4853885 w 6055225"/>
              <a:gd name="connsiteY4" fmla="*/ 1192074 h 3323692"/>
              <a:gd name="connsiteX5" fmla="*/ 4896981 w 6055225"/>
              <a:gd name="connsiteY5" fmla="*/ 964356 h 3323692"/>
              <a:gd name="connsiteX6" fmla="*/ 5057381 w 6055225"/>
              <a:gd name="connsiteY6" fmla="*/ 1100431 h 3323692"/>
              <a:gd name="connsiteX7" fmla="*/ 5085488 w 6055225"/>
              <a:gd name="connsiteY7" fmla="*/ 709955 h 3323692"/>
              <a:gd name="connsiteX8" fmla="*/ 5304944 w 6055225"/>
              <a:gd name="connsiteY8" fmla="*/ 1135929 h 3323692"/>
              <a:gd name="connsiteX9" fmla="*/ 5392150 w 6055225"/>
              <a:gd name="connsiteY9" fmla="*/ 484118 h 3323692"/>
              <a:gd name="connsiteX10" fmla="*/ 5515959 w 6055225"/>
              <a:gd name="connsiteY10" fmla="*/ 0 h 3323692"/>
              <a:gd name="connsiteX11" fmla="*/ 6055225 w 6055225"/>
              <a:gd name="connsiteY11" fmla="*/ 348385 h 3323692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24534 w 6055225"/>
              <a:gd name="connsiteY2" fmla="*/ 2235862 h 2975306"/>
              <a:gd name="connsiteX3" fmla="*/ 4656032 w 6055225"/>
              <a:gd name="connsiteY3" fmla="*/ 746674 h 2975306"/>
              <a:gd name="connsiteX4" fmla="*/ 4853885 w 6055225"/>
              <a:gd name="connsiteY4" fmla="*/ 843688 h 2975306"/>
              <a:gd name="connsiteX5" fmla="*/ 4896981 w 6055225"/>
              <a:gd name="connsiteY5" fmla="*/ 615970 h 2975306"/>
              <a:gd name="connsiteX6" fmla="*/ 5057381 w 6055225"/>
              <a:gd name="connsiteY6" fmla="*/ 752045 h 2975306"/>
              <a:gd name="connsiteX7" fmla="*/ 5085488 w 6055225"/>
              <a:gd name="connsiteY7" fmla="*/ 361569 h 2975306"/>
              <a:gd name="connsiteX8" fmla="*/ 5304944 w 6055225"/>
              <a:gd name="connsiteY8" fmla="*/ 787543 h 2975306"/>
              <a:gd name="connsiteX9" fmla="*/ 5392150 w 6055225"/>
              <a:gd name="connsiteY9" fmla="*/ 135732 h 2975306"/>
              <a:gd name="connsiteX10" fmla="*/ 5583525 w 6055225"/>
              <a:gd name="connsiteY10" fmla="*/ 310725 h 2975306"/>
              <a:gd name="connsiteX11" fmla="*/ 6055225 w 6055225"/>
              <a:gd name="connsiteY11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24534 w 6055225"/>
              <a:gd name="connsiteY2" fmla="*/ 2235864 h 2975308"/>
              <a:gd name="connsiteX3" fmla="*/ 4656032 w 6055225"/>
              <a:gd name="connsiteY3" fmla="*/ 746676 h 2975308"/>
              <a:gd name="connsiteX4" fmla="*/ 4853885 w 6055225"/>
              <a:gd name="connsiteY4" fmla="*/ 843690 h 2975308"/>
              <a:gd name="connsiteX5" fmla="*/ 4896981 w 6055225"/>
              <a:gd name="connsiteY5" fmla="*/ 615972 h 2975308"/>
              <a:gd name="connsiteX6" fmla="*/ 5057381 w 6055225"/>
              <a:gd name="connsiteY6" fmla="*/ 752047 h 2975308"/>
              <a:gd name="connsiteX7" fmla="*/ 5085488 w 6055225"/>
              <a:gd name="connsiteY7" fmla="*/ 361571 h 2975308"/>
              <a:gd name="connsiteX8" fmla="*/ 5319959 w 6055225"/>
              <a:gd name="connsiteY8" fmla="*/ 489080 h 2975308"/>
              <a:gd name="connsiteX9" fmla="*/ 5392150 w 6055225"/>
              <a:gd name="connsiteY9" fmla="*/ 135734 h 2975308"/>
              <a:gd name="connsiteX10" fmla="*/ 5583525 w 6055225"/>
              <a:gd name="connsiteY10" fmla="*/ 310727 h 2975308"/>
              <a:gd name="connsiteX11" fmla="*/ 6055225 w 6055225"/>
              <a:gd name="connsiteY11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24534 w 6055225"/>
              <a:gd name="connsiteY2" fmla="*/ 2235862 h 2975306"/>
              <a:gd name="connsiteX3" fmla="*/ 4656032 w 6055225"/>
              <a:gd name="connsiteY3" fmla="*/ 746674 h 2975306"/>
              <a:gd name="connsiteX4" fmla="*/ 4853885 w 6055225"/>
              <a:gd name="connsiteY4" fmla="*/ 843688 h 2975306"/>
              <a:gd name="connsiteX5" fmla="*/ 4896981 w 6055225"/>
              <a:gd name="connsiteY5" fmla="*/ 615970 h 2975306"/>
              <a:gd name="connsiteX6" fmla="*/ 5057381 w 6055225"/>
              <a:gd name="connsiteY6" fmla="*/ 752045 h 2975306"/>
              <a:gd name="connsiteX7" fmla="*/ 5085488 w 6055225"/>
              <a:gd name="connsiteY7" fmla="*/ 361569 h 2975306"/>
              <a:gd name="connsiteX8" fmla="*/ 5319959 w 6055225"/>
              <a:gd name="connsiteY8" fmla="*/ 439333 h 2975306"/>
              <a:gd name="connsiteX9" fmla="*/ 5392150 w 6055225"/>
              <a:gd name="connsiteY9" fmla="*/ 135732 h 2975306"/>
              <a:gd name="connsiteX10" fmla="*/ 5583525 w 6055225"/>
              <a:gd name="connsiteY10" fmla="*/ 310725 h 2975306"/>
              <a:gd name="connsiteX11" fmla="*/ 6055225 w 6055225"/>
              <a:gd name="connsiteY11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24534 w 6055225"/>
              <a:gd name="connsiteY2" fmla="*/ 2235864 h 2975308"/>
              <a:gd name="connsiteX3" fmla="*/ 4656032 w 6055225"/>
              <a:gd name="connsiteY3" fmla="*/ 746676 h 2975308"/>
              <a:gd name="connsiteX4" fmla="*/ 4853885 w 6055225"/>
              <a:gd name="connsiteY4" fmla="*/ 843690 h 2975308"/>
              <a:gd name="connsiteX5" fmla="*/ 4896981 w 6055225"/>
              <a:gd name="connsiteY5" fmla="*/ 615972 h 2975308"/>
              <a:gd name="connsiteX6" fmla="*/ 5057381 w 6055225"/>
              <a:gd name="connsiteY6" fmla="*/ 752047 h 2975308"/>
              <a:gd name="connsiteX7" fmla="*/ 5123025 w 6055225"/>
              <a:gd name="connsiteY7" fmla="*/ 349135 h 2975308"/>
              <a:gd name="connsiteX8" fmla="*/ 5319959 w 6055225"/>
              <a:gd name="connsiteY8" fmla="*/ 439335 h 2975308"/>
              <a:gd name="connsiteX9" fmla="*/ 5392150 w 6055225"/>
              <a:gd name="connsiteY9" fmla="*/ 135734 h 2975308"/>
              <a:gd name="connsiteX10" fmla="*/ 5583525 w 6055225"/>
              <a:gd name="connsiteY10" fmla="*/ 310727 h 2975308"/>
              <a:gd name="connsiteX11" fmla="*/ 6055225 w 6055225"/>
              <a:gd name="connsiteY11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24534 w 6055225"/>
              <a:gd name="connsiteY2" fmla="*/ 2235862 h 2975306"/>
              <a:gd name="connsiteX3" fmla="*/ 4588466 w 6055225"/>
              <a:gd name="connsiteY3" fmla="*/ 1181936 h 2975306"/>
              <a:gd name="connsiteX4" fmla="*/ 4853885 w 6055225"/>
              <a:gd name="connsiteY4" fmla="*/ 843688 h 2975306"/>
              <a:gd name="connsiteX5" fmla="*/ 4896981 w 6055225"/>
              <a:gd name="connsiteY5" fmla="*/ 615970 h 2975306"/>
              <a:gd name="connsiteX6" fmla="*/ 5057381 w 6055225"/>
              <a:gd name="connsiteY6" fmla="*/ 752045 h 2975306"/>
              <a:gd name="connsiteX7" fmla="*/ 5123025 w 6055225"/>
              <a:gd name="connsiteY7" fmla="*/ 349133 h 2975306"/>
              <a:gd name="connsiteX8" fmla="*/ 5319959 w 6055225"/>
              <a:gd name="connsiteY8" fmla="*/ 439333 h 2975306"/>
              <a:gd name="connsiteX9" fmla="*/ 5392150 w 6055225"/>
              <a:gd name="connsiteY9" fmla="*/ 135732 h 2975306"/>
              <a:gd name="connsiteX10" fmla="*/ 5583525 w 6055225"/>
              <a:gd name="connsiteY10" fmla="*/ 310725 h 2975306"/>
              <a:gd name="connsiteX11" fmla="*/ 6055225 w 6055225"/>
              <a:gd name="connsiteY11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24534 w 6055225"/>
              <a:gd name="connsiteY2" fmla="*/ 2235864 h 2975308"/>
              <a:gd name="connsiteX3" fmla="*/ 4588466 w 6055225"/>
              <a:gd name="connsiteY3" fmla="*/ 1181938 h 2975308"/>
              <a:gd name="connsiteX4" fmla="*/ 4853885 w 6055225"/>
              <a:gd name="connsiteY4" fmla="*/ 843690 h 2975308"/>
              <a:gd name="connsiteX5" fmla="*/ 4896981 w 6055225"/>
              <a:gd name="connsiteY5" fmla="*/ 615972 h 2975308"/>
              <a:gd name="connsiteX6" fmla="*/ 5057381 w 6055225"/>
              <a:gd name="connsiteY6" fmla="*/ 752047 h 2975308"/>
              <a:gd name="connsiteX7" fmla="*/ 5123025 w 6055225"/>
              <a:gd name="connsiteY7" fmla="*/ 349135 h 2975308"/>
              <a:gd name="connsiteX8" fmla="*/ 5319959 w 6055225"/>
              <a:gd name="connsiteY8" fmla="*/ 439335 h 2975308"/>
              <a:gd name="connsiteX9" fmla="*/ 5392150 w 6055225"/>
              <a:gd name="connsiteY9" fmla="*/ 135734 h 2975308"/>
              <a:gd name="connsiteX10" fmla="*/ 5583525 w 6055225"/>
              <a:gd name="connsiteY10" fmla="*/ 310727 h 2975308"/>
              <a:gd name="connsiteX11" fmla="*/ 6055225 w 6055225"/>
              <a:gd name="connsiteY11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24534 w 6055225"/>
              <a:gd name="connsiteY2" fmla="*/ 2235862 h 2975306"/>
              <a:gd name="connsiteX3" fmla="*/ 4588466 w 6055225"/>
              <a:gd name="connsiteY3" fmla="*/ 1181936 h 2975306"/>
              <a:gd name="connsiteX4" fmla="*/ 4853885 w 6055225"/>
              <a:gd name="connsiteY4" fmla="*/ 843688 h 2975306"/>
              <a:gd name="connsiteX5" fmla="*/ 4896981 w 6055225"/>
              <a:gd name="connsiteY5" fmla="*/ 615970 h 2975306"/>
              <a:gd name="connsiteX6" fmla="*/ 5057381 w 6055225"/>
              <a:gd name="connsiteY6" fmla="*/ 752045 h 2975306"/>
              <a:gd name="connsiteX7" fmla="*/ 5123025 w 6055225"/>
              <a:gd name="connsiteY7" fmla="*/ 349133 h 2975306"/>
              <a:gd name="connsiteX8" fmla="*/ 5319959 w 6055225"/>
              <a:gd name="connsiteY8" fmla="*/ 439333 h 2975306"/>
              <a:gd name="connsiteX9" fmla="*/ 5392150 w 6055225"/>
              <a:gd name="connsiteY9" fmla="*/ 135732 h 2975306"/>
              <a:gd name="connsiteX10" fmla="*/ 5583525 w 6055225"/>
              <a:gd name="connsiteY10" fmla="*/ 310725 h 2975306"/>
              <a:gd name="connsiteX11" fmla="*/ 6055225 w 6055225"/>
              <a:gd name="connsiteY11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24534 w 6055225"/>
              <a:gd name="connsiteY2" fmla="*/ 2235864 h 2975308"/>
              <a:gd name="connsiteX3" fmla="*/ 4588466 w 6055225"/>
              <a:gd name="connsiteY3" fmla="*/ 1181938 h 2975308"/>
              <a:gd name="connsiteX4" fmla="*/ 4853885 w 6055225"/>
              <a:gd name="connsiteY4" fmla="*/ 843690 h 2975308"/>
              <a:gd name="connsiteX5" fmla="*/ 4896981 w 6055225"/>
              <a:gd name="connsiteY5" fmla="*/ 615972 h 2975308"/>
              <a:gd name="connsiteX6" fmla="*/ 5057381 w 6055225"/>
              <a:gd name="connsiteY6" fmla="*/ 752047 h 2975308"/>
              <a:gd name="connsiteX7" fmla="*/ 5123025 w 6055225"/>
              <a:gd name="connsiteY7" fmla="*/ 349135 h 2975308"/>
              <a:gd name="connsiteX8" fmla="*/ 5319959 w 6055225"/>
              <a:gd name="connsiteY8" fmla="*/ 439335 h 2975308"/>
              <a:gd name="connsiteX9" fmla="*/ 5392150 w 6055225"/>
              <a:gd name="connsiteY9" fmla="*/ 135734 h 2975308"/>
              <a:gd name="connsiteX10" fmla="*/ 5583525 w 6055225"/>
              <a:gd name="connsiteY10" fmla="*/ 310727 h 2975308"/>
              <a:gd name="connsiteX11" fmla="*/ 6055225 w 6055225"/>
              <a:gd name="connsiteY11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24534 w 6055225"/>
              <a:gd name="connsiteY2" fmla="*/ 2235862 h 2975306"/>
              <a:gd name="connsiteX3" fmla="*/ 4588466 w 6055225"/>
              <a:gd name="connsiteY3" fmla="*/ 1181936 h 2975306"/>
              <a:gd name="connsiteX4" fmla="*/ 4853885 w 6055225"/>
              <a:gd name="connsiteY4" fmla="*/ 843688 h 2975306"/>
              <a:gd name="connsiteX5" fmla="*/ 4896981 w 6055225"/>
              <a:gd name="connsiteY5" fmla="*/ 615970 h 2975306"/>
              <a:gd name="connsiteX6" fmla="*/ 5057381 w 6055225"/>
              <a:gd name="connsiteY6" fmla="*/ 752045 h 2975306"/>
              <a:gd name="connsiteX7" fmla="*/ 5123025 w 6055225"/>
              <a:gd name="connsiteY7" fmla="*/ 349133 h 2975306"/>
              <a:gd name="connsiteX8" fmla="*/ 5319959 w 6055225"/>
              <a:gd name="connsiteY8" fmla="*/ 439333 h 2975306"/>
              <a:gd name="connsiteX9" fmla="*/ 5392150 w 6055225"/>
              <a:gd name="connsiteY9" fmla="*/ 135732 h 2975306"/>
              <a:gd name="connsiteX10" fmla="*/ 5583525 w 6055225"/>
              <a:gd name="connsiteY10" fmla="*/ 310725 h 2975306"/>
              <a:gd name="connsiteX11" fmla="*/ 6055225 w 6055225"/>
              <a:gd name="connsiteY11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24534 w 6055225"/>
              <a:gd name="connsiteY2" fmla="*/ 2235864 h 2975308"/>
              <a:gd name="connsiteX3" fmla="*/ 4588466 w 6055225"/>
              <a:gd name="connsiteY3" fmla="*/ 1181938 h 2975308"/>
              <a:gd name="connsiteX4" fmla="*/ 4853885 w 6055225"/>
              <a:gd name="connsiteY4" fmla="*/ 843690 h 2975308"/>
              <a:gd name="connsiteX5" fmla="*/ 4896981 w 6055225"/>
              <a:gd name="connsiteY5" fmla="*/ 615972 h 2975308"/>
              <a:gd name="connsiteX6" fmla="*/ 5057381 w 6055225"/>
              <a:gd name="connsiteY6" fmla="*/ 752047 h 2975308"/>
              <a:gd name="connsiteX7" fmla="*/ 5123025 w 6055225"/>
              <a:gd name="connsiteY7" fmla="*/ 349135 h 2975308"/>
              <a:gd name="connsiteX8" fmla="*/ 5319959 w 6055225"/>
              <a:gd name="connsiteY8" fmla="*/ 439335 h 2975308"/>
              <a:gd name="connsiteX9" fmla="*/ 5392150 w 6055225"/>
              <a:gd name="connsiteY9" fmla="*/ 135734 h 2975308"/>
              <a:gd name="connsiteX10" fmla="*/ 5583525 w 6055225"/>
              <a:gd name="connsiteY10" fmla="*/ 310727 h 2975308"/>
              <a:gd name="connsiteX11" fmla="*/ 6055225 w 6055225"/>
              <a:gd name="connsiteY11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24534 w 6055225"/>
              <a:gd name="connsiteY2" fmla="*/ 2235862 h 2975306"/>
              <a:gd name="connsiteX3" fmla="*/ 4588466 w 6055225"/>
              <a:gd name="connsiteY3" fmla="*/ 1181936 h 2975306"/>
              <a:gd name="connsiteX4" fmla="*/ 4853885 w 6055225"/>
              <a:gd name="connsiteY4" fmla="*/ 843688 h 2975306"/>
              <a:gd name="connsiteX5" fmla="*/ 4896981 w 6055225"/>
              <a:gd name="connsiteY5" fmla="*/ 615970 h 2975306"/>
              <a:gd name="connsiteX6" fmla="*/ 5057381 w 6055225"/>
              <a:gd name="connsiteY6" fmla="*/ 752045 h 2975306"/>
              <a:gd name="connsiteX7" fmla="*/ 5123025 w 6055225"/>
              <a:gd name="connsiteY7" fmla="*/ 349133 h 2975306"/>
              <a:gd name="connsiteX8" fmla="*/ 5319959 w 6055225"/>
              <a:gd name="connsiteY8" fmla="*/ 439333 h 2975306"/>
              <a:gd name="connsiteX9" fmla="*/ 5392150 w 6055225"/>
              <a:gd name="connsiteY9" fmla="*/ 135732 h 2975306"/>
              <a:gd name="connsiteX10" fmla="*/ 5583525 w 6055225"/>
              <a:gd name="connsiteY10" fmla="*/ 310725 h 2975306"/>
              <a:gd name="connsiteX11" fmla="*/ 6055225 w 6055225"/>
              <a:gd name="connsiteY11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24534 w 6055225"/>
              <a:gd name="connsiteY2" fmla="*/ 2235864 h 2975308"/>
              <a:gd name="connsiteX3" fmla="*/ 4588466 w 6055225"/>
              <a:gd name="connsiteY3" fmla="*/ 1181938 h 2975308"/>
              <a:gd name="connsiteX4" fmla="*/ 4853885 w 6055225"/>
              <a:gd name="connsiteY4" fmla="*/ 843690 h 2975308"/>
              <a:gd name="connsiteX5" fmla="*/ 4896981 w 6055225"/>
              <a:gd name="connsiteY5" fmla="*/ 615972 h 2975308"/>
              <a:gd name="connsiteX6" fmla="*/ 5057381 w 6055225"/>
              <a:gd name="connsiteY6" fmla="*/ 752047 h 2975308"/>
              <a:gd name="connsiteX7" fmla="*/ 5123025 w 6055225"/>
              <a:gd name="connsiteY7" fmla="*/ 349135 h 2975308"/>
              <a:gd name="connsiteX8" fmla="*/ 5319959 w 6055225"/>
              <a:gd name="connsiteY8" fmla="*/ 439335 h 2975308"/>
              <a:gd name="connsiteX9" fmla="*/ 5392150 w 6055225"/>
              <a:gd name="connsiteY9" fmla="*/ 135734 h 2975308"/>
              <a:gd name="connsiteX10" fmla="*/ 5583525 w 6055225"/>
              <a:gd name="connsiteY10" fmla="*/ 310727 h 2975308"/>
              <a:gd name="connsiteX11" fmla="*/ 6055225 w 6055225"/>
              <a:gd name="connsiteY11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24534 w 6055225"/>
              <a:gd name="connsiteY2" fmla="*/ 2235862 h 2975306"/>
              <a:gd name="connsiteX3" fmla="*/ 4588466 w 6055225"/>
              <a:gd name="connsiteY3" fmla="*/ 1181936 h 2975306"/>
              <a:gd name="connsiteX4" fmla="*/ 4703738 w 6055225"/>
              <a:gd name="connsiteY4" fmla="*/ 930740 h 2975306"/>
              <a:gd name="connsiteX5" fmla="*/ 4896981 w 6055225"/>
              <a:gd name="connsiteY5" fmla="*/ 615970 h 2975306"/>
              <a:gd name="connsiteX6" fmla="*/ 5057381 w 6055225"/>
              <a:gd name="connsiteY6" fmla="*/ 752045 h 2975306"/>
              <a:gd name="connsiteX7" fmla="*/ 5123025 w 6055225"/>
              <a:gd name="connsiteY7" fmla="*/ 349133 h 2975306"/>
              <a:gd name="connsiteX8" fmla="*/ 5319959 w 6055225"/>
              <a:gd name="connsiteY8" fmla="*/ 439333 h 2975306"/>
              <a:gd name="connsiteX9" fmla="*/ 5392150 w 6055225"/>
              <a:gd name="connsiteY9" fmla="*/ 135732 h 2975306"/>
              <a:gd name="connsiteX10" fmla="*/ 5583525 w 6055225"/>
              <a:gd name="connsiteY10" fmla="*/ 310725 h 2975306"/>
              <a:gd name="connsiteX11" fmla="*/ 6055225 w 6055225"/>
              <a:gd name="connsiteY11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24534 w 6055225"/>
              <a:gd name="connsiteY2" fmla="*/ 2235864 h 2975308"/>
              <a:gd name="connsiteX3" fmla="*/ 4588466 w 6055225"/>
              <a:gd name="connsiteY3" fmla="*/ 1181938 h 2975308"/>
              <a:gd name="connsiteX4" fmla="*/ 4703738 w 6055225"/>
              <a:gd name="connsiteY4" fmla="*/ 930742 h 2975308"/>
              <a:gd name="connsiteX5" fmla="*/ 4896981 w 6055225"/>
              <a:gd name="connsiteY5" fmla="*/ 615972 h 2975308"/>
              <a:gd name="connsiteX6" fmla="*/ 5057381 w 6055225"/>
              <a:gd name="connsiteY6" fmla="*/ 752047 h 2975308"/>
              <a:gd name="connsiteX7" fmla="*/ 5123025 w 6055225"/>
              <a:gd name="connsiteY7" fmla="*/ 349135 h 2975308"/>
              <a:gd name="connsiteX8" fmla="*/ 5319959 w 6055225"/>
              <a:gd name="connsiteY8" fmla="*/ 439335 h 2975308"/>
              <a:gd name="connsiteX9" fmla="*/ 5392150 w 6055225"/>
              <a:gd name="connsiteY9" fmla="*/ 135734 h 2975308"/>
              <a:gd name="connsiteX10" fmla="*/ 5583525 w 6055225"/>
              <a:gd name="connsiteY10" fmla="*/ 310727 h 2975308"/>
              <a:gd name="connsiteX11" fmla="*/ 6055225 w 6055225"/>
              <a:gd name="connsiteY11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24534 w 6055225"/>
              <a:gd name="connsiteY2" fmla="*/ 2235862 h 2975306"/>
              <a:gd name="connsiteX3" fmla="*/ 4588466 w 6055225"/>
              <a:gd name="connsiteY3" fmla="*/ 1181936 h 2975306"/>
              <a:gd name="connsiteX4" fmla="*/ 4658694 w 6055225"/>
              <a:gd name="connsiteY4" fmla="*/ 1142153 h 2975306"/>
              <a:gd name="connsiteX5" fmla="*/ 4896981 w 6055225"/>
              <a:gd name="connsiteY5" fmla="*/ 615970 h 2975306"/>
              <a:gd name="connsiteX6" fmla="*/ 5057381 w 6055225"/>
              <a:gd name="connsiteY6" fmla="*/ 752045 h 2975306"/>
              <a:gd name="connsiteX7" fmla="*/ 5123025 w 6055225"/>
              <a:gd name="connsiteY7" fmla="*/ 349133 h 2975306"/>
              <a:gd name="connsiteX8" fmla="*/ 5319959 w 6055225"/>
              <a:gd name="connsiteY8" fmla="*/ 439333 h 2975306"/>
              <a:gd name="connsiteX9" fmla="*/ 5392150 w 6055225"/>
              <a:gd name="connsiteY9" fmla="*/ 135732 h 2975306"/>
              <a:gd name="connsiteX10" fmla="*/ 5583525 w 6055225"/>
              <a:gd name="connsiteY10" fmla="*/ 310725 h 2975306"/>
              <a:gd name="connsiteX11" fmla="*/ 6055225 w 6055225"/>
              <a:gd name="connsiteY11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24534 w 6055225"/>
              <a:gd name="connsiteY2" fmla="*/ 2235864 h 2975308"/>
              <a:gd name="connsiteX3" fmla="*/ 4588466 w 6055225"/>
              <a:gd name="connsiteY3" fmla="*/ 1181938 h 2975308"/>
              <a:gd name="connsiteX4" fmla="*/ 4896981 w 6055225"/>
              <a:gd name="connsiteY4" fmla="*/ 615972 h 2975308"/>
              <a:gd name="connsiteX5" fmla="*/ 5057381 w 6055225"/>
              <a:gd name="connsiteY5" fmla="*/ 752047 h 2975308"/>
              <a:gd name="connsiteX6" fmla="*/ 5123025 w 6055225"/>
              <a:gd name="connsiteY6" fmla="*/ 349135 h 2975308"/>
              <a:gd name="connsiteX7" fmla="*/ 5319959 w 6055225"/>
              <a:gd name="connsiteY7" fmla="*/ 439335 h 2975308"/>
              <a:gd name="connsiteX8" fmla="*/ 5392150 w 6055225"/>
              <a:gd name="connsiteY8" fmla="*/ 135734 h 2975308"/>
              <a:gd name="connsiteX9" fmla="*/ 5583525 w 6055225"/>
              <a:gd name="connsiteY9" fmla="*/ 310727 h 2975308"/>
              <a:gd name="connsiteX10" fmla="*/ 6055225 w 6055225"/>
              <a:gd name="connsiteY10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24534 w 6055225"/>
              <a:gd name="connsiteY2" fmla="*/ 2235862 h 2975306"/>
              <a:gd name="connsiteX3" fmla="*/ 4588466 w 6055225"/>
              <a:gd name="connsiteY3" fmla="*/ 1181936 h 2975306"/>
              <a:gd name="connsiteX4" fmla="*/ 4911996 w 6055225"/>
              <a:gd name="connsiteY4" fmla="*/ 1225336 h 2975306"/>
              <a:gd name="connsiteX5" fmla="*/ 5057381 w 6055225"/>
              <a:gd name="connsiteY5" fmla="*/ 752045 h 2975306"/>
              <a:gd name="connsiteX6" fmla="*/ 5123025 w 6055225"/>
              <a:gd name="connsiteY6" fmla="*/ 349133 h 2975306"/>
              <a:gd name="connsiteX7" fmla="*/ 5319959 w 6055225"/>
              <a:gd name="connsiteY7" fmla="*/ 439333 h 2975306"/>
              <a:gd name="connsiteX8" fmla="*/ 5392150 w 6055225"/>
              <a:gd name="connsiteY8" fmla="*/ 135732 h 2975306"/>
              <a:gd name="connsiteX9" fmla="*/ 5583525 w 6055225"/>
              <a:gd name="connsiteY9" fmla="*/ 310725 h 2975306"/>
              <a:gd name="connsiteX10" fmla="*/ 6055225 w 6055225"/>
              <a:gd name="connsiteY10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24534 w 6055225"/>
              <a:gd name="connsiteY2" fmla="*/ 2235864 h 2975308"/>
              <a:gd name="connsiteX3" fmla="*/ 4588466 w 6055225"/>
              <a:gd name="connsiteY3" fmla="*/ 1181938 h 2975308"/>
              <a:gd name="connsiteX4" fmla="*/ 4911996 w 6055225"/>
              <a:gd name="connsiteY4" fmla="*/ 1225338 h 2975308"/>
              <a:gd name="connsiteX5" fmla="*/ 5004829 w 6055225"/>
              <a:gd name="connsiteY5" fmla="*/ 727175 h 2975308"/>
              <a:gd name="connsiteX6" fmla="*/ 5123025 w 6055225"/>
              <a:gd name="connsiteY6" fmla="*/ 349135 h 2975308"/>
              <a:gd name="connsiteX7" fmla="*/ 5319959 w 6055225"/>
              <a:gd name="connsiteY7" fmla="*/ 439335 h 2975308"/>
              <a:gd name="connsiteX8" fmla="*/ 5392150 w 6055225"/>
              <a:gd name="connsiteY8" fmla="*/ 135734 h 2975308"/>
              <a:gd name="connsiteX9" fmla="*/ 5583525 w 6055225"/>
              <a:gd name="connsiteY9" fmla="*/ 310727 h 2975308"/>
              <a:gd name="connsiteX10" fmla="*/ 6055225 w 6055225"/>
              <a:gd name="connsiteY10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24534 w 6055225"/>
              <a:gd name="connsiteY2" fmla="*/ 2235862 h 2975306"/>
              <a:gd name="connsiteX3" fmla="*/ 4588466 w 6055225"/>
              <a:gd name="connsiteY3" fmla="*/ 1181936 h 2975306"/>
              <a:gd name="connsiteX4" fmla="*/ 4911996 w 6055225"/>
              <a:gd name="connsiteY4" fmla="*/ 1225336 h 2975306"/>
              <a:gd name="connsiteX5" fmla="*/ 5004829 w 6055225"/>
              <a:gd name="connsiteY5" fmla="*/ 727173 h 2975306"/>
              <a:gd name="connsiteX6" fmla="*/ 5235635 w 6055225"/>
              <a:gd name="connsiteY6" fmla="*/ 597854 h 2975306"/>
              <a:gd name="connsiteX7" fmla="*/ 5319959 w 6055225"/>
              <a:gd name="connsiteY7" fmla="*/ 439333 h 2975306"/>
              <a:gd name="connsiteX8" fmla="*/ 5392150 w 6055225"/>
              <a:gd name="connsiteY8" fmla="*/ 135732 h 2975306"/>
              <a:gd name="connsiteX9" fmla="*/ 5583525 w 6055225"/>
              <a:gd name="connsiteY9" fmla="*/ 310725 h 2975306"/>
              <a:gd name="connsiteX10" fmla="*/ 6055225 w 6055225"/>
              <a:gd name="connsiteY10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24534 w 6055225"/>
              <a:gd name="connsiteY2" fmla="*/ 2235864 h 2975308"/>
              <a:gd name="connsiteX3" fmla="*/ 4588466 w 6055225"/>
              <a:gd name="connsiteY3" fmla="*/ 1181938 h 2975308"/>
              <a:gd name="connsiteX4" fmla="*/ 4911996 w 6055225"/>
              <a:gd name="connsiteY4" fmla="*/ 1225338 h 2975308"/>
              <a:gd name="connsiteX5" fmla="*/ 5004829 w 6055225"/>
              <a:gd name="connsiteY5" fmla="*/ 727175 h 2975308"/>
              <a:gd name="connsiteX6" fmla="*/ 5235635 w 6055225"/>
              <a:gd name="connsiteY6" fmla="*/ 597856 h 2975308"/>
              <a:gd name="connsiteX7" fmla="*/ 5357496 w 6055225"/>
              <a:gd name="connsiteY7" fmla="*/ 750237 h 2975308"/>
              <a:gd name="connsiteX8" fmla="*/ 5392150 w 6055225"/>
              <a:gd name="connsiteY8" fmla="*/ 135734 h 2975308"/>
              <a:gd name="connsiteX9" fmla="*/ 5583525 w 6055225"/>
              <a:gd name="connsiteY9" fmla="*/ 310727 h 2975308"/>
              <a:gd name="connsiteX10" fmla="*/ 6055225 w 6055225"/>
              <a:gd name="connsiteY10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24534 w 6055225"/>
              <a:gd name="connsiteY2" fmla="*/ 2235862 h 2975306"/>
              <a:gd name="connsiteX3" fmla="*/ 4588466 w 6055225"/>
              <a:gd name="connsiteY3" fmla="*/ 1181936 h 2975306"/>
              <a:gd name="connsiteX4" fmla="*/ 4911996 w 6055225"/>
              <a:gd name="connsiteY4" fmla="*/ 1225336 h 2975306"/>
              <a:gd name="connsiteX5" fmla="*/ 5049874 w 6055225"/>
              <a:gd name="connsiteY5" fmla="*/ 988330 h 2975306"/>
              <a:gd name="connsiteX6" fmla="*/ 5235635 w 6055225"/>
              <a:gd name="connsiteY6" fmla="*/ 597854 h 2975306"/>
              <a:gd name="connsiteX7" fmla="*/ 5357496 w 6055225"/>
              <a:gd name="connsiteY7" fmla="*/ 750235 h 2975306"/>
              <a:gd name="connsiteX8" fmla="*/ 5392150 w 6055225"/>
              <a:gd name="connsiteY8" fmla="*/ 135732 h 2975306"/>
              <a:gd name="connsiteX9" fmla="*/ 5583525 w 6055225"/>
              <a:gd name="connsiteY9" fmla="*/ 310725 h 2975306"/>
              <a:gd name="connsiteX10" fmla="*/ 6055225 w 6055225"/>
              <a:gd name="connsiteY10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24534 w 6055225"/>
              <a:gd name="connsiteY2" fmla="*/ 2235864 h 2975308"/>
              <a:gd name="connsiteX3" fmla="*/ 4663540 w 6055225"/>
              <a:gd name="connsiteY3" fmla="*/ 1070013 h 2975308"/>
              <a:gd name="connsiteX4" fmla="*/ 4911996 w 6055225"/>
              <a:gd name="connsiteY4" fmla="*/ 1225338 h 2975308"/>
              <a:gd name="connsiteX5" fmla="*/ 5049874 w 6055225"/>
              <a:gd name="connsiteY5" fmla="*/ 988332 h 2975308"/>
              <a:gd name="connsiteX6" fmla="*/ 5235635 w 6055225"/>
              <a:gd name="connsiteY6" fmla="*/ 597856 h 2975308"/>
              <a:gd name="connsiteX7" fmla="*/ 5357496 w 6055225"/>
              <a:gd name="connsiteY7" fmla="*/ 750237 h 2975308"/>
              <a:gd name="connsiteX8" fmla="*/ 5392150 w 6055225"/>
              <a:gd name="connsiteY8" fmla="*/ 135734 h 2975308"/>
              <a:gd name="connsiteX9" fmla="*/ 5583525 w 6055225"/>
              <a:gd name="connsiteY9" fmla="*/ 310727 h 2975308"/>
              <a:gd name="connsiteX10" fmla="*/ 6055225 w 6055225"/>
              <a:gd name="connsiteY10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24534 w 6055225"/>
              <a:gd name="connsiteY2" fmla="*/ 2235862 h 2975306"/>
              <a:gd name="connsiteX3" fmla="*/ 4663540 w 6055225"/>
              <a:gd name="connsiteY3" fmla="*/ 1070011 h 2975306"/>
              <a:gd name="connsiteX4" fmla="*/ 4911996 w 6055225"/>
              <a:gd name="connsiteY4" fmla="*/ 1225336 h 2975306"/>
              <a:gd name="connsiteX5" fmla="*/ 5049874 w 6055225"/>
              <a:gd name="connsiteY5" fmla="*/ 988330 h 2975306"/>
              <a:gd name="connsiteX6" fmla="*/ 5235635 w 6055225"/>
              <a:gd name="connsiteY6" fmla="*/ 597854 h 2975306"/>
              <a:gd name="connsiteX7" fmla="*/ 5357496 w 6055225"/>
              <a:gd name="connsiteY7" fmla="*/ 750235 h 2975306"/>
              <a:gd name="connsiteX8" fmla="*/ 5392150 w 6055225"/>
              <a:gd name="connsiteY8" fmla="*/ 135732 h 2975306"/>
              <a:gd name="connsiteX9" fmla="*/ 5583525 w 6055225"/>
              <a:gd name="connsiteY9" fmla="*/ 310725 h 2975306"/>
              <a:gd name="connsiteX10" fmla="*/ 6055225 w 6055225"/>
              <a:gd name="connsiteY10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24534 w 6055225"/>
              <a:gd name="connsiteY2" fmla="*/ 2235864 h 2975308"/>
              <a:gd name="connsiteX3" fmla="*/ 4663540 w 6055225"/>
              <a:gd name="connsiteY3" fmla="*/ 1070013 h 2975308"/>
              <a:gd name="connsiteX4" fmla="*/ 4911996 w 6055225"/>
              <a:gd name="connsiteY4" fmla="*/ 1225338 h 2975308"/>
              <a:gd name="connsiteX5" fmla="*/ 5042367 w 6055225"/>
              <a:gd name="connsiteY5" fmla="*/ 1150001 h 2975308"/>
              <a:gd name="connsiteX6" fmla="*/ 5235635 w 6055225"/>
              <a:gd name="connsiteY6" fmla="*/ 597856 h 2975308"/>
              <a:gd name="connsiteX7" fmla="*/ 5357496 w 6055225"/>
              <a:gd name="connsiteY7" fmla="*/ 750237 h 2975308"/>
              <a:gd name="connsiteX8" fmla="*/ 5392150 w 6055225"/>
              <a:gd name="connsiteY8" fmla="*/ 135734 h 2975308"/>
              <a:gd name="connsiteX9" fmla="*/ 5583525 w 6055225"/>
              <a:gd name="connsiteY9" fmla="*/ 310727 h 2975308"/>
              <a:gd name="connsiteX10" fmla="*/ 6055225 w 6055225"/>
              <a:gd name="connsiteY10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24534 w 6055225"/>
              <a:gd name="connsiteY2" fmla="*/ 2235862 h 2975306"/>
              <a:gd name="connsiteX3" fmla="*/ 4663540 w 6055225"/>
              <a:gd name="connsiteY3" fmla="*/ 1070011 h 2975306"/>
              <a:gd name="connsiteX4" fmla="*/ 4911996 w 6055225"/>
              <a:gd name="connsiteY4" fmla="*/ 1225336 h 2975306"/>
              <a:gd name="connsiteX5" fmla="*/ 5042367 w 6055225"/>
              <a:gd name="connsiteY5" fmla="*/ 1149999 h 2975306"/>
              <a:gd name="connsiteX6" fmla="*/ 5138040 w 6055225"/>
              <a:gd name="connsiteY6" fmla="*/ 436185 h 2975306"/>
              <a:gd name="connsiteX7" fmla="*/ 5357496 w 6055225"/>
              <a:gd name="connsiteY7" fmla="*/ 750235 h 2975306"/>
              <a:gd name="connsiteX8" fmla="*/ 5392150 w 6055225"/>
              <a:gd name="connsiteY8" fmla="*/ 135732 h 2975306"/>
              <a:gd name="connsiteX9" fmla="*/ 5583525 w 6055225"/>
              <a:gd name="connsiteY9" fmla="*/ 310725 h 2975306"/>
              <a:gd name="connsiteX10" fmla="*/ 6055225 w 6055225"/>
              <a:gd name="connsiteY10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24534 w 6055225"/>
              <a:gd name="connsiteY2" fmla="*/ 2235864 h 2975308"/>
              <a:gd name="connsiteX3" fmla="*/ 4663540 w 6055225"/>
              <a:gd name="connsiteY3" fmla="*/ 1070013 h 2975308"/>
              <a:gd name="connsiteX4" fmla="*/ 4836923 w 6055225"/>
              <a:gd name="connsiteY4" fmla="*/ 1188030 h 2975308"/>
              <a:gd name="connsiteX5" fmla="*/ 5042367 w 6055225"/>
              <a:gd name="connsiteY5" fmla="*/ 1150001 h 2975308"/>
              <a:gd name="connsiteX6" fmla="*/ 5138040 w 6055225"/>
              <a:gd name="connsiteY6" fmla="*/ 436187 h 2975308"/>
              <a:gd name="connsiteX7" fmla="*/ 5357496 w 6055225"/>
              <a:gd name="connsiteY7" fmla="*/ 750237 h 2975308"/>
              <a:gd name="connsiteX8" fmla="*/ 5392150 w 6055225"/>
              <a:gd name="connsiteY8" fmla="*/ 135734 h 2975308"/>
              <a:gd name="connsiteX9" fmla="*/ 5583525 w 6055225"/>
              <a:gd name="connsiteY9" fmla="*/ 310727 h 2975308"/>
              <a:gd name="connsiteX10" fmla="*/ 6055225 w 6055225"/>
              <a:gd name="connsiteY10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24534 w 6055225"/>
              <a:gd name="connsiteY2" fmla="*/ 2235862 h 2975306"/>
              <a:gd name="connsiteX3" fmla="*/ 4663540 w 6055225"/>
              <a:gd name="connsiteY3" fmla="*/ 1070011 h 2975306"/>
              <a:gd name="connsiteX4" fmla="*/ 4836923 w 6055225"/>
              <a:gd name="connsiteY4" fmla="*/ 1188028 h 2975306"/>
              <a:gd name="connsiteX5" fmla="*/ 5019845 w 6055225"/>
              <a:gd name="connsiteY5" fmla="*/ 1025638 h 2975306"/>
              <a:gd name="connsiteX6" fmla="*/ 5138040 w 6055225"/>
              <a:gd name="connsiteY6" fmla="*/ 436185 h 2975306"/>
              <a:gd name="connsiteX7" fmla="*/ 5357496 w 6055225"/>
              <a:gd name="connsiteY7" fmla="*/ 750235 h 2975306"/>
              <a:gd name="connsiteX8" fmla="*/ 5392150 w 6055225"/>
              <a:gd name="connsiteY8" fmla="*/ 135732 h 2975306"/>
              <a:gd name="connsiteX9" fmla="*/ 5583525 w 6055225"/>
              <a:gd name="connsiteY9" fmla="*/ 310725 h 2975306"/>
              <a:gd name="connsiteX10" fmla="*/ 6055225 w 6055225"/>
              <a:gd name="connsiteY10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24534 w 6055225"/>
              <a:gd name="connsiteY2" fmla="*/ 2235864 h 2975308"/>
              <a:gd name="connsiteX3" fmla="*/ 4663540 w 6055225"/>
              <a:gd name="connsiteY3" fmla="*/ 1070013 h 2975308"/>
              <a:gd name="connsiteX4" fmla="*/ 4836924 w 6055225"/>
              <a:gd name="connsiteY4" fmla="*/ 1250210 h 2975308"/>
              <a:gd name="connsiteX5" fmla="*/ 5019845 w 6055225"/>
              <a:gd name="connsiteY5" fmla="*/ 1025640 h 2975308"/>
              <a:gd name="connsiteX6" fmla="*/ 5138040 w 6055225"/>
              <a:gd name="connsiteY6" fmla="*/ 436187 h 2975308"/>
              <a:gd name="connsiteX7" fmla="*/ 5357496 w 6055225"/>
              <a:gd name="connsiteY7" fmla="*/ 750237 h 2975308"/>
              <a:gd name="connsiteX8" fmla="*/ 5392150 w 6055225"/>
              <a:gd name="connsiteY8" fmla="*/ 135734 h 2975308"/>
              <a:gd name="connsiteX9" fmla="*/ 5583525 w 6055225"/>
              <a:gd name="connsiteY9" fmla="*/ 310727 h 2975308"/>
              <a:gd name="connsiteX10" fmla="*/ 6055225 w 6055225"/>
              <a:gd name="connsiteY10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24534 w 6055225"/>
              <a:gd name="connsiteY2" fmla="*/ 2235862 h 2975306"/>
              <a:gd name="connsiteX3" fmla="*/ 4663540 w 6055225"/>
              <a:gd name="connsiteY3" fmla="*/ 1070011 h 2975306"/>
              <a:gd name="connsiteX4" fmla="*/ 4836924 w 6055225"/>
              <a:gd name="connsiteY4" fmla="*/ 1250208 h 2975306"/>
              <a:gd name="connsiteX5" fmla="*/ 5019845 w 6055225"/>
              <a:gd name="connsiteY5" fmla="*/ 1025638 h 2975306"/>
              <a:gd name="connsiteX6" fmla="*/ 5138040 w 6055225"/>
              <a:gd name="connsiteY6" fmla="*/ 436185 h 2975306"/>
              <a:gd name="connsiteX7" fmla="*/ 5357496 w 6055225"/>
              <a:gd name="connsiteY7" fmla="*/ 750235 h 2975306"/>
              <a:gd name="connsiteX8" fmla="*/ 5392150 w 6055225"/>
              <a:gd name="connsiteY8" fmla="*/ 135732 h 2975306"/>
              <a:gd name="connsiteX9" fmla="*/ 5583525 w 6055225"/>
              <a:gd name="connsiteY9" fmla="*/ 310725 h 2975306"/>
              <a:gd name="connsiteX10" fmla="*/ 6055225 w 6055225"/>
              <a:gd name="connsiteY10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24534 w 6055225"/>
              <a:gd name="connsiteY2" fmla="*/ 2235864 h 2975308"/>
              <a:gd name="connsiteX3" fmla="*/ 4663540 w 6055225"/>
              <a:gd name="connsiteY3" fmla="*/ 1070013 h 2975308"/>
              <a:gd name="connsiteX4" fmla="*/ 4844432 w 6055225"/>
              <a:gd name="connsiteY4" fmla="*/ 1349699 h 2975308"/>
              <a:gd name="connsiteX5" fmla="*/ 5019845 w 6055225"/>
              <a:gd name="connsiteY5" fmla="*/ 1025640 h 2975308"/>
              <a:gd name="connsiteX6" fmla="*/ 5138040 w 6055225"/>
              <a:gd name="connsiteY6" fmla="*/ 436187 h 2975308"/>
              <a:gd name="connsiteX7" fmla="*/ 5357496 w 6055225"/>
              <a:gd name="connsiteY7" fmla="*/ 750237 h 2975308"/>
              <a:gd name="connsiteX8" fmla="*/ 5392150 w 6055225"/>
              <a:gd name="connsiteY8" fmla="*/ 135734 h 2975308"/>
              <a:gd name="connsiteX9" fmla="*/ 5583525 w 6055225"/>
              <a:gd name="connsiteY9" fmla="*/ 310727 h 2975308"/>
              <a:gd name="connsiteX10" fmla="*/ 6055225 w 6055225"/>
              <a:gd name="connsiteY10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24534 w 6055225"/>
              <a:gd name="connsiteY2" fmla="*/ 2235862 h 2975306"/>
              <a:gd name="connsiteX3" fmla="*/ 4663540 w 6055225"/>
              <a:gd name="connsiteY3" fmla="*/ 1070011 h 2975306"/>
              <a:gd name="connsiteX4" fmla="*/ 4844432 w 6055225"/>
              <a:gd name="connsiteY4" fmla="*/ 1349697 h 2975306"/>
              <a:gd name="connsiteX5" fmla="*/ 5019845 w 6055225"/>
              <a:gd name="connsiteY5" fmla="*/ 1025638 h 2975306"/>
              <a:gd name="connsiteX6" fmla="*/ 5138040 w 6055225"/>
              <a:gd name="connsiteY6" fmla="*/ 436185 h 2975306"/>
              <a:gd name="connsiteX7" fmla="*/ 5357496 w 6055225"/>
              <a:gd name="connsiteY7" fmla="*/ 750235 h 2975306"/>
              <a:gd name="connsiteX8" fmla="*/ 5392150 w 6055225"/>
              <a:gd name="connsiteY8" fmla="*/ 135732 h 2975306"/>
              <a:gd name="connsiteX9" fmla="*/ 5583525 w 6055225"/>
              <a:gd name="connsiteY9" fmla="*/ 310725 h 2975306"/>
              <a:gd name="connsiteX10" fmla="*/ 6055225 w 6055225"/>
              <a:gd name="connsiteY10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24534 w 6055225"/>
              <a:gd name="connsiteY2" fmla="*/ 2235864 h 2975308"/>
              <a:gd name="connsiteX3" fmla="*/ 4663540 w 6055225"/>
              <a:gd name="connsiteY3" fmla="*/ 1070013 h 2975308"/>
              <a:gd name="connsiteX4" fmla="*/ 4844432 w 6055225"/>
              <a:gd name="connsiteY4" fmla="*/ 1349699 h 2975308"/>
              <a:gd name="connsiteX5" fmla="*/ 5019845 w 6055225"/>
              <a:gd name="connsiteY5" fmla="*/ 1025640 h 2975308"/>
              <a:gd name="connsiteX6" fmla="*/ 5138040 w 6055225"/>
              <a:gd name="connsiteY6" fmla="*/ 436187 h 2975308"/>
              <a:gd name="connsiteX7" fmla="*/ 5357496 w 6055225"/>
              <a:gd name="connsiteY7" fmla="*/ 750237 h 2975308"/>
              <a:gd name="connsiteX8" fmla="*/ 5392150 w 6055225"/>
              <a:gd name="connsiteY8" fmla="*/ 135734 h 2975308"/>
              <a:gd name="connsiteX9" fmla="*/ 5583525 w 6055225"/>
              <a:gd name="connsiteY9" fmla="*/ 310727 h 2975308"/>
              <a:gd name="connsiteX10" fmla="*/ 6055225 w 6055225"/>
              <a:gd name="connsiteY10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24534 w 6055225"/>
              <a:gd name="connsiteY2" fmla="*/ 2235862 h 2975306"/>
              <a:gd name="connsiteX3" fmla="*/ 4663540 w 6055225"/>
              <a:gd name="connsiteY3" fmla="*/ 1070011 h 2975306"/>
              <a:gd name="connsiteX4" fmla="*/ 4844432 w 6055225"/>
              <a:gd name="connsiteY4" fmla="*/ 1349697 h 2975306"/>
              <a:gd name="connsiteX5" fmla="*/ 4989816 w 6055225"/>
              <a:gd name="connsiteY5" fmla="*/ 1212179 h 2975306"/>
              <a:gd name="connsiteX6" fmla="*/ 5138040 w 6055225"/>
              <a:gd name="connsiteY6" fmla="*/ 436185 h 2975306"/>
              <a:gd name="connsiteX7" fmla="*/ 5357496 w 6055225"/>
              <a:gd name="connsiteY7" fmla="*/ 750235 h 2975306"/>
              <a:gd name="connsiteX8" fmla="*/ 5392150 w 6055225"/>
              <a:gd name="connsiteY8" fmla="*/ 135732 h 2975306"/>
              <a:gd name="connsiteX9" fmla="*/ 5583525 w 6055225"/>
              <a:gd name="connsiteY9" fmla="*/ 310725 h 2975306"/>
              <a:gd name="connsiteX10" fmla="*/ 6055225 w 6055225"/>
              <a:gd name="connsiteY10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24534 w 6055225"/>
              <a:gd name="connsiteY2" fmla="*/ 2235864 h 2975308"/>
              <a:gd name="connsiteX3" fmla="*/ 4663540 w 6055225"/>
              <a:gd name="connsiteY3" fmla="*/ 1070013 h 2975308"/>
              <a:gd name="connsiteX4" fmla="*/ 4844432 w 6055225"/>
              <a:gd name="connsiteY4" fmla="*/ 1349699 h 2975308"/>
              <a:gd name="connsiteX5" fmla="*/ 4989816 w 6055225"/>
              <a:gd name="connsiteY5" fmla="*/ 1212181 h 2975308"/>
              <a:gd name="connsiteX6" fmla="*/ 5070474 w 6055225"/>
              <a:gd name="connsiteY6" fmla="*/ 473496 h 2975308"/>
              <a:gd name="connsiteX7" fmla="*/ 5357496 w 6055225"/>
              <a:gd name="connsiteY7" fmla="*/ 750237 h 2975308"/>
              <a:gd name="connsiteX8" fmla="*/ 5392150 w 6055225"/>
              <a:gd name="connsiteY8" fmla="*/ 135734 h 2975308"/>
              <a:gd name="connsiteX9" fmla="*/ 5583525 w 6055225"/>
              <a:gd name="connsiteY9" fmla="*/ 310727 h 2975308"/>
              <a:gd name="connsiteX10" fmla="*/ 6055225 w 6055225"/>
              <a:gd name="connsiteY10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24534 w 6055225"/>
              <a:gd name="connsiteY2" fmla="*/ 2235862 h 2975306"/>
              <a:gd name="connsiteX3" fmla="*/ 4663540 w 6055225"/>
              <a:gd name="connsiteY3" fmla="*/ 1070011 h 2975306"/>
              <a:gd name="connsiteX4" fmla="*/ 4844432 w 6055225"/>
              <a:gd name="connsiteY4" fmla="*/ 1349697 h 2975306"/>
              <a:gd name="connsiteX5" fmla="*/ 4989816 w 6055225"/>
              <a:gd name="connsiteY5" fmla="*/ 1212179 h 2975306"/>
              <a:gd name="connsiteX6" fmla="*/ 5070474 w 6055225"/>
              <a:gd name="connsiteY6" fmla="*/ 473494 h 2975306"/>
              <a:gd name="connsiteX7" fmla="*/ 5282422 w 6055225"/>
              <a:gd name="connsiteY7" fmla="*/ 513950 h 2975306"/>
              <a:gd name="connsiteX8" fmla="*/ 5392150 w 6055225"/>
              <a:gd name="connsiteY8" fmla="*/ 135732 h 2975306"/>
              <a:gd name="connsiteX9" fmla="*/ 5583525 w 6055225"/>
              <a:gd name="connsiteY9" fmla="*/ 310725 h 2975306"/>
              <a:gd name="connsiteX10" fmla="*/ 6055225 w 6055225"/>
              <a:gd name="connsiteY10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24534 w 6055225"/>
              <a:gd name="connsiteY2" fmla="*/ 2235864 h 2975308"/>
              <a:gd name="connsiteX3" fmla="*/ 4663540 w 6055225"/>
              <a:gd name="connsiteY3" fmla="*/ 1070013 h 2975308"/>
              <a:gd name="connsiteX4" fmla="*/ 4844432 w 6055225"/>
              <a:gd name="connsiteY4" fmla="*/ 1349699 h 2975308"/>
              <a:gd name="connsiteX5" fmla="*/ 4989816 w 6055225"/>
              <a:gd name="connsiteY5" fmla="*/ 1212181 h 2975308"/>
              <a:gd name="connsiteX6" fmla="*/ 5130533 w 6055225"/>
              <a:gd name="connsiteY6" fmla="*/ 398879 h 2975308"/>
              <a:gd name="connsiteX7" fmla="*/ 5282422 w 6055225"/>
              <a:gd name="connsiteY7" fmla="*/ 513952 h 2975308"/>
              <a:gd name="connsiteX8" fmla="*/ 5392150 w 6055225"/>
              <a:gd name="connsiteY8" fmla="*/ 135734 h 2975308"/>
              <a:gd name="connsiteX9" fmla="*/ 5583525 w 6055225"/>
              <a:gd name="connsiteY9" fmla="*/ 310727 h 2975308"/>
              <a:gd name="connsiteX10" fmla="*/ 6055225 w 6055225"/>
              <a:gd name="connsiteY10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24534 w 6055225"/>
              <a:gd name="connsiteY2" fmla="*/ 2235862 h 2975306"/>
              <a:gd name="connsiteX3" fmla="*/ 4761136 w 6055225"/>
              <a:gd name="connsiteY3" fmla="*/ 982959 h 2975306"/>
              <a:gd name="connsiteX4" fmla="*/ 4844432 w 6055225"/>
              <a:gd name="connsiteY4" fmla="*/ 1349697 h 2975306"/>
              <a:gd name="connsiteX5" fmla="*/ 4989816 w 6055225"/>
              <a:gd name="connsiteY5" fmla="*/ 1212179 h 2975306"/>
              <a:gd name="connsiteX6" fmla="*/ 5130533 w 6055225"/>
              <a:gd name="connsiteY6" fmla="*/ 398877 h 2975306"/>
              <a:gd name="connsiteX7" fmla="*/ 5282422 w 6055225"/>
              <a:gd name="connsiteY7" fmla="*/ 513950 h 2975306"/>
              <a:gd name="connsiteX8" fmla="*/ 5392150 w 6055225"/>
              <a:gd name="connsiteY8" fmla="*/ 135732 h 2975306"/>
              <a:gd name="connsiteX9" fmla="*/ 5583525 w 6055225"/>
              <a:gd name="connsiteY9" fmla="*/ 310725 h 2975306"/>
              <a:gd name="connsiteX10" fmla="*/ 6055225 w 6055225"/>
              <a:gd name="connsiteY10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24534 w 6055225"/>
              <a:gd name="connsiteY2" fmla="*/ 2235864 h 2975308"/>
              <a:gd name="connsiteX3" fmla="*/ 4761136 w 6055225"/>
              <a:gd name="connsiteY3" fmla="*/ 982961 h 2975308"/>
              <a:gd name="connsiteX4" fmla="*/ 4844432 w 6055225"/>
              <a:gd name="connsiteY4" fmla="*/ 1349699 h 2975308"/>
              <a:gd name="connsiteX5" fmla="*/ 5064890 w 6055225"/>
              <a:gd name="connsiteY5" fmla="*/ 1100256 h 2975308"/>
              <a:gd name="connsiteX6" fmla="*/ 5130533 w 6055225"/>
              <a:gd name="connsiteY6" fmla="*/ 398879 h 2975308"/>
              <a:gd name="connsiteX7" fmla="*/ 5282422 w 6055225"/>
              <a:gd name="connsiteY7" fmla="*/ 513952 h 2975308"/>
              <a:gd name="connsiteX8" fmla="*/ 5392150 w 6055225"/>
              <a:gd name="connsiteY8" fmla="*/ 135734 h 2975308"/>
              <a:gd name="connsiteX9" fmla="*/ 5583525 w 6055225"/>
              <a:gd name="connsiteY9" fmla="*/ 310727 h 2975308"/>
              <a:gd name="connsiteX10" fmla="*/ 6055225 w 6055225"/>
              <a:gd name="connsiteY10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24534 w 6055225"/>
              <a:gd name="connsiteY2" fmla="*/ 2235862 h 2975306"/>
              <a:gd name="connsiteX3" fmla="*/ 4761136 w 6055225"/>
              <a:gd name="connsiteY3" fmla="*/ 982959 h 2975306"/>
              <a:gd name="connsiteX4" fmla="*/ 5024609 w 6055225"/>
              <a:gd name="connsiteY4" fmla="*/ 1349697 h 2975306"/>
              <a:gd name="connsiteX5" fmla="*/ 5064890 w 6055225"/>
              <a:gd name="connsiteY5" fmla="*/ 1100254 h 2975306"/>
              <a:gd name="connsiteX6" fmla="*/ 5130533 w 6055225"/>
              <a:gd name="connsiteY6" fmla="*/ 398877 h 2975306"/>
              <a:gd name="connsiteX7" fmla="*/ 5282422 w 6055225"/>
              <a:gd name="connsiteY7" fmla="*/ 513950 h 2975306"/>
              <a:gd name="connsiteX8" fmla="*/ 5392150 w 6055225"/>
              <a:gd name="connsiteY8" fmla="*/ 135732 h 2975306"/>
              <a:gd name="connsiteX9" fmla="*/ 5583525 w 6055225"/>
              <a:gd name="connsiteY9" fmla="*/ 310725 h 2975306"/>
              <a:gd name="connsiteX10" fmla="*/ 6055225 w 6055225"/>
              <a:gd name="connsiteY10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24534 w 6055225"/>
              <a:gd name="connsiteY2" fmla="*/ 2235864 h 2975308"/>
              <a:gd name="connsiteX3" fmla="*/ 4761136 w 6055225"/>
              <a:gd name="connsiteY3" fmla="*/ 982961 h 2975308"/>
              <a:gd name="connsiteX4" fmla="*/ 5024609 w 6055225"/>
              <a:gd name="connsiteY4" fmla="*/ 1349699 h 2975308"/>
              <a:gd name="connsiteX5" fmla="*/ 5260082 w 6055225"/>
              <a:gd name="connsiteY5" fmla="*/ 975896 h 2975308"/>
              <a:gd name="connsiteX6" fmla="*/ 5130533 w 6055225"/>
              <a:gd name="connsiteY6" fmla="*/ 398879 h 2975308"/>
              <a:gd name="connsiteX7" fmla="*/ 5282422 w 6055225"/>
              <a:gd name="connsiteY7" fmla="*/ 513952 h 2975308"/>
              <a:gd name="connsiteX8" fmla="*/ 5392150 w 6055225"/>
              <a:gd name="connsiteY8" fmla="*/ 135734 h 2975308"/>
              <a:gd name="connsiteX9" fmla="*/ 5583525 w 6055225"/>
              <a:gd name="connsiteY9" fmla="*/ 310727 h 2975308"/>
              <a:gd name="connsiteX10" fmla="*/ 6055225 w 6055225"/>
              <a:gd name="connsiteY10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24534 w 6055225"/>
              <a:gd name="connsiteY2" fmla="*/ 2235862 h 2975306"/>
              <a:gd name="connsiteX3" fmla="*/ 4761136 w 6055225"/>
              <a:gd name="connsiteY3" fmla="*/ 982959 h 2975306"/>
              <a:gd name="connsiteX4" fmla="*/ 5122205 w 6055225"/>
              <a:gd name="connsiteY4" fmla="*/ 1125848 h 2975306"/>
              <a:gd name="connsiteX5" fmla="*/ 5260082 w 6055225"/>
              <a:gd name="connsiteY5" fmla="*/ 975894 h 2975306"/>
              <a:gd name="connsiteX6" fmla="*/ 5130533 w 6055225"/>
              <a:gd name="connsiteY6" fmla="*/ 398877 h 2975306"/>
              <a:gd name="connsiteX7" fmla="*/ 5282422 w 6055225"/>
              <a:gd name="connsiteY7" fmla="*/ 513950 h 2975306"/>
              <a:gd name="connsiteX8" fmla="*/ 5392150 w 6055225"/>
              <a:gd name="connsiteY8" fmla="*/ 135732 h 2975306"/>
              <a:gd name="connsiteX9" fmla="*/ 5583525 w 6055225"/>
              <a:gd name="connsiteY9" fmla="*/ 310725 h 2975306"/>
              <a:gd name="connsiteX10" fmla="*/ 6055225 w 6055225"/>
              <a:gd name="connsiteY10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24534 w 6055225"/>
              <a:gd name="connsiteY2" fmla="*/ 2235864 h 2975308"/>
              <a:gd name="connsiteX3" fmla="*/ 4881254 w 6055225"/>
              <a:gd name="connsiteY3" fmla="*/ 883473 h 2975308"/>
              <a:gd name="connsiteX4" fmla="*/ 5122205 w 6055225"/>
              <a:gd name="connsiteY4" fmla="*/ 1125850 h 2975308"/>
              <a:gd name="connsiteX5" fmla="*/ 5260082 w 6055225"/>
              <a:gd name="connsiteY5" fmla="*/ 975896 h 2975308"/>
              <a:gd name="connsiteX6" fmla="*/ 5130533 w 6055225"/>
              <a:gd name="connsiteY6" fmla="*/ 398879 h 2975308"/>
              <a:gd name="connsiteX7" fmla="*/ 5282422 w 6055225"/>
              <a:gd name="connsiteY7" fmla="*/ 513952 h 2975308"/>
              <a:gd name="connsiteX8" fmla="*/ 5392150 w 6055225"/>
              <a:gd name="connsiteY8" fmla="*/ 135734 h 2975308"/>
              <a:gd name="connsiteX9" fmla="*/ 5583525 w 6055225"/>
              <a:gd name="connsiteY9" fmla="*/ 310727 h 2975308"/>
              <a:gd name="connsiteX10" fmla="*/ 6055225 w 6055225"/>
              <a:gd name="connsiteY10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24534 w 6055225"/>
              <a:gd name="connsiteY2" fmla="*/ 2235862 h 2975306"/>
              <a:gd name="connsiteX3" fmla="*/ 4881254 w 6055225"/>
              <a:gd name="connsiteY3" fmla="*/ 883471 h 2975306"/>
              <a:gd name="connsiteX4" fmla="*/ 5122205 w 6055225"/>
              <a:gd name="connsiteY4" fmla="*/ 1125848 h 2975306"/>
              <a:gd name="connsiteX5" fmla="*/ 5260082 w 6055225"/>
              <a:gd name="connsiteY5" fmla="*/ 975894 h 2975306"/>
              <a:gd name="connsiteX6" fmla="*/ 5130533 w 6055225"/>
              <a:gd name="connsiteY6" fmla="*/ 398877 h 2975306"/>
              <a:gd name="connsiteX7" fmla="*/ 5282422 w 6055225"/>
              <a:gd name="connsiteY7" fmla="*/ 513950 h 2975306"/>
              <a:gd name="connsiteX8" fmla="*/ 5392150 w 6055225"/>
              <a:gd name="connsiteY8" fmla="*/ 135732 h 2975306"/>
              <a:gd name="connsiteX9" fmla="*/ 5583525 w 6055225"/>
              <a:gd name="connsiteY9" fmla="*/ 310725 h 2975306"/>
              <a:gd name="connsiteX10" fmla="*/ 6055225 w 6055225"/>
              <a:gd name="connsiteY10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24534 w 6055225"/>
              <a:gd name="connsiteY2" fmla="*/ 2235864 h 2975308"/>
              <a:gd name="connsiteX3" fmla="*/ 4881254 w 6055225"/>
              <a:gd name="connsiteY3" fmla="*/ 883473 h 2975308"/>
              <a:gd name="connsiteX4" fmla="*/ 5122205 w 6055225"/>
              <a:gd name="connsiteY4" fmla="*/ 1125850 h 2975308"/>
              <a:gd name="connsiteX5" fmla="*/ 5260082 w 6055225"/>
              <a:gd name="connsiteY5" fmla="*/ 975896 h 2975308"/>
              <a:gd name="connsiteX6" fmla="*/ 5130533 w 6055225"/>
              <a:gd name="connsiteY6" fmla="*/ 398879 h 2975308"/>
              <a:gd name="connsiteX7" fmla="*/ 5282422 w 6055225"/>
              <a:gd name="connsiteY7" fmla="*/ 513952 h 2975308"/>
              <a:gd name="connsiteX8" fmla="*/ 5392150 w 6055225"/>
              <a:gd name="connsiteY8" fmla="*/ 135734 h 2975308"/>
              <a:gd name="connsiteX9" fmla="*/ 5583525 w 6055225"/>
              <a:gd name="connsiteY9" fmla="*/ 310727 h 2975308"/>
              <a:gd name="connsiteX10" fmla="*/ 6055225 w 6055225"/>
              <a:gd name="connsiteY10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24534 w 6055225"/>
              <a:gd name="connsiteY2" fmla="*/ 2235862 h 2975306"/>
              <a:gd name="connsiteX3" fmla="*/ 4881254 w 6055225"/>
              <a:gd name="connsiteY3" fmla="*/ 883471 h 2975306"/>
              <a:gd name="connsiteX4" fmla="*/ 5122205 w 6055225"/>
              <a:gd name="connsiteY4" fmla="*/ 1125848 h 2975306"/>
              <a:gd name="connsiteX5" fmla="*/ 5260082 w 6055225"/>
              <a:gd name="connsiteY5" fmla="*/ 975894 h 2975306"/>
              <a:gd name="connsiteX6" fmla="*/ 5130533 w 6055225"/>
              <a:gd name="connsiteY6" fmla="*/ 398877 h 2975306"/>
              <a:gd name="connsiteX7" fmla="*/ 5282422 w 6055225"/>
              <a:gd name="connsiteY7" fmla="*/ 513950 h 2975306"/>
              <a:gd name="connsiteX8" fmla="*/ 5392150 w 6055225"/>
              <a:gd name="connsiteY8" fmla="*/ 135732 h 2975306"/>
              <a:gd name="connsiteX9" fmla="*/ 5583525 w 6055225"/>
              <a:gd name="connsiteY9" fmla="*/ 310725 h 2975306"/>
              <a:gd name="connsiteX10" fmla="*/ 6055225 w 6055225"/>
              <a:gd name="connsiteY10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24534 w 6055225"/>
              <a:gd name="connsiteY2" fmla="*/ 2235864 h 2975308"/>
              <a:gd name="connsiteX3" fmla="*/ 4881254 w 6055225"/>
              <a:gd name="connsiteY3" fmla="*/ 883473 h 2975308"/>
              <a:gd name="connsiteX4" fmla="*/ 5122205 w 6055225"/>
              <a:gd name="connsiteY4" fmla="*/ 1125850 h 2975308"/>
              <a:gd name="connsiteX5" fmla="*/ 5260082 w 6055225"/>
              <a:gd name="connsiteY5" fmla="*/ 975896 h 2975308"/>
              <a:gd name="connsiteX6" fmla="*/ 5130533 w 6055225"/>
              <a:gd name="connsiteY6" fmla="*/ 398879 h 2975308"/>
              <a:gd name="connsiteX7" fmla="*/ 5282422 w 6055225"/>
              <a:gd name="connsiteY7" fmla="*/ 513952 h 2975308"/>
              <a:gd name="connsiteX8" fmla="*/ 5392150 w 6055225"/>
              <a:gd name="connsiteY8" fmla="*/ 135734 h 2975308"/>
              <a:gd name="connsiteX9" fmla="*/ 5583525 w 6055225"/>
              <a:gd name="connsiteY9" fmla="*/ 310727 h 2975308"/>
              <a:gd name="connsiteX10" fmla="*/ 6055225 w 6055225"/>
              <a:gd name="connsiteY10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24534 w 6055225"/>
              <a:gd name="connsiteY2" fmla="*/ 2235862 h 2975306"/>
              <a:gd name="connsiteX3" fmla="*/ 4881254 w 6055225"/>
              <a:gd name="connsiteY3" fmla="*/ 883471 h 2975306"/>
              <a:gd name="connsiteX4" fmla="*/ 5122205 w 6055225"/>
              <a:gd name="connsiteY4" fmla="*/ 1125848 h 2975306"/>
              <a:gd name="connsiteX5" fmla="*/ 5260082 w 6055225"/>
              <a:gd name="connsiteY5" fmla="*/ 975894 h 2975306"/>
              <a:gd name="connsiteX6" fmla="*/ 5130533 w 6055225"/>
              <a:gd name="connsiteY6" fmla="*/ 398877 h 2975306"/>
              <a:gd name="connsiteX7" fmla="*/ 5282422 w 6055225"/>
              <a:gd name="connsiteY7" fmla="*/ 513950 h 2975306"/>
              <a:gd name="connsiteX8" fmla="*/ 5392150 w 6055225"/>
              <a:gd name="connsiteY8" fmla="*/ 135732 h 2975306"/>
              <a:gd name="connsiteX9" fmla="*/ 5583525 w 6055225"/>
              <a:gd name="connsiteY9" fmla="*/ 310725 h 2975306"/>
              <a:gd name="connsiteX10" fmla="*/ 6055225 w 6055225"/>
              <a:gd name="connsiteY10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24534 w 6055225"/>
              <a:gd name="connsiteY2" fmla="*/ 2235864 h 2975308"/>
              <a:gd name="connsiteX3" fmla="*/ 4873747 w 6055225"/>
              <a:gd name="connsiteY3" fmla="*/ 895909 h 2975308"/>
              <a:gd name="connsiteX4" fmla="*/ 5122205 w 6055225"/>
              <a:gd name="connsiteY4" fmla="*/ 1125850 h 2975308"/>
              <a:gd name="connsiteX5" fmla="*/ 5260082 w 6055225"/>
              <a:gd name="connsiteY5" fmla="*/ 975896 h 2975308"/>
              <a:gd name="connsiteX6" fmla="*/ 5130533 w 6055225"/>
              <a:gd name="connsiteY6" fmla="*/ 398879 h 2975308"/>
              <a:gd name="connsiteX7" fmla="*/ 5282422 w 6055225"/>
              <a:gd name="connsiteY7" fmla="*/ 513952 h 2975308"/>
              <a:gd name="connsiteX8" fmla="*/ 5392150 w 6055225"/>
              <a:gd name="connsiteY8" fmla="*/ 135734 h 2975308"/>
              <a:gd name="connsiteX9" fmla="*/ 5583525 w 6055225"/>
              <a:gd name="connsiteY9" fmla="*/ 310727 h 2975308"/>
              <a:gd name="connsiteX10" fmla="*/ 6055225 w 6055225"/>
              <a:gd name="connsiteY10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02012 w 6055225"/>
              <a:gd name="connsiteY2" fmla="*/ 2148809 h 2975306"/>
              <a:gd name="connsiteX3" fmla="*/ 4873747 w 6055225"/>
              <a:gd name="connsiteY3" fmla="*/ 895907 h 2975306"/>
              <a:gd name="connsiteX4" fmla="*/ 5122205 w 6055225"/>
              <a:gd name="connsiteY4" fmla="*/ 1125848 h 2975306"/>
              <a:gd name="connsiteX5" fmla="*/ 5260082 w 6055225"/>
              <a:gd name="connsiteY5" fmla="*/ 975894 h 2975306"/>
              <a:gd name="connsiteX6" fmla="*/ 5130533 w 6055225"/>
              <a:gd name="connsiteY6" fmla="*/ 398877 h 2975306"/>
              <a:gd name="connsiteX7" fmla="*/ 5282422 w 6055225"/>
              <a:gd name="connsiteY7" fmla="*/ 513950 h 2975306"/>
              <a:gd name="connsiteX8" fmla="*/ 5392150 w 6055225"/>
              <a:gd name="connsiteY8" fmla="*/ 135732 h 2975306"/>
              <a:gd name="connsiteX9" fmla="*/ 5583525 w 6055225"/>
              <a:gd name="connsiteY9" fmla="*/ 310725 h 2975306"/>
              <a:gd name="connsiteX10" fmla="*/ 6055225 w 6055225"/>
              <a:gd name="connsiteY10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02012 w 6055225"/>
              <a:gd name="connsiteY2" fmla="*/ 2148811 h 2975308"/>
              <a:gd name="connsiteX3" fmla="*/ 4873747 w 6055225"/>
              <a:gd name="connsiteY3" fmla="*/ 895909 h 2975308"/>
              <a:gd name="connsiteX4" fmla="*/ 5122205 w 6055225"/>
              <a:gd name="connsiteY4" fmla="*/ 1125850 h 2975308"/>
              <a:gd name="connsiteX5" fmla="*/ 5260082 w 6055225"/>
              <a:gd name="connsiteY5" fmla="*/ 975896 h 2975308"/>
              <a:gd name="connsiteX6" fmla="*/ 5130533 w 6055225"/>
              <a:gd name="connsiteY6" fmla="*/ 398879 h 2975308"/>
              <a:gd name="connsiteX7" fmla="*/ 5282422 w 6055225"/>
              <a:gd name="connsiteY7" fmla="*/ 513952 h 2975308"/>
              <a:gd name="connsiteX8" fmla="*/ 5392150 w 6055225"/>
              <a:gd name="connsiteY8" fmla="*/ 135734 h 2975308"/>
              <a:gd name="connsiteX9" fmla="*/ 5583525 w 6055225"/>
              <a:gd name="connsiteY9" fmla="*/ 310727 h 2975308"/>
              <a:gd name="connsiteX10" fmla="*/ 6055225 w 6055225"/>
              <a:gd name="connsiteY10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02012 w 6055225"/>
              <a:gd name="connsiteY2" fmla="*/ 2273170 h 2975306"/>
              <a:gd name="connsiteX3" fmla="*/ 4873747 w 6055225"/>
              <a:gd name="connsiteY3" fmla="*/ 895907 h 2975306"/>
              <a:gd name="connsiteX4" fmla="*/ 5122205 w 6055225"/>
              <a:gd name="connsiteY4" fmla="*/ 1125848 h 2975306"/>
              <a:gd name="connsiteX5" fmla="*/ 5260082 w 6055225"/>
              <a:gd name="connsiteY5" fmla="*/ 975894 h 2975306"/>
              <a:gd name="connsiteX6" fmla="*/ 5130533 w 6055225"/>
              <a:gd name="connsiteY6" fmla="*/ 398877 h 2975306"/>
              <a:gd name="connsiteX7" fmla="*/ 5282422 w 6055225"/>
              <a:gd name="connsiteY7" fmla="*/ 513950 h 2975306"/>
              <a:gd name="connsiteX8" fmla="*/ 5392150 w 6055225"/>
              <a:gd name="connsiteY8" fmla="*/ 135732 h 2975306"/>
              <a:gd name="connsiteX9" fmla="*/ 5583525 w 6055225"/>
              <a:gd name="connsiteY9" fmla="*/ 310725 h 2975306"/>
              <a:gd name="connsiteX10" fmla="*/ 6055225 w 6055225"/>
              <a:gd name="connsiteY10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02012 w 6055225"/>
              <a:gd name="connsiteY2" fmla="*/ 2198556 h 2975308"/>
              <a:gd name="connsiteX3" fmla="*/ 4873747 w 6055225"/>
              <a:gd name="connsiteY3" fmla="*/ 895909 h 2975308"/>
              <a:gd name="connsiteX4" fmla="*/ 5122205 w 6055225"/>
              <a:gd name="connsiteY4" fmla="*/ 1125850 h 2975308"/>
              <a:gd name="connsiteX5" fmla="*/ 5260082 w 6055225"/>
              <a:gd name="connsiteY5" fmla="*/ 975896 h 2975308"/>
              <a:gd name="connsiteX6" fmla="*/ 5130533 w 6055225"/>
              <a:gd name="connsiteY6" fmla="*/ 398879 h 2975308"/>
              <a:gd name="connsiteX7" fmla="*/ 5282422 w 6055225"/>
              <a:gd name="connsiteY7" fmla="*/ 513952 h 2975308"/>
              <a:gd name="connsiteX8" fmla="*/ 5392150 w 6055225"/>
              <a:gd name="connsiteY8" fmla="*/ 135734 h 2975308"/>
              <a:gd name="connsiteX9" fmla="*/ 5583525 w 6055225"/>
              <a:gd name="connsiteY9" fmla="*/ 310727 h 2975308"/>
              <a:gd name="connsiteX10" fmla="*/ 6055225 w 6055225"/>
              <a:gd name="connsiteY10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02012 w 6055225"/>
              <a:gd name="connsiteY2" fmla="*/ 2198554 h 2975306"/>
              <a:gd name="connsiteX3" fmla="*/ 4873747 w 6055225"/>
              <a:gd name="connsiteY3" fmla="*/ 895907 h 2975306"/>
              <a:gd name="connsiteX4" fmla="*/ 5122205 w 6055225"/>
              <a:gd name="connsiteY4" fmla="*/ 1125848 h 2975306"/>
              <a:gd name="connsiteX5" fmla="*/ 5260082 w 6055225"/>
              <a:gd name="connsiteY5" fmla="*/ 975894 h 2975306"/>
              <a:gd name="connsiteX6" fmla="*/ 5130533 w 6055225"/>
              <a:gd name="connsiteY6" fmla="*/ 398877 h 2975306"/>
              <a:gd name="connsiteX7" fmla="*/ 5282422 w 6055225"/>
              <a:gd name="connsiteY7" fmla="*/ 513950 h 2975306"/>
              <a:gd name="connsiteX8" fmla="*/ 5392150 w 6055225"/>
              <a:gd name="connsiteY8" fmla="*/ 135732 h 2975306"/>
              <a:gd name="connsiteX9" fmla="*/ 5583525 w 6055225"/>
              <a:gd name="connsiteY9" fmla="*/ 310725 h 2975306"/>
              <a:gd name="connsiteX10" fmla="*/ 6055225 w 6055225"/>
              <a:gd name="connsiteY10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54563 w 6055225"/>
              <a:gd name="connsiteY2" fmla="*/ 2210992 h 2975308"/>
              <a:gd name="connsiteX3" fmla="*/ 4873747 w 6055225"/>
              <a:gd name="connsiteY3" fmla="*/ 895909 h 2975308"/>
              <a:gd name="connsiteX4" fmla="*/ 5122205 w 6055225"/>
              <a:gd name="connsiteY4" fmla="*/ 1125850 h 2975308"/>
              <a:gd name="connsiteX5" fmla="*/ 5260082 w 6055225"/>
              <a:gd name="connsiteY5" fmla="*/ 975896 h 2975308"/>
              <a:gd name="connsiteX6" fmla="*/ 5130533 w 6055225"/>
              <a:gd name="connsiteY6" fmla="*/ 398879 h 2975308"/>
              <a:gd name="connsiteX7" fmla="*/ 5282422 w 6055225"/>
              <a:gd name="connsiteY7" fmla="*/ 513952 h 2975308"/>
              <a:gd name="connsiteX8" fmla="*/ 5392150 w 6055225"/>
              <a:gd name="connsiteY8" fmla="*/ 135734 h 2975308"/>
              <a:gd name="connsiteX9" fmla="*/ 5583525 w 6055225"/>
              <a:gd name="connsiteY9" fmla="*/ 310727 h 2975308"/>
              <a:gd name="connsiteX10" fmla="*/ 6055225 w 6055225"/>
              <a:gd name="connsiteY10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54563 w 6055225"/>
              <a:gd name="connsiteY2" fmla="*/ 2210990 h 2975306"/>
              <a:gd name="connsiteX3" fmla="*/ 4873747 w 6055225"/>
              <a:gd name="connsiteY3" fmla="*/ 895907 h 2975306"/>
              <a:gd name="connsiteX4" fmla="*/ 5122205 w 6055225"/>
              <a:gd name="connsiteY4" fmla="*/ 1125848 h 2975306"/>
              <a:gd name="connsiteX5" fmla="*/ 5260082 w 6055225"/>
              <a:gd name="connsiteY5" fmla="*/ 975894 h 2975306"/>
              <a:gd name="connsiteX6" fmla="*/ 5130533 w 6055225"/>
              <a:gd name="connsiteY6" fmla="*/ 398877 h 2975306"/>
              <a:gd name="connsiteX7" fmla="*/ 5282422 w 6055225"/>
              <a:gd name="connsiteY7" fmla="*/ 513950 h 2975306"/>
              <a:gd name="connsiteX8" fmla="*/ 5392150 w 6055225"/>
              <a:gd name="connsiteY8" fmla="*/ 135732 h 2975306"/>
              <a:gd name="connsiteX9" fmla="*/ 5583525 w 6055225"/>
              <a:gd name="connsiteY9" fmla="*/ 310725 h 2975306"/>
              <a:gd name="connsiteX10" fmla="*/ 6055225 w 6055225"/>
              <a:gd name="connsiteY10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54563 w 6055225"/>
              <a:gd name="connsiteY2" fmla="*/ 2210992 h 2975308"/>
              <a:gd name="connsiteX3" fmla="*/ 4873747 w 6055225"/>
              <a:gd name="connsiteY3" fmla="*/ 895909 h 2975308"/>
              <a:gd name="connsiteX4" fmla="*/ 5260082 w 6055225"/>
              <a:gd name="connsiteY4" fmla="*/ 975896 h 2975308"/>
              <a:gd name="connsiteX5" fmla="*/ 5130533 w 6055225"/>
              <a:gd name="connsiteY5" fmla="*/ 398879 h 2975308"/>
              <a:gd name="connsiteX6" fmla="*/ 5282422 w 6055225"/>
              <a:gd name="connsiteY6" fmla="*/ 513952 h 2975308"/>
              <a:gd name="connsiteX7" fmla="*/ 5392150 w 6055225"/>
              <a:gd name="connsiteY7" fmla="*/ 135734 h 2975308"/>
              <a:gd name="connsiteX8" fmla="*/ 5583525 w 6055225"/>
              <a:gd name="connsiteY8" fmla="*/ 310727 h 2975308"/>
              <a:gd name="connsiteX9" fmla="*/ 6055225 w 6055225"/>
              <a:gd name="connsiteY9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54563 w 6055225"/>
              <a:gd name="connsiteY2" fmla="*/ 2210990 h 2975306"/>
              <a:gd name="connsiteX3" fmla="*/ 4873747 w 6055225"/>
              <a:gd name="connsiteY3" fmla="*/ 895907 h 2975306"/>
              <a:gd name="connsiteX4" fmla="*/ 5057384 w 6055225"/>
              <a:gd name="connsiteY4" fmla="*/ 1125126 h 2975306"/>
              <a:gd name="connsiteX5" fmla="*/ 5130533 w 6055225"/>
              <a:gd name="connsiteY5" fmla="*/ 398877 h 2975306"/>
              <a:gd name="connsiteX6" fmla="*/ 5282422 w 6055225"/>
              <a:gd name="connsiteY6" fmla="*/ 513950 h 2975306"/>
              <a:gd name="connsiteX7" fmla="*/ 5392150 w 6055225"/>
              <a:gd name="connsiteY7" fmla="*/ 135732 h 2975306"/>
              <a:gd name="connsiteX8" fmla="*/ 5583525 w 6055225"/>
              <a:gd name="connsiteY8" fmla="*/ 310725 h 2975306"/>
              <a:gd name="connsiteX9" fmla="*/ 6055225 w 6055225"/>
              <a:gd name="connsiteY9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54563 w 6055225"/>
              <a:gd name="connsiteY2" fmla="*/ 2210992 h 2975308"/>
              <a:gd name="connsiteX3" fmla="*/ 4873747 w 6055225"/>
              <a:gd name="connsiteY3" fmla="*/ 895909 h 2975308"/>
              <a:gd name="connsiteX4" fmla="*/ 5057384 w 6055225"/>
              <a:gd name="connsiteY4" fmla="*/ 1125128 h 2975308"/>
              <a:gd name="connsiteX5" fmla="*/ 5130533 w 6055225"/>
              <a:gd name="connsiteY5" fmla="*/ 398879 h 2975308"/>
              <a:gd name="connsiteX6" fmla="*/ 5282422 w 6055225"/>
              <a:gd name="connsiteY6" fmla="*/ 513952 h 2975308"/>
              <a:gd name="connsiteX7" fmla="*/ 5392150 w 6055225"/>
              <a:gd name="connsiteY7" fmla="*/ 135734 h 2975308"/>
              <a:gd name="connsiteX8" fmla="*/ 5583525 w 6055225"/>
              <a:gd name="connsiteY8" fmla="*/ 310727 h 2975308"/>
              <a:gd name="connsiteX9" fmla="*/ 6055225 w 6055225"/>
              <a:gd name="connsiteY9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54563 w 6055225"/>
              <a:gd name="connsiteY2" fmla="*/ 2210990 h 2975306"/>
              <a:gd name="connsiteX3" fmla="*/ 4873747 w 6055225"/>
              <a:gd name="connsiteY3" fmla="*/ 895907 h 2975306"/>
              <a:gd name="connsiteX4" fmla="*/ 5057384 w 6055225"/>
              <a:gd name="connsiteY4" fmla="*/ 1125126 h 2975306"/>
              <a:gd name="connsiteX5" fmla="*/ 5130533 w 6055225"/>
              <a:gd name="connsiteY5" fmla="*/ 398877 h 2975306"/>
              <a:gd name="connsiteX6" fmla="*/ 5282422 w 6055225"/>
              <a:gd name="connsiteY6" fmla="*/ 513950 h 2975306"/>
              <a:gd name="connsiteX7" fmla="*/ 5392150 w 6055225"/>
              <a:gd name="connsiteY7" fmla="*/ 135732 h 2975306"/>
              <a:gd name="connsiteX8" fmla="*/ 5583525 w 6055225"/>
              <a:gd name="connsiteY8" fmla="*/ 310725 h 2975306"/>
              <a:gd name="connsiteX9" fmla="*/ 6055225 w 6055225"/>
              <a:gd name="connsiteY9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54563 w 6055225"/>
              <a:gd name="connsiteY2" fmla="*/ 2210992 h 2975308"/>
              <a:gd name="connsiteX3" fmla="*/ 4873747 w 6055225"/>
              <a:gd name="connsiteY3" fmla="*/ 895909 h 2975308"/>
              <a:gd name="connsiteX4" fmla="*/ 5057384 w 6055225"/>
              <a:gd name="connsiteY4" fmla="*/ 1125128 h 2975308"/>
              <a:gd name="connsiteX5" fmla="*/ 5130533 w 6055225"/>
              <a:gd name="connsiteY5" fmla="*/ 398879 h 2975308"/>
              <a:gd name="connsiteX6" fmla="*/ 5282422 w 6055225"/>
              <a:gd name="connsiteY6" fmla="*/ 513952 h 2975308"/>
              <a:gd name="connsiteX7" fmla="*/ 5392150 w 6055225"/>
              <a:gd name="connsiteY7" fmla="*/ 135734 h 2975308"/>
              <a:gd name="connsiteX8" fmla="*/ 5583525 w 6055225"/>
              <a:gd name="connsiteY8" fmla="*/ 310727 h 2975308"/>
              <a:gd name="connsiteX9" fmla="*/ 6055225 w 6055225"/>
              <a:gd name="connsiteY9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54563 w 6055225"/>
              <a:gd name="connsiteY2" fmla="*/ 2210990 h 2975306"/>
              <a:gd name="connsiteX3" fmla="*/ 4873747 w 6055225"/>
              <a:gd name="connsiteY3" fmla="*/ 895907 h 2975306"/>
              <a:gd name="connsiteX4" fmla="*/ 5117443 w 6055225"/>
              <a:gd name="connsiteY4" fmla="*/ 1125126 h 2975306"/>
              <a:gd name="connsiteX5" fmla="*/ 5130533 w 6055225"/>
              <a:gd name="connsiteY5" fmla="*/ 398877 h 2975306"/>
              <a:gd name="connsiteX6" fmla="*/ 5282422 w 6055225"/>
              <a:gd name="connsiteY6" fmla="*/ 513950 h 2975306"/>
              <a:gd name="connsiteX7" fmla="*/ 5392150 w 6055225"/>
              <a:gd name="connsiteY7" fmla="*/ 135732 h 2975306"/>
              <a:gd name="connsiteX8" fmla="*/ 5583525 w 6055225"/>
              <a:gd name="connsiteY8" fmla="*/ 310725 h 2975306"/>
              <a:gd name="connsiteX9" fmla="*/ 6055225 w 6055225"/>
              <a:gd name="connsiteY9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54563 w 6055225"/>
              <a:gd name="connsiteY2" fmla="*/ 2210992 h 2975308"/>
              <a:gd name="connsiteX3" fmla="*/ 4873747 w 6055225"/>
              <a:gd name="connsiteY3" fmla="*/ 895909 h 2975308"/>
              <a:gd name="connsiteX4" fmla="*/ 5117443 w 6055225"/>
              <a:gd name="connsiteY4" fmla="*/ 1125128 h 2975308"/>
              <a:gd name="connsiteX5" fmla="*/ 5130533 w 6055225"/>
              <a:gd name="connsiteY5" fmla="*/ 398879 h 2975308"/>
              <a:gd name="connsiteX6" fmla="*/ 5282422 w 6055225"/>
              <a:gd name="connsiteY6" fmla="*/ 513952 h 2975308"/>
              <a:gd name="connsiteX7" fmla="*/ 5392150 w 6055225"/>
              <a:gd name="connsiteY7" fmla="*/ 135734 h 2975308"/>
              <a:gd name="connsiteX8" fmla="*/ 5583525 w 6055225"/>
              <a:gd name="connsiteY8" fmla="*/ 310727 h 2975308"/>
              <a:gd name="connsiteX9" fmla="*/ 6055225 w 6055225"/>
              <a:gd name="connsiteY9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54563 w 6055225"/>
              <a:gd name="connsiteY2" fmla="*/ 2210990 h 2975306"/>
              <a:gd name="connsiteX3" fmla="*/ 4866240 w 6055225"/>
              <a:gd name="connsiteY3" fmla="*/ 895906 h 2975306"/>
              <a:gd name="connsiteX4" fmla="*/ 5117443 w 6055225"/>
              <a:gd name="connsiteY4" fmla="*/ 1125126 h 2975306"/>
              <a:gd name="connsiteX5" fmla="*/ 5130533 w 6055225"/>
              <a:gd name="connsiteY5" fmla="*/ 398877 h 2975306"/>
              <a:gd name="connsiteX6" fmla="*/ 5282422 w 6055225"/>
              <a:gd name="connsiteY6" fmla="*/ 513950 h 2975306"/>
              <a:gd name="connsiteX7" fmla="*/ 5392150 w 6055225"/>
              <a:gd name="connsiteY7" fmla="*/ 135732 h 2975306"/>
              <a:gd name="connsiteX8" fmla="*/ 5583525 w 6055225"/>
              <a:gd name="connsiteY8" fmla="*/ 310725 h 2975306"/>
              <a:gd name="connsiteX9" fmla="*/ 6055225 w 6055225"/>
              <a:gd name="connsiteY9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54563 w 6055225"/>
              <a:gd name="connsiteY2" fmla="*/ 2210992 h 2975308"/>
              <a:gd name="connsiteX3" fmla="*/ 4866240 w 6055225"/>
              <a:gd name="connsiteY3" fmla="*/ 895908 h 2975308"/>
              <a:gd name="connsiteX4" fmla="*/ 5117443 w 6055225"/>
              <a:gd name="connsiteY4" fmla="*/ 1125128 h 2975308"/>
              <a:gd name="connsiteX5" fmla="*/ 5130533 w 6055225"/>
              <a:gd name="connsiteY5" fmla="*/ 398879 h 2975308"/>
              <a:gd name="connsiteX6" fmla="*/ 5282422 w 6055225"/>
              <a:gd name="connsiteY6" fmla="*/ 513952 h 2975308"/>
              <a:gd name="connsiteX7" fmla="*/ 5392150 w 6055225"/>
              <a:gd name="connsiteY7" fmla="*/ 135734 h 2975308"/>
              <a:gd name="connsiteX8" fmla="*/ 5583525 w 6055225"/>
              <a:gd name="connsiteY8" fmla="*/ 310727 h 2975308"/>
              <a:gd name="connsiteX9" fmla="*/ 6055225 w 6055225"/>
              <a:gd name="connsiteY9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54563 w 6055225"/>
              <a:gd name="connsiteY2" fmla="*/ 2210990 h 2975306"/>
              <a:gd name="connsiteX3" fmla="*/ 4866240 w 6055225"/>
              <a:gd name="connsiteY3" fmla="*/ 895906 h 2975306"/>
              <a:gd name="connsiteX4" fmla="*/ 5117443 w 6055225"/>
              <a:gd name="connsiteY4" fmla="*/ 1125126 h 2975306"/>
              <a:gd name="connsiteX5" fmla="*/ 5130533 w 6055225"/>
              <a:gd name="connsiteY5" fmla="*/ 398877 h 2975306"/>
              <a:gd name="connsiteX6" fmla="*/ 5365003 w 6055225"/>
              <a:gd name="connsiteY6" fmla="*/ 513950 h 2975306"/>
              <a:gd name="connsiteX7" fmla="*/ 5392150 w 6055225"/>
              <a:gd name="connsiteY7" fmla="*/ 135732 h 2975306"/>
              <a:gd name="connsiteX8" fmla="*/ 5583525 w 6055225"/>
              <a:gd name="connsiteY8" fmla="*/ 310725 h 2975306"/>
              <a:gd name="connsiteX9" fmla="*/ 6055225 w 6055225"/>
              <a:gd name="connsiteY9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54563 w 6055225"/>
              <a:gd name="connsiteY2" fmla="*/ 2210992 h 2975308"/>
              <a:gd name="connsiteX3" fmla="*/ 4866240 w 6055225"/>
              <a:gd name="connsiteY3" fmla="*/ 895908 h 2975308"/>
              <a:gd name="connsiteX4" fmla="*/ 5117443 w 6055225"/>
              <a:gd name="connsiteY4" fmla="*/ 1125128 h 2975308"/>
              <a:gd name="connsiteX5" fmla="*/ 5160563 w 6055225"/>
              <a:gd name="connsiteY5" fmla="*/ 361571 h 2975308"/>
              <a:gd name="connsiteX6" fmla="*/ 5365003 w 6055225"/>
              <a:gd name="connsiteY6" fmla="*/ 513952 h 2975308"/>
              <a:gd name="connsiteX7" fmla="*/ 5392150 w 6055225"/>
              <a:gd name="connsiteY7" fmla="*/ 135734 h 2975308"/>
              <a:gd name="connsiteX8" fmla="*/ 5583525 w 6055225"/>
              <a:gd name="connsiteY8" fmla="*/ 310727 h 2975308"/>
              <a:gd name="connsiteX9" fmla="*/ 6055225 w 6055225"/>
              <a:gd name="connsiteY9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54563 w 6055225"/>
              <a:gd name="connsiteY2" fmla="*/ 2210990 h 2975306"/>
              <a:gd name="connsiteX3" fmla="*/ 4866240 w 6055225"/>
              <a:gd name="connsiteY3" fmla="*/ 895906 h 2975306"/>
              <a:gd name="connsiteX4" fmla="*/ 5117443 w 6055225"/>
              <a:gd name="connsiteY4" fmla="*/ 1125126 h 2975306"/>
              <a:gd name="connsiteX5" fmla="*/ 5160563 w 6055225"/>
              <a:gd name="connsiteY5" fmla="*/ 361569 h 2975306"/>
              <a:gd name="connsiteX6" fmla="*/ 5365003 w 6055225"/>
              <a:gd name="connsiteY6" fmla="*/ 513950 h 2975306"/>
              <a:gd name="connsiteX7" fmla="*/ 5527282 w 6055225"/>
              <a:gd name="connsiteY7" fmla="*/ 1068436 h 2975306"/>
              <a:gd name="connsiteX8" fmla="*/ 5583525 w 6055225"/>
              <a:gd name="connsiteY8" fmla="*/ 310725 h 2975306"/>
              <a:gd name="connsiteX9" fmla="*/ 6055225 w 6055225"/>
              <a:gd name="connsiteY9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54563 w 6055225"/>
              <a:gd name="connsiteY2" fmla="*/ 2210992 h 2975308"/>
              <a:gd name="connsiteX3" fmla="*/ 4866240 w 6055225"/>
              <a:gd name="connsiteY3" fmla="*/ 895908 h 2975308"/>
              <a:gd name="connsiteX4" fmla="*/ 5117443 w 6055225"/>
              <a:gd name="connsiteY4" fmla="*/ 1125128 h 2975308"/>
              <a:gd name="connsiteX5" fmla="*/ 5175578 w 6055225"/>
              <a:gd name="connsiteY5" fmla="*/ 398879 h 2975308"/>
              <a:gd name="connsiteX6" fmla="*/ 5365003 w 6055225"/>
              <a:gd name="connsiteY6" fmla="*/ 513952 h 2975308"/>
              <a:gd name="connsiteX7" fmla="*/ 5527282 w 6055225"/>
              <a:gd name="connsiteY7" fmla="*/ 1068438 h 2975308"/>
              <a:gd name="connsiteX8" fmla="*/ 5583525 w 6055225"/>
              <a:gd name="connsiteY8" fmla="*/ 310727 h 2975308"/>
              <a:gd name="connsiteX9" fmla="*/ 6055225 w 6055225"/>
              <a:gd name="connsiteY9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54563 w 6055225"/>
              <a:gd name="connsiteY2" fmla="*/ 2210990 h 2975306"/>
              <a:gd name="connsiteX3" fmla="*/ 4866240 w 6055225"/>
              <a:gd name="connsiteY3" fmla="*/ 895906 h 2975306"/>
              <a:gd name="connsiteX4" fmla="*/ 5117443 w 6055225"/>
              <a:gd name="connsiteY4" fmla="*/ 1125126 h 2975306"/>
              <a:gd name="connsiteX5" fmla="*/ 5175578 w 6055225"/>
              <a:gd name="connsiteY5" fmla="*/ 398877 h 2975306"/>
              <a:gd name="connsiteX6" fmla="*/ 5365003 w 6055225"/>
              <a:gd name="connsiteY6" fmla="*/ 513950 h 2975306"/>
              <a:gd name="connsiteX7" fmla="*/ 5527282 w 6055225"/>
              <a:gd name="connsiteY7" fmla="*/ 1068436 h 2975306"/>
              <a:gd name="connsiteX8" fmla="*/ 5583525 w 6055225"/>
              <a:gd name="connsiteY8" fmla="*/ 310725 h 2975306"/>
              <a:gd name="connsiteX9" fmla="*/ 6055225 w 6055225"/>
              <a:gd name="connsiteY9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54563 w 6055225"/>
              <a:gd name="connsiteY2" fmla="*/ 2210992 h 2975308"/>
              <a:gd name="connsiteX3" fmla="*/ 4866240 w 6055225"/>
              <a:gd name="connsiteY3" fmla="*/ 895908 h 2975308"/>
              <a:gd name="connsiteX4" fmla="*/ 5117443 w 6055225"/>
              <a:gd name="connsiteY4" fmla="*/ 1125128 h 2975308"/>
              <a:gd name="connsiteX5" fmla="*/ 5250652 w 6055225"/>
              <a:gd name="connsiteY5" fmla="*/ 374007 h 2975308"/>
              <a:gd name="connsiteX6" fmla="*/ 5365003 w 6055225"/>
              <a:gd name="connsiteY6" fmla="*/ 513952 h 2975308"/>
              <a:gd name="connsiteX7" fmla="*/ 5527282 w 6055225"/>
              <a:gd name="connsiteY7" fmla="*/ 1068438 h 2975308"/>
              <a:gd name="connsiteX8" fmla="*/ 5583525 w 6055225"/>
              <a:gd name="connsiteY8" fmla="*/ 310727 h 2975308"/>
              <a:gd name="connsiteX9" fmla="*/ 6055225 w 6055225"/>
              <a:gd name="connsiteY9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54563 w 6055225"/>
              <a:gd name="connsiteY2" fmla="*/ 2210990 h 2975306"/>
              <a:gd name="connsiteX3" fmla="*/ 4866240 w 6055225"/>
              <a:gd name="connsiteY3" fmla="*/ 895906 h 2975306"/>
              <a:gd name="connsiteX4" fmla="*/ 5117443 w 6055225"/>
              <a:gd name="connsiteY4" fmla="*/ 1125126 h 2975306"/>
              <a:gd name="connsiteX5" fmla="*/ 5250652 w 6055225"/>
              <a:gd name="connsiteY5" fmla="*/ 374005 h 2975306"/>
              <a:gd name="connsiteX6" fmla="*/ 5365003 w 6055225"/>
              <a:gd name="connsiteY6" fmla="*/ 513950 h 2975306"/>
              <a:gd name="connsiteX7" fmla="*/ 5527282 w 6055225"/>
              <a:gd name="connsiteY7" fmla="*/ 1068436 h 2975306"/>
              <a:gd name="connsiteX8" fmla="*/ 5583525 w 6055225"/>
              <a:gd name="connsiteY8" fmla="*/ 310725 h 2975306"/>
              <a:gd name="connsiteX9" fmla="*/ 6055225 w 6055225"/>
              <a:gd name="connsiteY9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54563 w 6055225"/>
              <a:gd name="connsiteY2" fmla="*/ 2210992 h 2975308"/>
              <a:gd name="connsiteX3" fmla="*/ 4866240 w 6055225"/>
              <a:gd name="connsiteY3" fmla="*/ 895908 h 2975308"/>
              <a:gd name="connsiteX4" fmla="*/ 5117443 w 6055225"/>
              <a:gd name="connsiteY4" fmla="*/ 1125128 h 2975308"/>
              <a:gd name="connsiteX5" fmla="*/ 5220623 w 6055225"/>
              <a:gd name="connsiteY5" fmla="*/ 386443 h 2975308"/>
              <a:gd name="connsiteX6" fmla="*/ 5365003 w 6055225"/>
              <a:gd name="connsiteY6" fmla="*/ 513952 h 2975308"/>
              <a:gd name="connsiteX7" fmla="*/ 5527282 w 6055225"/>
              <a:gd name="connsiteY7" fmla="*/ 1068438 h 2975308"/>
              <a:gd name="connsiteX8" fmla="*/ 5583525 w 6055225"/>
              <a:gd name="connsiteY8" fmla="*/ 310727 h 2975308"/>
              <a:gd name="connsiteX9" fmla="*/ 6055225 w 6055225"/>
              <a:gd name="connsiteY9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54563 w 6055225"/>
              <a:gd name="connsiteY2" fmla="*/ 2210990 h 2975306"/>
              <a:gd name="connsiteX3" fmla="*/ 4866240 w 6055225"/>
              <a:gd name="connsiteY3" fmla="*/ 895906 h 2975306"/>
              <a:gd name="connsiteX4" fmla="*/ 5117443 w 6055225"/>
              <a:gd name="connsiteY4" fmla="*/ 1125126 h 2975306"/>
              <a:gd name="connsiteX5" fmla="*/ 5220623 w 6055225"/>
              <a:gd name="connsiteY5" fmla="*/ 386441 h 2975306"/>
              <a:gd name="connsiteX6" fmla="*/ 5365003 w 6055225"/>
              <a:gd name="connsiteY6" fmla="*/ 513950 h 2975306"/>
              <a:gd name="connsiteX7" fmla="*/ 5527282 w 6055225"/>
              <a:gd name="connsiteY7" fmla="*/ 1068436 h 2975306"/>
              <a:gd name="connsiteX8" fmla="*/ 5583525 w 6055225"/>
              <a:gd name="connsiteY8" fmla="*/ 310725 h 2975306"/>
              <a:gd name="connsiteX9" fmla="*/ 6055225 w 6055225"/>
              <a:gd name="connsiteY9" fmla="*/ -1 h 2975306"/>
              <a:gd name="connsiteX0" fmla="*/ 0 w 6055225"/>
              <a:gd name="connsiteY0" fmla="*/ 2975308 h 2975308"/>
              <a:gd name="connsiteX1" fmla="*/ 1121442 w 6055225"/>
              <a:gd name="connsiteY1" fmla="*/ 2790352 h 2975308"/>
              <a:gd name="connsiteX2" fmla="*/ 4054563 w 6055225"/>
              <a:gd name="connsiteY2" fmla="*/ 2210992 h 2975308"/>
              <a:gd name="connsiteX3" fmla="*/ 4866240 w 6055225"/>
              <a:gd name="connsiteY3" fmla="*/ 895908 h 2975308"/>
              <a:gd name="connsiteX4" fmla="*/ 5117443 w 6055225"/>
              <a:gd name="connsiteY4" fmla="*/ 1125128 h 2975308"/>
              <a:gd name="connsiteX5" fmla="*/ 5220623 w 6055225"/>
              <a:gd name="connsiteY5" fmla="*/ 386443 h 2975308"/>
              <a:gd name="connsiteX6" fmla="*/ 5365003 w 6055225"/>
              <a:gd name="connsiteY6" fmla="*/ 513952 h 2975308"/>
              <a:gd name="connsiteX7" fmla="*/ 5527282 w 6055225"/>
              <a:gd name="connsiteY7" fmla="*/ 1068438 h 2975308"/>
              <a:gd name="connsiteX8" fmla="*/ 5598540 w 6055225"/>
              <a:gd name="connsiteY8" fmla="*/ 111750 h 2975308"/>
              <a:gd name="connsiteX9" fmla="*/ 6055225 w 6055225"/>
              <a:gd name="connsiteY9" fmla="*/ 1 h 2975308"/>
              <a:gd name="connsiteX0" fmla="*/ 0 w 6055225"/>
              <a:gd name="connsiteY0" fmla="*/ 2975306 h 2975306"/>
              <a:gd name="connsiteX1" fmla="*/ 1121442 w 6055225"/>
              <a:gd name="connsiteY1" fmla="*/ 2790350 h 2975306"/>
              <a:gd name="connsiteX2" fmla="*/ 4054563 w 6055225"/>
              <a:gd name="connsiteY2" fmla="*/ 2210990 h 2975306"/>
              <a:gd name="connsiteX3" fmla="*/ 4866240 w 6055225"/>
              <a:gd name="connsiteY3" fmla="*/ 895906 h 2975306"/>
              <a:gd name="connsiteX4" fmla="*/ 5117443 w 6055225"/>
              <a:gd name="connsiteY4" fmla="*/ 1125126 h 2975306"/>
              <a:gd name="connsiteX5" fmla="*/ 5220623 w 6055225"/>
              <a:gd name="connsiteY5" fmla="*/ 386441 h 2975306"/>
              <a:gd name="connsiteX6" fmla="*/ 5365003 w 6055225"/>
              <a:gd name="connsiteY6" fmla="*/ 513950 h 2975306"/>
              <a:gd name="connsiteX7" fmla="*/ 5512268 w 6055225"/>
              <a:gd name="connsiteY7" fmla="*/ 881895 h 2975306"/>
              <a:gd name="connsiteX8" fmla="*/ 5598540 w 6055225"/>
              <a:gd name="connsiteY8" fmla="*/ 111748 h 2975306"/>
              <a:gd name="connsiteX9" fmla="*/ 6055225 w 6055225"/>
              <a:gd name="connsiteY9" fmla="*/ -1 h 2975306"/>
              <a:gd name="connsiteX0" fmla="*/ 0 w 6055225"/>
              <a:gd name="connsiteY0" fmla="*/ 2975308 h 2975308"/>
              <a:gd name="connsiteX1" fmla="*/ 2225550 w 6055225"/>
              <a:gd name="connsiteY1" fmla="*/ 2620448 h 2975308"/>
              <a:gd name="connsiteX2" fmla="*/ 4054563 w 6055225"/>
              <a:gd name="connsiteY2" fmla="*/ 2210992 h 2975308"/>
              <a:gd name="connsiteX3" fmla="*/ 4866240 w 6055225"/>
              <a:gd name="connsiteY3" fmla="*/ 895908 h 2975308"/>
              <a:gd name="connsiteX4" fmla="*/ 5117443 w 6055225"/>
              <a:gd name="connsiteY4" fmla="*/ 1125128 h 2975308"/>
              <a:gd name="connsiteX5" fmla="*/ 5220623 w 6055225"/>
              <a:gd name="connsiteY5" fmla="*/ 386443 h 2975308"/>
              <a:gd name="connsiteX6" fmla="*/ 5365003 w 6055225"/>
              <a:gd name="connsiteY6" fmla="*/ 513952 h 2975308"/>
              <a:gd name="connsiteX7" fmla="*/ 5512268 w 6055225"/>
              <a:gd name="connsiteY7" fmla="*/ 881897 h 2975308"/>
              <a:gd name="connsiteX8" fmla="*/ 5598540 w 6055225"/>
              <a:gd name="connsiteY8" fmla="*/ 111750 h 2975308"/>
              <a:gd name="connsiteX9" fmla="*/ 6055225 w 6055225"/>
              <a:gd name="connsiteY9" fmla="*/ 1 h 2975308"/>
              <a:gd name="connsiteX0" fmla="*/ 0 w 6055225"/>
              <a:gd name="connsiteY0" fmla="*/ 2975306 h 2975306"/>
              <a:gd name="connsiteX1" fmla="*/ 2225550 w 6055225"/>
              <a:gd name="connsiteY1" fmla="*/ 2620446 h 2975306"/>
              <a:gd name="connsiteX2" fmla="*/ 4054563 w 6055225"/>
              <a:gd name="connsiteY2" fmla="*/ 2210990 h 2975306"/>
              <a:gd name="connsiteX3" fmla="*/ 4866240 w 6055225"/>
              <a:gd name="connsiteY3" fmla="*/ 895906 h 2975306"/>
              <a:gd name="connsiteX4" fmla="*/ 5117443 w 6055225"/>
              <a:gd name="connsiteY4" fmla="*/ 1125126 h 2975306"/>
              <a:gd name="connsiteX5" fmla="*/ 5220623 w 6055225"/>
              <a:gd name="connsiteY5" fmla="*/ 386441 h 2975306"/>
              <a:gd name="connsiteX6" fmla="*/ 5365003 w 6055225"/>
              <a:gd name="connsiteY6" fmla="*/ 513950 h 2975306"/>
              <a:gd name="connsiteX7" fmla="*/ 5512268 w 6055225"/>
              <a:gd name="connsiteY7" fmla="*/ 881895 h 2975306"/>
              <a:gd name="connsiteX8" fmla="*/ 5598540 w 6055225"/>
              <a:gd name="connsiteY8" fmla="*/ 111748 h 2975306"/>
              <a:gd name="connsiteX9" fmla="*/ 6055225 w 6055225"/>
              <a:gd name="connsiteY9" fmla="*/ -1 h 2975306"/>
              <a:gd name="connsiteX0" fmla="*/ 0 w 6055225"/>
              <a:gd name="connsiteY0" fmla="*/ 2975308 h 2975308"/>
              <a:gd name="connsiteX1" fmla="*/ 2225550 w 6055225"/>
              <a:gd name="connsiteY1" fmla="*/ 2620448 h 2975308"/>
              <a:gd name="connsiteX2" fmla="*/ 4054563 w 6055225"/>
              <a:gd name="connsiteY2" fmla="*/ 2210992 h 2975308"/>
              <a:gd name="connsiteX3" fmla="*/ 4866240 w 6055225"/>
              <a:gd name="connsiteY3" fmla="*/ 895908 h 2975308"/>
              <a:gd name="connsiteX4" fmla="*/ 5117443 w 6055225"/>
              <a:gd name="connsiteY4" fmla="*/ 1125128 h 2975308"/>
              <a:gd name="connsiteX5" fmla="*/ 5220623 w 6055225"/>
              <a:gd name="connsiteY5" fmla="*/ 386443 h 2975308"/>
              <a:gd name="connsiteX6" fmla="*/ 5365003 w 6055225"/>
              <a:gd name="connsiteY6" fmla="*/ 513952 h 2975308"/>
              <a:gd name="connsiteX7" fmla="*/ 5512268 w 6055225"/>
              <a:gd name="connsiteY7" fmla="*/ 881897 h 2975308"/>
              <a:gd name="connsiteX8" fmla="*/ 5598540 w 6055225"/>
              <a:gd name="connsiteY8" fmla="*/ 111750 h 2975308"/>
              <a:gd name="connsiteX9" fmla="*/ 6055225 w 6055225"/>
              <a:gd name="connsiteY9" fmla="*/ 1 h 2975308"/>
              <a:gd name="connsiteX0" fmla="*/ 0 w 6055225"/>
              <a:gd name="connsiteY0" fmla="*/ 2975306 h 2975306"/>
              <a:gd name="connsiteX1" fmla="*/ 2225550 w 6055225"/>
              <a:gd name="connsiteY1" fmla="*/ 2620446 h 2975306"/>
              <a:gd name="connsiteX2" fmla="*/ 4054563 w 6055225"/>
              <a:gd name="connsiteY2" fmla="*/ 2210990 h 2975306"/>
              <a:gd name="connsiteX3" fmla="*/ 4866240 w 6055225"/>
              <a:gd name="connsiteY3" fmla="*/ 895906 h 2975306"/>
              <a:gd name="connsiteX4" fmla="*/ 5117443 w 6055225"/>
              <a:gd name="connsiteY4" fmla="*/ 1125126 h 2975306"/>
              <a:gd name="connsiteX5" fmla="*/ 5220623 w 6055225"/>
              <a:gd name="connsiteY5" fmla="*/ 386441 h 2975306"/>
              <a:gd name="connsiteX6" fmla="*/ 5365003 w 6055225"/>
              <a:gd name="connsiteY6" fmla="*/ 513950 h 2975306"/>
              <a:gd name="connsiteX7" fmla="*/ 5512268 w 6055225"/>
              <a:gd name="connsiteY7" fmla="*/ 881895 h 2975306"/>
              <a:gd name="connsiteX8" fmla="*/ 5598540 w 6055225"/>
              <a:gd name="connsiteY8" fmla="*/ 111748 h 2975306"/>
              <a:gd name="connsiteX9" fmla="*/ 6055225 w 6055225"/>
              <a:gd name="connsiteY9" fmla="*/ -1 h 2975306"/>
              <a:gd name="connsiteX0" fmla="*/ 0 w 6055225"/>
              <a:gd name="connsiteY0" fmla="*/ 2975308 h 2975308"/>
              <a:gd name="connsiteX1" fmla="*/ 2225550 w 6055225"/>
              <a:gd name="connsiteY1" fmla="*/ 2620448 h 2975308"/>
              <a:gd name="connsiteX2" fmla="*/ 4054563 w 6055225"/>
              <a:gd name="connsiteY2" fmla="*/ 2210992 h 2975308"/>
              <a:gd name="connsiteX3" fmla="*/ 4866240 w 6055225"/>
              <a:gd name="connsiteY3" fmla="*/ 895908 h 2975308"/>
              <a:gd name="connsiteX4" fmla="*/ 5117443 w 6055225"/>
              <a:gd name="connsiteY4" fmla="*/ 1125128 h 2975308"/>
              <a:gd name="connsiteX5" fmla="*/ 5220623 w 6055225"/>
              <a:gd name="connsiteY5" fmla="*/ 386443 h 2975308"/>
              <a:gd name="connsiteX6" fmla="*/ 5365003 w 6055225"/>
              <a:gd name="connsiteY6" fmla="*/ 513952 h 2975308"/>
              <a:gd name="connsiteX7" fmla="*/ 5512268 w 6055225"/>
              <a:gd name="connsiteY7" fmla="*/ 881897 h 2975308"/>
              <a:gd name="connsiteX8" fmla="*/ 5598540 w 6055225"/>
              <a:gd name="connsiteY8" fmla="*/ 111750 h 2975308"/>
              <a:gd name="connsiteX9" fmla="*/ 6055225 w 6055225"/>
              <a:gd name="connsiteY9" fmla="*/ 1 h 2975308"/>
              <a:gd name="connsiteX0" fmla="*/ 0 w 6055225"/>
              <a:gd name="connsiteY0" fmla="*/ 2975306 h 2975306"/>
              <a:gd name="connsiteX1" fmla="*/ 2231584 w 6055225"/>
              <a:gd name="connsiteY1" fmla="*/ 2670417 h 2975306"/>
              <a:gd name="connsiteX2" fmla="*/ 4054563 w 6055225"/>
              <a:gd name="connsiteY2" fmla="*/ 2210990 h 2975306"/>
              <a:gd name="connsiteX3" fmla="*/ 4866240 w 6055225"/>
              <a:gd name="connsiteY3" fmla="*/ 895906 h 2975306"/>
              <a:gd name="connsiteX4" fmla="*/ 5117443 w 6055225"/>
              <a:gd name="connsiteY4" fmla="*/ 1125126 h 2975306"/>
              <a:gd name="connsiteX5" fmla="*/ 5220623 w 6055225"/>
              <a:gd name="connsiteY5" fmla="*/ 386441 h 2975306"/>
              <a:gd name="connsiteX6" fmla="*/ 5365003 w 6055225"/>
              <a:gd name="connsiteY6" fmla="*/ 513950 h 2975306"/>
              <a:gd name="connsiteX7" fmla="*/ 5512268 w 6055225"/>
              <a:gd name="connsiteY7" fmla="*/ 881895 h 2975306"/>
              <a:gd name="connsiteX8" fmla="*/ 5598540 w 6055225"/>
              <a:gd name="connsiteY8" fmla="*/ 111748 h 2975306"/>
              <a:gd name="connsiteX9" fmla="*/ 6055225 w 6055225"/>
              <a:gd name="connsiteY9" fmla="*/ -1 h 2975306"/>
              <a:gd name="connsiteX0" fmla="*/ 0 w 6055225"/>
              <a:gd name="connsiteY0" fmla="*/ 2975308 h 2975308"/>
              <a:gd name="connsiteX1" fmla="*/ 2231584 w 6055225"/>
              <a:gd name="connsiteY1" fmla="*/ 2670419 h 2975308"/>
              <a:gd name="connsiteX2" fmla="*/ 4036463 w 6055225"/>
              <a:gd name="connsiteY2" fmla="*/ 2230981 h 2975308"/>
              <a:gd name="connsiteX3" fmla="*/ 4866240 w 6055225"/>
              <a:gd name="connsiteY3" fmla="*/ 895908 h 2975308"/>
              <a:gd name="connsiteX4" fmla="*/ 5117443 w 6055225"/>
              <a:gd name="connsiteY4" fmla="*/ 1125128 h 2975308"/>
              <a:gd name="connsiteX5" fmla="*/ 5220623 w 6055225"/>
              <a:gd name="connsiteY5" fmla="*/ 386443 h 2975308"/>
              <a:gd name="connsiteX6" fmla="*/ 5365003 w 6055225"/>
              <a:gd name="connsiteY6" fmla="*/ 513952 h 2975308"/>
              <a:gd name="connsiteX7" fmla="*/ 5512268 w 6055225"/>
              <a:gd name="connsiteY7" fmla="*/ 881897 h 2975308"/>
              <a:gd name="connsiteX8" fmla="*/ 5598540 w 6055225"/>
              <a:gd name="connsiteY8" fmla="*/ 111750 h 2975308"/>
              <a:gd name="connsiteX9" fmla="*/ 6055225 w 6055225"/>
              <a:gd name="connsiteY9" fmla="*/ 1 h 2975308"/>
              <a:gd name="connsiteX0" fmla="*/ 0 w 6055225"/>
              <a:gd name="connsiteY0" fmla="*/ 2975306 h 2975306"/>
              <a:gd name="connsiteX1" fmla="*/ 2231584 w 6055225"/>
              <a:gd name="connsiteY1" fmla="*/ 2670417 h 2975306"/>
              <a:gd name="connsiteX2" fmla="*/ 4036463 w 6055225"/>
              <a:gd name="connsiteY2" fmla="*/ 2230979 h 2975306"/>
              <a:gd name="connsiteX3" fmla="*/ 4866240 w 6055225"/>
              <a:gd name="connsiteY3" fmla="*/ 895906 h 2975306"/>
              <a:gd name="connsiteX4" fmla="*/ 5117443 w 6055225"/>
              <a:gd name="connsiteY4" fmla="*/ 1125126 h 2975306"/>
              <a:gd name="connsiteX5" fmla="*/ 5220623 w 6055225"/>
              <a:gd name="connsiteY5" fmla="*/ 386441 h 2975306"/>
              <a:gd name="connsiteX6" fmla="*/ 5365003 w 6055225"/>
              <a:gd name="connsiteY6" fmla="*/ 513950 h 2975306"/>
              <a:gd name="connsiteX7" fmla="*/ 5512268 w 6055225"/>
              <a:gd name="connsiteY7" fmla="*/ 881895 h 2975306"/>
              <a:gd name="connsiteX8" fmla="*/ 5598540 w 6055225"/>
              <a:gd name="connsiteY8" fmla="*/ 111748 h 2975306"/>
              <a:gd name="connsiteX9" fmla="*/ 6055225 w 6055225"/>
              <a:gd name="connsiteY9" fmla="*/ -1 h 2975306"/>
              <a:gd name="connsiteX0" fmla="*/ 0 w 6055225"/>
              <a:gd name="connsiteY0" fmla="*/ 2975308 h 2975308"/>
              <a:gd name="connsiteX1" fmla="*/ 2231584 w 6055225"/>
              <a:gd name="connsiteY1" fmla="*/ 2670419 h 2975308"/>
              <a:gd name="connsiteX2" fmla="*/ 4036463 w 6055225"/>
              <a:gd name="connsiteY2" fmla="*/ 2230981 h 2975308"/>
              <a:gd name="connsiteX3" fmla="*/ 4866240 w 6055225"/>
              <a:gd name="connsiteY3" fmla="*/ 895908 h 2975308"/>
              <a:gd name="connsiteX4" fmla="*/ 5117443 w 6055225"/>
              <a:gd name="connsiteY4" fmla="*/ 1125128 h 2975308"/>
              <a:gd name="connsiteX5" fmla="*/ 5220623 w 6055225"/>
              <a:gd name="connsiteY5" fmla="*/ 386443 h 2975308"/>
              <a:gd name="connsiteX6" fmla="*/ 5365003 w 6055225"/>
              <a:gd name="connsiteY6" fmla="*/ 513952 h 2975308"/>
              <a:gd name="connsiteX7" fmla="*/ 5512268 w 6055225"/>
              <a:gd name="connsiteY7" fmla="*/ 881897 h 2975308"/>
              <a:gd name="connsiteX8" fmla="*/ 5598540 w 6055225"/>
              <a:gd name="connsiteY8" fmla="*/ 111750 h 2975308"/>
              <a:gd name="connsiteX9" fmla="*/ 6055225 w 6055225"/>
              <a:gd name="connsiteY9" fmla="*/ 1 h 2975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55225" h="2975308">
                <a:moveTo>
                  <a:pt x="0" y="2975308"/>
                </a:moveTo>
                <a:cubicBezTo>
                  <a:pt x="390072" y="2927571"/>
                  <a:pt x="9643" y="2992950"/>
                  <a:pt x="2231584" y="2670419"/>
                </a:cubicBezTo>
                <a:cubicBezTo>
                  <a:pt x="4041212" y="2238119"/>
                  <a:pt x="3488623" y="2384850"/>
                  <a:pt x="4036463" y="2230981"/>
                </a:cubicBezTo>
                <a:cubicBezTo>
                  <a:pt x="4573011" y="1405362"/>
                  <a:pt x="4027329" y="2224385"/>
                  <a:pt x="4866240" y="895908"/>
                </a:cubicBezTo>
                <a:cubicBezTo>
                  <a:pt x="5029624" y="1063139"/>
                  <a:pt x="4894469" y="921938"/>
                  <a:pt x="5117443" y="1125128"/>
                </a:cubicBezTo>
                <a:cubicBezTo>
                  <a:pt x="5224407" y="385603"/>
                  <a:pt x="5166212" y="777759"/>
                  <a:pt x="5220623" y="386443"/>
                </a:cubicBezTo>
                <a:lnTo>
                  <a:pt x="5365003" y="513952"/>
                </a:lnTo>
                <a:lnTo>
                  <a:pt x="5512268" y="881897"/>
                </a:lnTo>
                <a:lnTo>
                  <a:pt x="5598540" y="111750"/>
                </a:lnTo>
                <a:lnTo>
                  <a:pt x="6055225" y="1"/>
                </a:lnTo>
              </a:path>
            </a:pathLst>
          </a:custGeom>
          <a:noFill/>
          <a:ln w="38100">
            <a:solidFill>
              <a:srgbClr val="7475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834924" y="1517844"/>
            <a:ext cx="2347917" cy="1968005"/>
          </a:xfrm>
          <a:custGeom>
            <a:avLst/>
            <a:gdLst>
              <a:gd name="connsiteX0" fmla="*/ 0 w 2882900"/>
              <a:gd name="connsiteY0" fmla="*/ 3213100 h 3213100"/>
              <a:gd name="connsiteX1" fmla="*/ 444500 w 2882900"/>
              <a:gd name="connsiteY1" fmla="*/ 1485900 h 3213100"/>
              <a:gd name="connsiteX2" fmla="*/ 838200 w 2882900"/>
              <a:gd name="connsiteY2" fmla="*/ 190500 h 3213100"/>
              <a:gd name="connsiteX3" fmla="*/ 1016000 w 2882900"/>
              <a:gd name="connsiteY3" fmla="*/ 0 h 3213100"/>
              <a:gd name="connsiteX4" fmla="*/ 1193800 w 2882900"/>
              <a:gd name="connsiteY4" fmla="*/ 279400 h 3213100"/>
              <a:gd name="connsiteX5" fmla="*/ 1739900 w 2882900"/>
              <a:gd name="connsiteY5" fmla="*/ 2273300 h 3213100"/>
              <a:gd name="connsiteX6" fmla="*/ 2362200 w 2882900"/>
              <a:gd name="connsiteY6" fmla="*/ 3187700 h 3213100"/>
              <a:gd name="connsiteX7" fmla="*/ 2882900 w 2882900"/>
              <a:gd name="connsiteY7" fmla="*/ 3175000 h 3213100"/>
              <a:gd name="connsiteX0" fmla="*/ 0 w 2867025"/>
              <a:gd name="connsiteY0" fmla="*/ 3194050 h 3194050"/>
              <a:gd name="connsiteX1" fmla="*/ 428625 w 2867025"/>
              <a:gd name="connsiteY1" fmla="*/ 1485900 h 3194050"/>
              <a:gd name="connsiteX2" fmla="*/ 822325 w 2867025"/>
              <a:gd name="connsiteY2" fmla="*/ 190500 h 3194050"/>
              <a:gd name="connsiteX3" fmla="*/ 1000125 w 2867025"/>
              <a:gd name="connsiteY3" fmla="*/ 0 h 3194050"/>
              <a:gd name="connsiteX4" fmla="*/ 1177925 w 2867025"/>
              <a:gd name="connsiteY4" fmla="*/ 279400 h 3194050"/>
              <a:gd name="connsiteX5" fmla="*/ 1724025 w 2867025"/>
              <a:gd name="connsiteY5" fmla="*/ 2273300 h 3194050"/>
              <a:gd name="connsiteX6" fmla="*/ 2346325 w 2867025"/>
              <a:gd name="connsiteY6" fmla="*/ 3187700 h 3194050"/>
              <a:gd name="connsiteX7" fmla="*/ 2867025 w 2867025"/>
              <a:gd name="connsiteY7" fmla="*/ 3175000 h 3194050"/>
              <a:gd name="connsiteX0" fmla="*/ 0 w 2933700"/>
              <a:gd name="connsiteY0" fmla="*/ 3203575 h 3203575"/>
              <a:gd name="connsiteX1" fmla="*/ 495300 w 2933700"/>
              <a:gd name="connsiteY1" fmla="*/ 1485900 h 3203575"/>
              <a:gd name="connsiteX2" fmla="*/ 889000 w 2933700"/>
              <a:gd name="connsiteY2" fmla="*/ 190500 h 3203575"/>
              <a:gd name="connsiteX3" fmla="*/ 1066800 w 2933700"/>
              <a:gd name="connsiteY3" fmla="*/ 0 h 3203575"/>
              <a:gd name="connsiteX4" fmla="*/ 1244600 w 2933700"/>
              <a:gd name="connsiteY4" fmla="*/ 279400 h 3203575"/>
              <a:gd name="connsiteX5" fmla="*/ 1790700 w 2933700"/>
              <a:gd name="connsiteY5" fmla="*/ 2273300 h 3203575"/>
              <a:gd name="connsiteX6" fmla="*/ 2413000 w 2933700"/>
              <a:gd name="connsiteY6" fmla="*/ 3187700 h 3203575"/>
              <a:gd name="connsiteX7" fmla="*/ 2933700 w 2933700"/>
              <a:gd name="connsiteY7" fmla="*/ 3175000 h 3203575"/>
              <a:gd name="connsiteX0" fmla="*/ 0 w 2933700"/>
              <a:gd name="connsiteY0" fmla="*/ 3203575 h 3205906"/>
              <a:gd name="connsiteX1" fmla="*/ 495300 w 2933700"/>
              <a:gd name="connsiteY1" fmla="*/ 1485900 h 3205906"/>
              <a:gd name="connsiteX2" fmla="*/ 889000 w 2933700"/>
              <a:gd name="connsiteY2" fmla="*/ 190500 h 3205906"/>
              <a:gd name="connsiteX3" fmla="*/ 1066800 w 2933700"/>
              <a:gd name="connsiteY3" fmla="*/ 0 h 3205906"/>
              <a:gd name="connsiteX4" fmla="*/ 1244600 w 2933700"/>
              <a:gd name="connsiteY4" fmla="*/ 279400 h 3205906"/>
              <a:gd name="connsiteX5" fmla="*/ 1790700 w 2933700"/>
              <a:gd name="connsiteY5" fmla="*/ 2273300 h 3205906"/>
              <a:gd name="connsiteX6" fmla="*/ 2413000 w 2933700"/>
              <a:gd name="connsiteY6" fmla="*/ 3187700 h 3205906"/>
              <a:gd name="connsiteX7" fmla="*/ 2933700 w 2933700"/>
              <a:gd name="connsiteY7" fmla="*/ 3175000 h 3205906"/>
              <a:gd name="connsiteX0" fmla="*/ 0 w 2933700"/>
              <a:gd name="connsiteY0" fmla="*/ 3203575 h 3205942"/>
              <a:gd name="connsiteX1" fmla="*/ 495300 w 2933700"/>
              <a:gd name="connsiteY1" fmla="*/ 1485900 h 3205942"/>
              <a:gd name="connsiteX2" fmla="*/ 889000 w 2933700"/>
              <a:gd name="connsiteY2" fmla="*/ 190500 h 3205942"/>
              <a:gd name="connsiteX3" fmla="*/ 1066800 w 2933700"/>
              <a:gd name="connsiteY3" fmla="*/ 0 h 3205942"/>
              <a:gd name="connsiteX4" fmla="*/ 1244600 w 2933700"/>
              <a:gd name="connsiteY4" fmla="*/ 279400 h 3205942"/>
              <a:gd name="connsiteX5" fmla="*/ 1790700 w 2933700"/>
              <a:gd name="connsiteY5" fmla="*/ 2273300 h 3205942"/>
              <a:gd name="connsiteX6" fmla="*/ 2413000 w 2933700"/>
              <a:gd name="connsiteY6" fmla="*/ 3187700 h 3205942"/>
              <a:gd name="connsiteX7" fmla="*/ 2933700 w 2933700"/>
              <a:gd name="connsiteY7" fmla="*/ 3175000 h 3205942"/>
              <a:gd name="connsiteX0" fmla="*/ 0 w 2933700"/>
              <a:gd name="connsiteY0" fmla="*/ 3203575 h 3205984"/>
              <a:gd name="connsiteX1" fmla="*/ 495300 w 2933700"/>
              <a:gd name="connsiteY1" fmla="*/ 1485900 h 3205984"/>
              <a:gd name="connsiteX2" fmla="*/ 889000 w 2933700"/>
              <a:gd name="connsiteY2" fmla="*/ 190500 h 3205984"/>
              <a:gd name="connsiteX3" fmla="*/ 1066800 w 2933700"/>
              <a:gd name="connsiteY3" fmla="*/ 0 h 3205984"/>
              <a:gd name="connsiteX4" fmla="*/ 1244600 w 2933700"/>
              <a:gd name="connsiteY4" fmla="*/ 279400 h 3205984"/>
              <a:gd name="connsiteX5" fmla="*/ 1790700 w 2933700"/>
              <a:gd name="connsiteY5" fmla="*/ 2273300 h 3205984"/>
              <a:gd name="connsiteX6" fmla="*/ 2413000 w 2933700"/>
              <a:gd name="connsiteY6" fmla="*/ 3187700 h 3205984"/>
              <a:gd name="connsiteX7" fmla="*/ 2933700 w 2933700"/>
              <a:gd name="connsiteY7" fmla="*/ 3175000 h 3205984"/>
              <a:gd name="connsiteX0" fmla="*/ 0 w 2933700"/>
              <a:gd name="connsiteY0" fmla="*/ 3203575 h 3205984"/>
              <a:gd name="connsiteX1" fmla="*/ 495300 w 2933700"/>
              <a:gd name="connsiteY1" fmla="*/ 1485900 h 3205984"/>
              <a:gd name="connsiteX2" fmla="*/ 889000 w 2933700"/>
              <a:gd name="connsiteY2" fmla="*/ 190500 h 3205984"/>
              <a:gd name="connsiteX3" fmla="*/ 1066800 w 2933700"/>
              <a:gd name="connsiteY3" fmla="*/ 0 h 3205984"/>
              <a:gd name="connsiteX4" fmla="*/ 1244600 w 2933700"/>
              <a:gd name="connsiteY4" fmla="*/ 279400 h 3205984"/>
              <a:gd name="connsiteX5" fmla="*/ 1790700 w 2933700"/>
              <a:gd name="connsiteY5" fmla="*/ 2273300 h 3205984"/>
              <a:gd name="connsiteX6" fmla="*/ 2413000 w 2933700"/>
              <a:gd name="connsiteY6" fmla="*/ 3187700 h 3205984"/>
              <a:gd name="connsiteX7" fmla="*/ 2933700 w 2933700"/>
              <a:gd name="connsiteY7" fmla="*/ 3175000 h 3205984"/>
              <a:gd name="connsiteX0" fmla="*/ 0 w 2933700"/>
              <a:gd name="connsiteY0" fmla="*/ 3203575 h 3205984"/>
              <a:gd name="connsiteX1" fmla="*/ 495300 w 2933700"/>
              <a:gd name="connsiteY1" fmla="*/ 1485900 h 3205984"/>
              <a:gd name="connsiteX2" fmla="*/ 889000 w 2933700"/>
              <a:gd name="connsiteY2" fmla="*/ 190500 h 3205984"/>
              <a:gd name="connsiteX3" fmla="*/ 1066800 w 2933700"/>
              <a:gd name="connsiteY3" fmla="*/ 0 h 3205984"/>
              <a:gd name="connsiteX4" fmla="*/ 1244600 w 2933700"/>
              <a:gd name="connsiteY4" fmla="*/ 279400 h 3205984"/>
              <a:gd name="connsiteX5" fmla="*/ 1790700 w 2933700"/>
              <a:gd name="connsiteY5" fmla="*/ 2273300 h 3205984"/>
              <a:gd name="connsiteX6" fmla="*/ 2413000 w 2933700"/>
              <a:gd name="connsiteY6" fmla="*/ 3187700 h 3205984"/>
              <a:gd name="connsiteX7" fmla="*/ 2933700 w 2933700"/>
              <a:gd name="connsiteY7" fmla="*/ 3175000 h 3205984"/>
              <a:gd name="connsiteX0" fmla="*/ 0 w 2933700"/>
              <a:gd name="connsiteY0" fmla="*/ 3203575 h 3205984"/>
              <a:gd name="connsiteX1" fmla="*/ 495300 w 2933700"/>
              <a:gd name="connsiteY1" fmla="*/ 1485900 h 3205984"/>
              <a:gd name="connsiteX2" fmla="*/ 889000 w 2933700"/>
              <a:gd name="connsiteY2" fmla="*/ 190500 h 3205984"/>
              <a:gd name="connsiteX3" fmla="*/ 1066800 w 2933700"/>
              <a:gd name="connsiteY3" fmla="*/ 0 h 3205984"/>
              <a:gd name="connsiteX4" fmla="*/ 1244600 w 2933700"/>
              <a:gd name="connsiteY4" fmla="*/ 279400 h 3205984"/>
              <a:gd name="connsiteX5" fmla="*/ 1790700 w 2933700"/>
              <a:gd name="connsiteY5" fmla="*/ 2273300 h 3205984"/>
              <a:gd name="connsiteX6" fmla="*/ 2413000 w 2933700"/>
              <a:gd name="connsiteY6" fmla="*/ 3187700 h 3205984"/>
              <a:gd name="connsiteX7" fmla="*/ 2933700 w 2933700"/>
              <a:gd name="connsiteY7" fmla="*/ 3175000 h 3205984"/>
              <a:gd name="connsiteX0" fmla="*/ 0 w 2933700"/>
              <a:gd name="connsiteY0" fmla="*/ 3203575 h 3205984"/>
              <a:gd name="connsiteX1" fmla="*/ 495300 w 2933700"/>
              <a:gd name="connsiteY1" fmla="*/ 1485900 h 3205984"/>
              <a:gd name="connsiteX2" fmla="*/ 889000 w 2933700"/>
              <a:gd name="connsiteY2" fmla="*/ 190500 h 3205984"/>
              <a:gd name="connsiteX3" fmla="*/ 1066800 w 2933700"/>
              <a:gd name="connsiteY3" fmla="*/ 0 h 3205984"/>
              <a:gd name="connsiteX4" fmla="*/ 1244600 w 2933700"/>
              <a:gd name="connsiteY4" fmla="*/ 279400 h 3205984"/>
              <a:gd name="connsiteX5" fmla="*/ 1790700 w 2933700"/>
              <a:gd name="connsiteY5" fmla="*/ 2273300 h 3205984"/>
              <a:gd name="connsiteX6" fmla="*/ 2413000 w 2933700"/>
              <a:gd name="connsiteY6" fmla="*/ 3187700 h 3205984"/>
              <a:gd name="connsiteX7" fmla="*/ 2933700 w 2933700"/>
              <a:gd name="connsiteY7" fmla="*/ 3175000 h 3205984"/>
              <a:gd name="connsiteX0" fmla="*/ 0 w 2933700"/>
              <a:gd name="connsiteY0" fmla="*/ 3203575 h 3205984"/>
              <a:gd name="connsiteX1" fmla="*/ 495300 w 2933700"/>
              <a:gd name="connsiteY1" fmla="*/ 1485900 h 3205984"/>
              <a:gd name="connsiteX2" fmla="*/ 889000 w 2933700"/>
              <a:gd name="connsiteY2" fmla="*/ 190500 h 3205984"/>
              <a:gd name="connsiteX3" fmla="*/ 1066800 w 2933700"/>
              <a:gd name="connsiteY3" fmla="*/ 0 h 3205984"/>
              <a:gd name="connsiteX4" fmla="*/ 1244600 w 2933700"/>
              <a:gd name="connsiteY4" fmla="*/ 279400 h 3205984"/>
              <a:gd name="connsiteX5" fmla="*/ 1790700 w 2933700"/>
              <a:gd name="connsiteY5" fmla="*/ 2273300 h 3205984"/>
              <a:gd name="connsiteX6" fmla="*/ 2413000 w 2933700"/>
              <a:gd name="connsiteY6" fmla="*/ 3187700 h 3205984"/>
              <a:gd name="connsiteX7" fmla="*/ 2933700 w 2933700"/>
              <a:gd name="connsiteY7" fmla="*/ 3175000 h 3205984"/>
              <a:gd name="connsiteX0" fmla="*/ 0 w 2933700"/>
              <a:gd name="connsiteY0" fmla="*/ 3203575 h 3205984"/>
              <a:gd name="connsiteX1" fmla="*/ 495300 w 2933700"/>
              <a:gd name="connsiteY1" fmla="*/ 1485900 h 3205984"/>
              <a:gd name="connsiteX2" fmla="*/ 889000 w 2933700"/>
              <a:gd name="connsiteY2" fmla="*/ 190500 h 3205984"/>
              <a:gd name="connsiteX3" fmla="*/ 1066800 w 2933700"/>
              <a:gd name="connsiteY3" fmla="*/ 0 h 3205984"/>
              <a:gd name="connsiteX4" fmla="*/ 1244600 w 2933700"/>
              <a:gd name="connsiteY4" fmla="*/ 279400 h 3205984"/>
              <a:gd name="connsiteX5" fmla="*/ 1790700 w 2933700"/>
              <a:gd name="connsiteY5" fmla="*/ 2273300 h 3205984"/>
              <a:gd name="connsiteX6" fmla="*/ 2413000 w 2933700"/>
              <a:gd name="connsiteY6" fmla="*/ 3187700 h 3205984"/>
              <a:gd name="connsiteX7" fmla="*/ 2933700 w 2933700"/>
              <a:gd name="connsiteY7" fmla="*/ 3175000 h 3205984"/>
              <a:gd name="connsiteX0" fmla="*/ 0 w 2933700"/>
              <a:gd name="connsiteY0" fmla="*/ 3203575 h 3205984"/>
              <a:gd name="connsiteX1" fmla="*/ 495300 w 2933700"/>
              <a:gd name="connsiteY1" fmla="*/ 1485900 h 3205984"/>
              <a:gd name="connsiteX2" fmla="*/ 889000 w 2933700"/>
              <a:gd name="connsiteY2" fmla="*/ 190500 h 3205984"/>
              <a:gd name="connsiteX3" fmla="*/ 1066800 w 2933700"/>
              <a:gd name="connsiteY3" fmla="*/ 0 h 3205984"/>
              <a:gd name="connsiteX4" fmla="*/ 1244600 w 2933700"/>
              <a:gd name="connsiteY4" fmla="*/ 279400 h 3205984"/>
              <a:gd name="connsiteX5" fmla="*/ 1790700 w 2933700"/>
              <a:gd name="connsiteY5" fmla="*/ 2273300 h 3205984"/>
              <a:gd name="connsiteX6" fmla="*/ 2413000 w 2933700"/>
              <a:gd name="connsiteY6" fmla="*/ 3187700 h 3205984"/>
              <a:gd name="connsiteX7" fmla="*/ 2933700 w 2933700"/>
              <a:gd name="connsiteY7" fmla="*/ 3175000 h 3205984"/>
              <a:gd name="connsiteX0" fmla="*/ 0 w 2933700"/>
              <a:gd name="connsiteY0" fmla="*/ 3194050 h 3196459"/>
              <a:gd name="connsiteX1" fmla="*/ 495300 w 2933700"/>
              <a:gd name="connsiteY1" fmla="*/ 1476375 h 3196459"/>
              <a:gd name="connsiteX2" fmla="*/ 889000 w 2933700"/>
              <a:gd name="connsiteY2" fmla="*/ 180975 h 3196459"/>
              <a:gd name="connsiteX3" fmla="*/ 1057275 w 2933700"/>
              <a:gd name="connsiteY3" fmla="*/ 0 h 3196459"/>
              <a:gd name="connsiteX4" fmla="*/ 1244600 w 2933700"/>
              <a:gd name="connsiteY4" fmla="*/ 269875 h 3196459"/>
              <a:gd name="connsiteX5" fmla="*/ 1790700 w 2933700"/>
              <a:gd name="connsiteY5" fmla="*/ 2263775 h 3196459"/>
              <a:gd name="connsiteX6" fmla="*/ 2413000 w 2933700"/>
              <a:gd name="connsiteY6" fmla="*/ 3178175 h 3196459"/>
              <a:gd name="connsiteX7" fmla="*/ 2933700 w 2933700"/>
              <a:gd name="connsiteY7" fmla="*/ 3165475 h 3196459"/>
              <a:gd name="connsiteX0" fmla="*/ 0 w 2933700"/>
              <a:gd name="connsiteY0" fmla="*/ 3181350 h 3183759"/>
              <a:gd name="connsiteX1" fmla="*/ 495300 w 2933700"/>
              <a:gd name="connsiteY1" fmla="*/ 1463675 h 3183759"/>
              <a:gd name="connsiteX2" fmla="*/ 889000 w 2933700"/>
              <a:gd name="connsiteY2" fmla="*/ 168275 h 3183759"/>
              <a:gd name="connsiteX3" fmla="*/ 1047750 w 2933700"/>
              <a:gd name="connsiteY3" fmla="*/ 0 h 3183759"/>
              <a:gd name="connsiteX4" fmla="*/ 1244600 w 2933700"/>
              <a:gd name="connsiteY4" fmla="*/ 257175 h 3183759"/>
              <a:gd name="connsiteX5" fmla="*/ 1790700 w 2933700"/>
              <a:gd name="connsiteY5" fmla="*/ 2251075 h 3183759"/>
              <a:gd name="connsiteX6" fmla="*/ 2413000 w 2933700"/>
              <a:gd name="connsiteY6" fmla="*/ 3165475 h 3183759"/>
              <a:gd name="connsiteX7" fmla="*/ 2933700 w 2933700"/>
              <a:gd name="connsiteY7" fmla="*/ 3152775 h 3183759"/>
              <a:gd name="connsiteX0" fmla="*/ 0 w 2933700"/>
              <a:gd name="connsiteY0" fmla="*/ 3187950 h 3190359"/>
              <a:gd name="connsiteX1" fmla="*/ 495300 w 2933700"/>
              <a:gd name="connsiteY1" fmla="*/ 1470275 h 3190359"/>
              <a:gd name="connsiteX2" fmla="*/ 889000 w 2933700"/>
              <a:gd name="connsiteY2" fmla="*/ 174875 h 3190359"/>
              <a:gd name="connsiteX3" fmla="*/ 1047750 w 2933700"/>
              <a:gd name="connsiteY3" fmla="*/ 6600 h 3190359"/>
              <a:gd name="connsiteX4" fmla="*/ 1244600 w 2933700"/>
              <a:gd name="connsiteY4" fmla="*/ 263775 h 3190359"/>
              <a:gd name="connsiteX5" fmla="*/ 1790700 w 2933700"/>
              <a:gd name="connsiteY5" fmla="*/ 2257675 h 3190359"/>
              <a:gd name="connsiteX6" fmla="*/ 2413000 w 2933700"/>
              <a:gd name="connsiteY6" fmla="*/ 3172075 h 3190359"/>
              <a:gd name="connsiteX7" fmla="*/ 2933700 w 2933700"/>
              <a:gd name="connsiteY7" fmla="*/ 3159375 h 3190359"/>
              <a:gd name="connsiteX0" fmla="*/ 0 w 2933700"/>
              <a:gd name="connsiteY0" fmla="*/ 3187950 h 3190359"/>
              <a:gd name="connsiteX1" fmla="*/ 495300 w 2933700"/>
              <a:gd name="connsiteY1" fmla="*/ 1470275 h 3190359"/>
              <a:gd name="connsiteX2" fmla="*/ 869950 w 2933700"/>
              <a:gd name="connsiteY2" fmla="*/ 174875 h 3190359"/>
              <a:gd name="connsiteX3" fmla="*/ 1047750 w 2933700"/>
              <a:gd name="connsiteY3" fmla="*/ 6600 h 3190359"/>
              <a:gd name="connsiteX4" fmla="*/ 1244600 w 2933700"/>
              <a:gd name="connsiteY4" fmla="*/ 263775 h 3190359"/>
              <a:gd name="connsiteX5" fmla="*/ 1790700 w 2933700"/>
              <a:gd name="connsiteY5" fmla="*/ 2257675 h 3190359"/>
              <a:gd name="connsiteX6" fmla="*/ 2413000 w 2933700"/>
              <a:gd name="connsiteY6" fmla="*/ 3172075 h 3190359"/>
              <a:gd name="connsiteX7" fmla="*/ 2933700 w 2933700"/>
              <a:gd name="connsiteY7" fmla="*/ 3159375 h 3190359"/>
              <a:gd name="connsiteX0" fmla="*/ 0 w 2933700"/>
              <a:gd name="connsiteY0" fmla="*/ 3187682 h 3190091"/>
              <a:gd name="connsiteX1" fmla="*/ 495300 w 2933700"/>
              <a:gd name="connsiteY1" fmla="*/ 1470007 h 3190091"/>
              <a:gd name="connsiteX2" fmla="*/ 869950 w 2933700"/>
              <a:gd name="connsiteY2" fmla="*/ 174607 h 3190091"/>
              <a:gd name="connsiteX3" fmla="*/ 1047750 w 2933700"/>
              <a:gd name="connsiteY3" fmla="*/ 6332 h 3190091"/>
              <a:gd name="connsiteX4" fmla="*/ 1244600 w 2933700"/>
              <a:gd name="connsiteY4" fmla="*/ 263507 h 3190091"/>
              <a:gd name="connsiteX5" fmla="*/ 1790700 w 2933700"/>
              <a:gd name="connsiteY5" fmla="*/ 2257407 h 3190091"/>
              <a:gd name="connsiteX6" fmla="*/ 2413000 w 2933700"/>
              <a:gd name="connsiteY6" fmla="*/ 3171807 h 3190091"/>
              <a:gd name="connsiteX7" fmla="*/ 2933700 w 2933700"/>
              <a:gd name="connsiteY7" fmla="*/ 3159107 h 3190091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44600 w 2933700"/>
              <a:gd name="connsiteY4" fmla="*/ 2630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06500 w 2933700"/>
              <a:gd name="connsiteY4" fmla="*/ 2757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06500 w 2933700"/>
              <a:gd name="connsiteY4" fmla="*/ 2757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6175 w 2933700"/>
              <a:gd name="connsiteY6" fmla="*/ 315226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6175 w 2933700"/>
              <a:gd name="connsiteY6" fmla="*/ 315226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381250 w 2933700"/>
              <a:gd name="connsiteY6" fmla="*/ 315226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381250 w 2933700"/>
              <a:gd name="connsiteY6" fmla="*/ 315226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352675 w 2933700"/>
              <a:gd name="connsiteY6" fmla="*/ 313956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352675 w 2933700"/>
              <a:gd name="connsiteY6" fmla="*/ 313956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352675 w 2933700"/>
              <a:gd name="connsiteY6" fmla="*/ 313956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352675 w 2933700"/>
              <a:gd name="connsiteY6" fmla="*/ 313956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352675 w 2933700"/>
              <a:gd name="connsiteY6" fmla="*/ 313956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50165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352675 w 2933700"/>
              <a:gd name="connsiteY6" fmla="*/ 313956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50165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352675 w 2933700"/>
              <a:gd name="connsiteY6" fmla="*/ 3139565 h 3189599"/>
              <a:gd name="connsiteX7" fmla="*/ 2933700 w 2933700"/>
              <a:gd name="connsiteY7" fmla="*/ 3158615 h 3189599"/>
              <a:gd name="connsiteX0" fmla="*/ 0 w 2933700"/>
              <a:gd name="connsiteY0" fmla="*/ 3187720 h 3190129"/>
              <a:gd name="connsiteX1" fmla="*/ 501650 w 2933700"/>
              <a:gd name="connsiteY1" fmla="*/ 1470045 h 3190129"/>
              <a:gd name="connsiteX2" fmla="*/ 850900 w 2933700"/>
              <a:gd name="connsiteY2" fmla="*/ 168295 h 3190129"/>
              <a:gd name="connsiteX3" fmla="*/ 1047750 w 2933700"/>
              <a:gd name="connsiteY3" fmla="*/ 6370 h 3190129"/>
              <a:gd name="connsiteX4" fmla="*/ 1228725 w 2933700"/>
              <a:gd name="connsiteY4" fmla="*/ 339745 h 3190129"/>
              <a:gd name="connsiteX5" fmla="*/ 1790700 w 2933700"/>
              <a:gd name="connsiteY5" fmla="*/ 2257445 h 3190129"/>
              <a:gd name="connsiteX6" fmla="*/ 2352675 w 2933700"/>
              <a:gd name="connsiteY6" fmla="*/ 3140095 h 3190129"/>
              <a:gd name="connsiteX7" fmla="*/ 2933700 w 2933700"/>
              <a:gd name="connsiteY7" fmla="*/ 3159145 h 3190129"/>
              <a:gd name="connsiteX0" fmla="*/ 0 w 2933700"/>
              <a:gd name="connsiteY0" fmla="*/ 3173570 h 3175979"/>
              <a:gd name="connsiteX1" fmla="*/ 501650 w 2933700"/>
              <a:gd name="connsiteY1" fmla="*/ 1455895 h 3175979"/>
              <a:gd name="connsiteX2" fmla="*/ 850900 w 2933700"/>
              <a:gd name="connsiteY2" fmla="*/ 154145 h 3175979"/>
              <a:gd name="connsiteX3" fmla="*/ 1047750 w 2933700"/>
              <a:gd name="connsiteY3" fmla="*/ 8095 h 3175979"/>
              <a:gd name="connsiteX4" fmla="*/ 1228725 w 2933700"/>
              <a:gd name="connsiteY4" fmla="*/ 325595 h 3175979"/>
              <a:gd name="connsiteX5" fmla="*/ 1790700 w 2933700"/>
              <a:gd name="connsiteY5" fmla="*/ 2243295 h 3175979"/>
              <a:gd name="connsiteX6" fmla="*/ 2352675 w 2933700"/>
              <a:gd name="connsiteY6" fmla="*/ 3125945 h 3175979"/>
              <a:gd name="connsiteX7" fmla="*/ 2933700 w 2933700"/>
              <a:gd name="connsiteY7" fmla="*/ 3144995 h 3175979"/>
              <a:gd name="connsiteX0" fmla="*/ 0 w 2933700"/>
              <a:gd name="connsiteY0" fmla="*/ 3173570 h 3175979"/>
              <a:gd name="connsiteX1" fmla="*/ 501650 w 2933700"/>
              <a:gd name="connsiteY1" fmla="*/ 1455895 h 3175979"/>
              <a:gd name="connsiteX2" fmla="*/ 850900 w 2933700"/>
              <a:gd name="connsiteY2" fmla="*/ 154145 h 3175979"/>
              <a:gd name="connsiteX3" fmla="*/ 1047750 w 2933700"/>
              <a:gd name="connsiteY3" fmla="*/ 8095 h 3175979"/>
              <a:gd name="connsiteX4" fmla="*/ 1228725 w 2933700"/>
              <a:gd name="connsiteY4" fmla="*/ 325595 h 3175979"/>
              <a:gd name="connsiteX5" fmla="*/ 1790700 w 2933700"/>
              <a:gd name="connsiteY5" fmla="*/ 2243295 h 3175979"/>
              <a:gd name="connsiteX6" fmla="*/ 2352675 w 2933700"/>
              <a:gd name="connsiteY6" fmla="*/ 3125945 h 3175979"/>
              <a:gd name="connsiteX7" fmla="*/ 2933700 w 2933700"/>
              <a:gd name="connsiteY7" fmla="*/ 3144995 h 3175979"/>
              <a:gd name="connsiteX0" fmla="*/ 0 w 2933700"/>
              <a:gd name="connsiteY0" fmla="*/ 3173570 h 3176820"/>
              <a:gd name="connsiteX1" fmla="*/ 501650 w 2933700"/>
              <a:gd name="connsiteY1" fmla="*/ 1455895 h 3176820"/>
              <a:gd name="connsiteX2" fmla="*/ 850900 w 2933700"/>
              <a:gd name="connsiteY2" fmla="*/ 154145 h 3176820"/>
              <a:gd name="connsiteX3" fmla="*/ 1047750 w 2933700"/>
              <a:gd name="connsiteY3" fmla="*/ 8095 h 3176820"/>
              <a:gd name="connsiteX4" fmla="*/ 1228725 w 2933700"/>
              <a:gd name="connsiteY4" fmla="*/ 325595 h 3176820"/>
              <a:gd name="connsiteX5" fmla="*/ 1790700 w 2933700"/>
              <a:gd name="connsiteY5" fmla="*/ 2243295 h 3176820"/>
              <a:gd name="connsiteX6" fmla="*/ 2352675 w 2933700"/>
              <a:gd name="connsiteY6" fmla="*/ 3125945 h 3176820"/>
              <a:gd name="connsiteX7" fmla="*/ 2933700 w 2933700"/>
              <a:gd name="connsiteY7" fmla="*/ 3144995 h 3176820"/>
              <a:gd name="connsiteX0" fmla="*/ 0 w 2933700"/>
              <a:gd name="connsiteY0" fmla="*/ 3173570 h 3176820"/>
              <a:gd name="connsiteX1" fmla="*/ 501650 w 2933700"/>
              <a:gd name="connsiteY1" fmla="*/ 1455895 h 3176820"/>
              <a:gd name="connsiteX2" fmla="*/ 850900 w 2933700"/>
              <a:gd name="connsiteY2" fmla="*/ 154145 h 3176820"/>
              <a:gd name="connsiteX3" fmla="*/ 1047750 w 2933700"/>
              <a:gd name="connsiteY3" fmla="*/ 8095 h 3176820"/>
              <a:gd name="connsiteX4" fmla="*/ 1228725 w 2933700"/>
              <a:gd name="connsiteY4" fmla="*/ 325595 h 3176820"/>
              <a:gd name="connsiteX5" fmla="*/ 1790700 w 2933700"/>
              <a:gd name="connsiteY5" fmla="*/ 2243295 h 3176820"/>
              <a:gd name="connsiteX6" fmla="*/ 2352675 w 2933700"/>
              <a:gd name="connsiteY6" fmla="*/ 3125945 h 3176820"/>
              <a:gd name="connsiteX7" fmla="*/ 2933700 w 2933700"/>
              <a:gd name="connsiteY7" fmla="*/ 3144995 h 3176820"/>
              <a:gd name="connsiteX0" fmla="*/ 0 w 2933700"/>
              <a:gd name="connsiteY0" fmla="*/ 3170202 h 3173452"/>
              <a:gd name="connsiteX1" fmla="*/ 501650 w 2933700"/>
              <a:gd name="connsiteY1" fmla="*/ 1452527 h 3173452"/>
              <a:gd name="connsiteX2" fmla="*/ 850900 w 2933700"/>
              <a:gd name="connsiteY2" fmla="*/ 150777 h 3173452"/>
              <a:gd name="connsiteX3" fmla="*/ 1047750 w 2933700"/>
              <a:gd name="connsiteY3" fmla="*/ 4727 h 3173452"/>
              <a:gd name="connsiteX4" fmla="*/ 1228725 w 2933700"/>
              <a:gd name="connsiteY4" fmla="*/ 322227 h 3173452"/>
              <a:gd name="connsiteX5" fmla="*/ 1790700 w 2933700"/>
              <a:gd name="connsiteY5" fmla="*/ 2239927 h 3173452"/>
              <a:gd name="connsiteX6" fmla="*/ 2352675 w 2933700"/>
              <a:gd name="connsiteY6" fmla="*/ 3122577 h 3173452"/>
              <a:gd name="connsiteX7" fmla="*/ 2933700 w 2933700"/>
              <a:gd name="connsiteY7" fmla="*/ 3141627 h 3173452"/>
              <a:gd name="connsiteX0" fmla="*/ 0 w 2933700"/>
              <a:gd name="connsiteY0" fmla="*/ 3214426 h 3217676"/>
              <a:gd name="connsiteX1" fmla="*/ 501650 w 2933700"/>
              <a:gd name="connsiteY1" fmla="*/ 1496751 h 3217676"/>
              <a:gd name="connsiteX2" fmla="*/ 850900 w 2933700"/>
              <a:gd name="connsiteY2" fmla="*/ 195001 h 3217676"/>
              <a:gd name="connsiteX3" fmla="*/ 1047750 w 2933700"/>
              <a:gd name="connsiteY3" fmla="*/ 48951 h 3217676"/>
              <a:gd name="connsiteX4" fmla="*/ 1228725 w 2933700"/>
              <a:gd name="connsiteY4" fmla="*/ 366451 h 3217676"/>
              <a:gd name="connsiteX5" fmla="*/ 1790700 w 2933700"/>
              <a:gd name="connsiteY5" fmla="*/ 2284151 h 3217676"/>
              <a:gd name="connsiteX6" fmla="*/ 2352675 w 2933700"/>
              <a:gd name="connsiteY6" fmla="*/ 3166801 h 3217676"/>
              <a:gd name="connsiteX7" fmla="*/ 2933700 w 2933700"/>
              <a:gd name="connsiteY7" fmla="*/ 3185851 h 3217676"/>
              <a:gd name="connsiteX0" fmla="*/ 0 w 2933700"/>
              <a:gd name="connsiteY0" fmla="*/ 3170202 h 3173452"/>
              <a:gd name="connsiteX1" fmla="*/ 501650 w 2933700"/>
              <a:gd name="connsiteY1" fmla="*/ 1452527 h 3173452"/>
              <a:gd name="connsiteX2" fmla="*/ 850900 w 2933700"/>
              <a:gd name="connsiteY2" fmla="*/ 150777 h 3173452"/>
              <a:gd name="connsiteX3" fmla="*/ 1047750 w 2933700"/>
              <a:gd name="connsiteY3" fmla="*/ 4727 h 3173452"/>
              <a:gd name="connsiteX4" fmla="*/ 1228725 w 2933700"/>
              <a:gd name="connsiteY4" fmla="*/ 322227 h 3173452"/>
              <a:gd name="connsiteX5" fmla="*/ 1790700 w 2933700"/>
              <a:gd name="connsiteY5" fmla="*/ 2239927 h 3173452"/>
              <a:gd name="connsiteX6" fmla="*/ 2352675 w 2933700"/>
              <a:gd name="connsiteY6" fmla="*/ 3122577 h 3173452"/>
              <a:gd name="connsiteX7" fmla="*/ 2933700 w 2933700"/>
              <a:gd name="connsiteY7" fmla="*/ 3141627 h 3173452"/>
              <a:gd name="connsiteX0" fmla="*/ 0 w 2933700"/>
              <a:gd name="connsiteY0" fmla="*/ 3170202 h 3173452"/>
              <a:gd name="connsiteX1" fmla="*/ 501650 w 2933700"/>
              <a:gd name="connsiteY1" fmla="*/ 1452527 h 3173452"/>
              <a:gd name="connsiteX2" fmla="*/ 850900 w 2933700"/>
              <a:gd name="connsiteY2" fmla="*/ 150777 h 3173452"/>
              <a:gd name="connsiteX3" fmla="*/ 1047750 w 2933700"/>
              <a:gd name="connsiteY3" fmla="*/ 4727 h 3173452"/>
              <a:gd name="connsiteX4" fmla="*/ 1228725 w 2933700"/>
              <a:gd name="connsiteY4" fmla="*/ 322227 h 3173452"/>
              <a:gd name="connsiteX5" fmla="*/ 1790700 w 2933700"/>
              <a:gd name="connsiteY5" fmla="*/ 2239927 h 3173452"/>
              <a:gd name="connsiteX6" fmla="*/ 2352675 w 2933700"/>
              <a:gd name="connsiteY6" fmla="*/ 3122577 h 3173452"/>
              <a:gd name="connsiteX7" fmla="*/ 2933700 w 2933700"/>
              <a:gd name="connsiteY7" fmla="*/ 3141627 h 3173452"/>
              <a:gd name="connsiteX0" fmla="*/ 0 w 2933700"/>
              <a:gd name="connsiteY0" fmla="*/ 3177329 h 3180579"/>
              <a:gd name="connsiteX1" fmla="*/ 501650 w 2933700"/>
              <a:gd name="connsiteY1" fmla="*/ 1459654 h 3180579"/>
              <a:gd name="connsiteX2" fmla="*/ 850900 w 2933700"/>
              <a:gd name="connsiteY2" fmla="*/ 157904 h 3180579"/>
              <a:gd name="connsiteX3" fmla="*/ 1047750 w 2933700"/>
              <a:gd name="connsiteY3" fmla="*/ 11854 h 3180579"/>
              <a:gd name="connsiteX4" fmla="*/ 1219200 w 2933700"/>
              <a:gd name="connsiteY4" fmla="*/ 346023 h 3180579"/>
              <a:gd name="connsiteX5" fmla="*/ 1790700 w 2933700"/>
              <a:gd name="connsiteY5" fmla="*/ 2247054 h 3180579"/>
              <a:gd name="connsiteX6" fmla="*/ 2352675 w 2933700"/>
              <a:gd name="connsiteY6" fmla="*/ 3129704 h 3180579"/>
              <a:gd name="connsiteX7" fmla="*/ 2933700 w 2933700"/>
              <a:gd name="connsiteY7" fmla="*/ 3148754 h 3180579"/>
              <a:gd name="connsiteX0" fmla="*/ 0 w 2933700"/>
              <a:gd name="connsiteY0" fmla="*/ 3177660 h 3180910"/>
              <a:gd name="connsiteX1" fmla="*/ 501650 w 2933700"/>
              <a:gd name="connsiteY1" fmla="*/ 1459985 h 3180910"/>
              <a:gd name="connsiteX2" fmla="*/ 850900 w 2933700"/>
              <a:gd name="connsiteY2" fmla="*/ 158235 h 3180910"/>
              <a:gd name="connsiteX3" fmla="*/ 1047750 w 2933700"/>
              <a:gd name="connsiteY3" fmla="*/ 12185 h 3180910"/>
              <a:gd name="connsiteX4" fmla="*/ 1233487 w 2933700"/>
              <a:gd name="connsiteY4" fmla="*/ 351116 h 3180910"/>
              <a:gd name="connsiteX5" fmla="*/ 1790700 w 2933700"/>
              <a:gd name="connsiteY5" fmla="*/ 2247385 h 3180910"/>
              <a:gd name="connsiteX6" fmla="*/ 2352675 w 2933700"/>
              <a:gd name="connsiteY6" fmla="*/ 3130035 h 3180910"/>
              <a:gd name="connsiteX7" fmla="*/ 2933700 w 2933700"/>
              <a:gd name="connsiteY7" fmla="*/ 3149085 h 3180910"/>
              <a:gd name="connsiteX0" fmla="*/ 0 w 2933700"/>
              <a:gd name="connsiteY0" fmla="*/ 3170872 h 3174122"/>
              <a:gd name="connsiteX1" fmla="*/ 501650 w 2933700"/>
              <a:gd name="connsiteY1" fmla="*/ 1453197 h 3174122"/>
              <a:gd name="connsiteX2" fmla="*/ 850900 w 2933700"/>
              <a:gd name="connsiteY2" fmla="*/ 151447 h 3174122"/>
              <a:gd name="connsiteX3" fmla="*/ 1047750 w 2933700"/>
              <a:gd name="connsiteY3" fmla="*/ 5397 h 3174122"/>
              <a:gd name="connsiteX4" fmla="*/ 1233487 w 2933700"/>
              <a:gd name="connsiteY4" fmla="*/ 344328 h 3174122"/>
              <a:gd name="connsiteX5" fmla="*/ 1790700 w 2933700"/>
              <a:gd name="connsiteY5" fmla="*/ 2240597 h 3174122"/>
              <a:gd name="connsiteX6" fmla="*/ 2352675 w 2933700"/>
              <a:gd name="connsiteY6" fmla="*/ 3123247 h 3174122"/>
              <a:gd name="connsiteX7" fmla="*/ 2933700 w 2933700"/>
              <a:gd name="connsiteY7" fmla="*/ 3142297 h 3174122"/>
              <a:gd name="connsiteX0" fmla="*/ 0 w 2933700"/>
              <a:gd name="connsiteY0" fmla="*/ 3205285 h 3208535"/>
              <a:gd name="connsiteX1" fmla="*/ 501650 w 2933700"/>
              <a:gd name="connsiteY1" fmla="*/ 1487610 h 3208535"/>
              <a:gd name="connsiteX2" fmla="*/ 850900 w 2933700"/>
              <a:gd name="connsiteY2" fmla="*/ 185860 h 3208535"/>
              <a:gd name="connsiteX3" fmla="*/ 1054893 w 2933700"/>
              <a:gd name="connsiteY3" fmla="*/ 18379 h 3208535"/>
              <a:gd name="connsiteX4" fmla="*/ 1233487 w 2933700"/>
              <a:gd name="connsiteY4" fmla="*/ 378741 h 3208535"/>
              <a:gd name="connsiteX5" fmla="*/ 1790700 w 2933700"/>
              <a:gd name="connsiteY5" fmla="*/ 2275010 h 3208535"/>
              <a:gd name="connsiteX6" fmla="*/ 2352675 w 2933700"/>
              <a:gd name="connsiteY6" fmla="*/ 3157660 h 3208535"/>
              <a:gd name="connsiteX7" fmla="*/ 2933700 w 2933700"/>
              <a:gd name="connsiteY7" fmla="*/ 3176710 h 3208535"/>
              <a:gd name="connsiteX0" fmla="*/ 0 w 2933700"/>
              <a:gd name="connsiteY0" fmla="*/ 3192821 h 3196071"/>
              <a:gd name="connsiteX1" fmla="*/ 501650 w 2933700"/>
              <a:gd name="connsiteY1" fmla="*/ 1475146 h 3196071"/>
              <a:gd name="connsiteX2" fmla="*/ 850900 w 2933700"/>
              <a:gd name="connsiteY2" fmla="*/ 173396 h 3196071"/>
              <a:gd name="connsiteX3" fmla="*/ 1054893 w 2933700"/>
              <a:gd name="connsiteY3" fmla="*/ 5915 h 3196071"/>
              <a:gd name="connsiteX4" fmla="*/ 1233487 w 2933700"/>
              <a:gd name="connsiteY4" fmla="*/ 366277 h 3196071"/>
              <a:gd name="connsiteX5" fmla="*/ 1790700 w 2933700"/>
              <a:gd name="connsiteY5" fmla="*/ 2262546 h 3196071"/>
              <a:gd name="connsiteX6" fmla="*/ 2352675 w 2933700"/>
              <a:gd name="connsiteY6" fmla="*/ 3145196 h 3196071"/>
              <a:gd name="connsiteX7" fmla="*/ 2933700 w 2933700"/>
              <a:gd name="connsiteY7" fmla="*/ 3164246 h 3196071"/>
              <a:gd name="connsiteX0" fmla="*/ 0 w 2933700"/>
              <a:gd name="connsiteY0" fmla="*/ 3202155 h 3205405"/>
              <a:gd name="connsiteX1" fmla="*/ 501650 w 2933700"/>
              <a:gd name="connsiteY1" fmla="*/ 1484480 h 3205405"/>
              <a:gd name="connsiteX2" fmla="*/ 850900 w 2933700"/>
              <a:gd name="connsiteY2" fmla="*/ 182730 h 3205405"/>
              <a:gd name="connsiteX3" fmla="*/ 1054893 w 2933700"/>
              <a:gd name="connsiteY3" fmla="*/ 15249 h 3205405"/>
              <a:gd name="connsiteX4" fmla="*/ 1233487 w 2933700"/>
              <a:gd name="connsiteY4" fmla="*/ 375611 h 3205405"/>
              <a:gd name="connsiteX5" fmla="*/ 1790700 w 2933700"/>
              <a:gd name="connsiteY5" fmla="*/ 2271880 h 3205405"/>
              <a:gd name="connsiteX6" fmla="*/ 2352675 w 2933700"/>
              <a:gd name="connsiteY6" fmla="*/ 3154530 h 3205405"/>
              <a:gd name="connsiteX7" fmla="*/ 2933700 w 2933700"/>
              <a:gd name="connsiteY7" fmla="*/ 3173580 h 3205405"/>
              <a:gd name="connsiteX0" fmla="*/ 0 w 2933700"/>
              <a:gd name="connsiteY0" fmla="*/ 3201114 h 3204364"/>
              <a:gd name="connsiteX1" fmla="*/ 501650 w 2933700"/>
              <a:gd name="connsiteY1" fmla="*/ 1483439 h 3204364"/>
              <a:gd name="connsiteX2" fmla="*/ 850900 w 2933700"/>
              <a:gd name="connsiteY2" fmla="*/ 181689 h 3204364"/>
              <a:gd name="connsiteX3" fmla="*/ 1054893 w 2933700"/>
              <a:gd name="connsiteY3" fmla="*/ 14208 h 3204364"/>
              <a:gd name="connsiteX4" fmla="*/ 1233487 w 2933700"/>
              <a:gd name="connsiteY4" fmla="*/ 374570 h 3204364"/>
              <a:gd name="connsiteX5" fmla="*/ 1790700 w 2933700"/>
              <a:gd name="connsiteY5" fmla="*/ 2270839 h 3204364"/>
              <a:gd name="connsiteX6" fmla="*/ 2352675 w 2933700"/>
              <a:gd name="connsiteY6" fmla="*/ 3153489 h 3204364"/>
              <a:gd name="connsiteX7" fmla="*/ 2933700 w 2933700"/>
              <a:gd name="connsiteY7" fmla="*/ 3172539 h 3204364"/>
              <a:gd name="connsiteX0" fmla="*/ 0 w 2933700"/>
              <a:gd name="connsiteY0" fmla="*/ 3201114 h 3204364"/>
              <a:gd name="connsiteX1" fmla="*/ 501650 w 2933700"/>
              <a:gd name="connsiteY1" fmla="*/ 1483439 h 3204364"/>
              <a:gd name="connsiteX2" fmla="*/ 850900 w 2933700"/>
              <a:gd name="connsiteY2" fmla="*/ 181689 h 3204364"/>
              <a:gd name="connsiteX3" fmla="*/ 1054893 w 2933700"/>
              <a:gd name="connsiteY3" fmla="*/ 14208 h 3204364"/>
              <a:gd name="connsiteX4" fmla="*/ 1233487 w 2933700"/>
              <a:gd name="connsiteY4" fmla="*/ 374570 h 3204364"/>
              <a:gd name="connsiteX5" fmla="*/ 1790700 w 2933700"/>
              <a:gd name="connsiteY5" fmla="*/ 2270839 h 3204364"/>
              <a:gd name="connsiteX6" fmla="*/ 2352675 w 2933700"/>
              <a:gd name="connsiteY6" fmla="*/ 3153489 h 3204364"/>
              <a:gd name="connsiteX7" fmla="*/ 2933700 w 2933700"/>
              <a:gd name="connsiteY7" fmla="*/ 3172539 h 3204364"/>
              <a:gd name="connsiteX0" fmla="*/ 0 w 2933700"/>
              <a:gd name="connsiteY0" fmla="*/ 3201114 h 3204364"/>
              <a:gd name="connsiteX1" fmla="*/ 501650 w 2933700"/>
              <a:gd name="connsiteY1" fmla="*/ 1483439 h 3204364"/>
              <a:gd name="connsiteX2" fmla="*/ 850900 w 2933700"/>
              <a:gd name="connsiteY2" fmla="*/ 181689 h 3204364"/>
              <a:gd name="connsiteX3" fmla="*/ 1054893 w 2933700"/>
              <a:gd name="connsiteY3" fmla="*/ 14208 h 3204364"/>
              <a:gd name="connsiteX4" fmla="*/ 1233487 w 2933700"/>
              <a:gd name="connsiteY4" fmla="*/ 374570 h 3204364"/>
              <a:gd name="connsiteX5" fmla="*/ 1790700 w 2933700"/>
              <a:gd name="connsiteY5" fmla="*/ 2270839 h 3204364"/>
              <a:gd name="connsiteX6" fmla="*/ 2352675 w 2933700"/>
              <a:gd name="connsiteY6" fmla="*/ 3153489 h 3204364"/>
              <a:gd name="connsiteX7" fmla="*/ 2933700 w 2933700"/>
              <a:gd name="connsiteY7" fmla="*/ 3172539 h 3204364"/>
              <a:gd name="connsiteX0" fmla="*/ 0 w 2933700"/>
              <a:gd name="connsiteY0" fmla="*/ 3201114 h 3204364"/>
              <a:gd name="connsiteX1" fmla="*/ 501650 w 2933700"/>
              <a:gd name="connsiteY1" fmla="*/ 1483439 h 3204364"/>
              <a:gd name="connsiteX2" fmla="*/ 850900 w 2933700"/>
              <a:gd name="connsiteY2" fmla="*/ 181689 h 3204364"/>
              <a:gd name="connsiteX3" fmla="*/ 1054893 w 2933700"/>
              <a:gd name="connsiteY3" fmla="*/ 14208 h 3204364"/>
              <a:gd name="connsiteX4" fmla="*/ 1233487 w 2933700"/>
              <a:gd name="connsiteY4" fmla="*/ 374570 h 3204364"/>
              <a:gd name="connsiteX5" fmla="*/ 1790700 w 2933700"/>
              <a:gd name="connsiteY5" fmla="*/ 2270839 h 3204364"/>
              <a:gd name="connsiteX6" fmla="*/ 2352675 w 2933700"/>
              <a:gd name="connsiteY6" fmla="*/ 3153489 h 3204364"/>
              <a:gd name="connsiteX7" fmla="*/ 2933700 w 2933700"/>
              <a:gd name="connsiteY7" fmla="*/ 3172539 h 3204364"/>
              <a:gd name="connsiteX0" fmla="*/ 0 w 2933700"/>
              <a:gd name="connsiteY0" fmla="*/ 3201114 h 3204364"/>
              <a:gd name="connsiteX1" fmla="*/ 501650 w 2933700"/>
              <a:gd name="connsiteY1" fmla="*/ 1483439 h 3204364"/>
              <a:gd name="connsiteX2" fmla="*/ 850900 w 2933700"/>
              <a:gd name="connsiteY2" fmla="*/ 181689 h 3204364"/>
              <a:gd name="connsiteX3" fmla="*/ 1054893 w 2933700"/>
              <a:gd name="connsiteY3" fmla="*/ 14208 h 3204364"/>
              <a:gd name="connsiteX4" fmla="*/ 1233487 w 2933700"/>
              <a:gd name="connsiteY4" fmla="*/ 374570 h 3204364"/>
              <a:gd name="connsiteX5" fmla="*/ 1790700 w 2933700"/>
              <a:gd name="connsiteY5" fmla="*/ 2270839 h 3204364"/>
              <a:gd name="connsiteX6" fmla="*/ 2352675 w 2933700"/>
              <a:gd name="connsiteY6" fmla="*/ 3153489 h 3204364"/>
              <a:gd name="connsiteX7" fmla="*/ 2933700 w 2933700"/>
              <a:gd name="connsiteY7" fmla="*/ 3172539 h 3204364"/>
              <a:gd name="connsiteX0" fmla="*/ 0 w 2933700"/>
              <a:gd name="connsiteY0" fmla="*/ 3201114 h 3204364"/>
              <a:gd name="connsiteX1" fmla="*/ 501650 w 2933700"/>
              <a:gd name="connsiteY1" fmla="*/ 1483439 h 3204364"/>
              <a:gd name="connsiteX2" fmla="*/ 850900 w 2933700"/>
              <a:gd name="connsiteY2" fmla="*/ 181689 h 3204364"/>
              <a:gd name="connsiteX3" fmla="*/ 1054893 w 2933700"/>
              <a:gd name="connsiteY3" fmla="*/ 14208 h 3204364"/>
              <a:gd name="connsiteX4" fmla="*/ 1233487 w 2933700"/>
              <a:gd name="connsiteY4" fmla="*/ 374570 h 3204364"/>
              <a:gd name="connsiteX5" fmla="*/ 1790700 w 2933700"/>
              <a:gd name="connsiteY5" fmla="*/ 2270839 h 3204364"/>
              <a:gd name="connsiteX6" fmla="*/ 2352675 w 2933700"/>
              <a:gd name="connsiteY6" fmla="*/ 3153489 h 3204364"/>
              <a:gd name="connsiteX7" fmla="*/ 2933700 w 2933700"/>
              <a:gd name="connsiteY7" fmla="*/ 3172539 h 3204364"/>
              <a:gd name="connsiteX0" fmla="*/ 0 w 2654300"/>
              <a:gd name="connsiteY0" fmla="*/ 3201114 h 3218402"/>
              <a:gd name="connsiteX1" fmla="*/ 501650 w 2654300"/>
              <a:gd name="connsiteY1" fmla="*/ 1483439 h 3218402"/>
              <a:gd name="connsiteX2" fmla="*/ 850900 w 2654300"/>
              <a:gd name="connsiteY2" fmla="*/ 181689 h 3218402"/>
              <a:gd name="connsiteX3" fmla="*/ 1054893 w 2654300"/>
              <a:gd name="connsiteY3" fmla="*/ 14208 h 3218402"/>
              <a:gd name="connsiteX4" fmla="*/ 1233487 w 2654300"/>
              <a:gd name="connsiteY4" fmla="*/ 374570 h 3218402"/>
              <a:gd name="connsiteX5" fmla="*/ 1790700 w 2654300"/>
              <a:gd name="connsiteY5" fmla="*/ 2270839 h 3218402"/>
              <a:gd name="connsiteX6" fmla="*/ 2352675 w 2654300"/>
              <a:gd name="connsiteY6" fmla="*/ 3153489 h 3218402"/>
              <a:gd name="connsiteX7" fmla="*/ 2654300 w 2654300"/>
              <a:gd name="connsiteY7" fmla="*/ 3153489 h 3218402"/>
              <a:gd name="connsiteX0" fmla="*/ 0 w 2352675"/>
              <a:gd name="connsiteY0" fmla="*/ 3201114 h 3204364"/>
              <a:gd name="connsiteX1" fmla="*/ 501650 w 2352675"/>
              <a:gd name="connsiteY1" fmla="*/ 1483439 h 3204364"/>
              <a:gd name="connsiteX2" fmla="*/ 850900 w 2352675"/>
              <a:gd name="connsiteY2" fmla="*/ 181689 h 3204364"/>
              <a:gd name="connsiteX3" fmla="*/ 1054893 w 2352675"/>
              <a:gd name="connsiteY3" fmla="*/ 14208 h 3204364"/>
              <a:gd name="connsiteX4" fmla="*/ 1233487 w 2352675"/>
              <a:gd name="connsiteY4" fmla="*/ 374570 h 3204364"/>
              <a:gd name="connsiteX5" fmla="*/ 1790700 w 2352675"/>
              <a:gd name="connsiteY5" fmla="*/ 2270839 h 3204364"/>
              <a:gd name="connsiteX6" fmla="*/ 2352675 w 2352675"/>
              <a:gd name="connsiteY6" fmla="*/ 3153489 h 3204364"/>
              <a:gd name="connsiteX0" fmla="*/ 0 w 2390775"/>
              <a:gd name="connsiteY0" fmla="*/ 3201114 h 3204364"/>
              <a:gd name="connsiteX1" fmla="*/ 501650 w 2390775"/>
              <a:gd name="connsiteY1" fmla="*/ 1483439 h 3204364"/>
              <a:gd name="connsiteX2" fmla="*/ 850900 w 2390775"/>
              <a:gd name="connsiteY2" fmla="*/ 181689 h 3204364"/>
              <a:gd name="connsiteX3" fmla="*/ 1054893 w 2390775"/>
              <a:gd name="connsiteY3" fmla="*/ 14208 h 3204364"/>
              <a:gd name="connsiteX4" fmla="*/ 1233487 w 2390775"/>
              <a:gd name="connsiteY4" fmla="*/ 374570 h 3204364"/>
              <a:gd name="connsiteX5" fmla="*/ 1790700 w 2390775"/>
              <a:gd name="connsiteY5" fmla="*/ 2270839 h 3204364"/>
              <a:gd name="connsiteX6" fmla="*/ 2390775 w 2390775"/>
              <a:gd name="connsiteY6" fmla="*/ 3159839 h 3204364"/>
              <a:gd name="connsiteX0" fmla="*/ 0 w 2390775"/>
              <a:gd name="connsiteY0" fmla="*/ 3201114 h 3204364"/>
              <a:gd name="connsiteX1" fmla="*/ 501650 w 2390775"/>
              <a:gd name="connsiteY1" fmla="*/ 1483439 h 3204364"/>
              <a:gd name="connsiteX2" fmla="*/ 850900 w 2390775"/>
              <a:gd name="connsiteY2" fmla="*/ 181689 h 3204364"/>
              <a:gd name="connsiteX3" fmla="*/ 1054893 w 2390775"/>
              <a:gd name="connsiteY3" fmla="*/ 14208 h 3204364"/>
              <a:gd name="connsiteX4" fmla="*/ 1233487 w 2390775"/>
              <a:gd name="connsiteY4" fmla="*/ 374570 h 3204364"/>
              <a:gd name="connsiteX5" fmla="*/ 1790700 w 2390775"/>
              <a:gd name="connsiteY5" fmla="*/ 2270839 h 3204364"/>
              <a:gd name="connsiteX6" fmla="*/ 2390775 w 2390775"/>
              <a:gd name="connsiteY6" fmla="*/ 3159839 h 3204364"/>
              <a:gd name="connsiteX0" fmla="*/ 0 w 2390775"/>
              <a:gd name="connsiteY0" fmla="*/ 3201114 h 3204364"/>
              <a:gd name="connsiteX1" fmla="*/ 501650 w 2390775"/>
              <a:gd name="connsiteY1" fmla="*/ 1483439 h 3204364"/>
              <a:gd name="connsiteX2" fmla="*/ 850900 w 2390775"/>
              <a:gd name="connsiteY2" fmla="*/ 181689 h 3204364"/>
              <a:gd name="connsiteX3" fmla="*/ 1054893 w 2390775"/>
              <a:gd name="connsiteY3" fmla="*/ 14208 h 3204364"/>
              <a:gd name="connsiteX4" fmla="*/ 1233487 w 2390775"/>
              <a:gd name="connsiteY4" fmla="*/ 374570 h 3204364"/>
              <a:gd name="connsiteX5" fmla="*/ 1790700 w 2390775"/>
              <a:gd name="connsiteY5" fmla="*/ 2270839 h 3204364"/>
              <a:gd name="connsiteX6" fmla="*/ 2390775 w 2390775"/>
              <a:gd name="connsiteY6" fmla="*/ 3159839 h 3204364"/>
              <a:gd name="connsiteX0" fmla="*/ 0 w 2390775"/>
              <a:gd name="connsiteY0" fmla="*/ 3201114 h 3204364"/>
              <a:gd name="connsiteX1" fmla="*/ 501650 w 2390775"/>
              <a:gd name="connsiteY1" fmla="*/ 1483439 h 3204364"/>
              <a:gd name="connsiteX2" fmla="*/ 850900 w 2390775"/>
              <a:gd name="connsiteY2" fmla="*/ 181689 h 3204364"/>
              <a:gd name="connsiteX3" fmla="*/ 1054893 w 2390775"/>
              <a:gd name="connsiteY3" fmla="*/ 14208 h 3204364"/>
              <a:gd name="connsiteX4" fmla="*/ 1233487 w 2390775"/>
              <a:gd name="connsiteY4" fmla="*/ 374570 h 3204364"/>
              <a:gd name="connsiteX5" fmla="*/ 1790700 w 2390775"/>
              <a:gd name="connsiteY5" fmla="*/ 2270839 h 3204364"/>
              <a:gd name="connsiteX6" fmla="*/ 2390775 w 2390775"/>
              <a:gd name="connsiteY6" fmla="*/ 3159839 h 3204364"/>
              <a:gd name="connsiteX0" fmla="*/ 0 w 2390775"/>
              <a:gd name="connsiteY0" fmla="*/ 3200614 h 3203826"/>
              <a:gd name="connsiteX1" fmla="*/ 449306 w 2390775"/>
              <a:gd name="connsiteY1" fmla="*/ 1471840 h 3203826"/>
              <a:gd name="connsiteX2" fmla="*/ 850900 w 2390775"/>
              <a:gd name="connsiteY2" fmla="*/ 181189 h 3203826"/>
              <a:gd name="connsiteX3" fmla="*/ 1054893 w 2390775"/>
              <a:gd name="connsiteY3" fmla="*/ 13708 h 3203826"/>
              <a:gd name="connsiteX4" fmla="*/ 1233487 w 2390775"/>
              <a:gd name="connsiteY4" fmla="*/ 374070 h 3203826"/>
              <a:gd name="connsiteX5" fmla="*/ 1790700 w 2390775"/>
              <a:gd name="connsiteY5" fmla="*/ 2270339 h 3203826"/>
              <a:gd name="connsiteX6" fmla="*/ 2390775 w 2390775"/>
              <a:gd name="connsiteY6" fmla="*/ 3159339 h 3203826"/>
              <a:gd name="connsiteX0" fmla="*/ 0 w 2390775"/>
              <a:gd name="connsiteY0" fmla="*/ 3208098 h 3210288"/>
              <a:gd name="connsiteX1" fmla="*/ 449306 w 2390775"/>
              <a:gd name="connsiteY1" fmla="*/ 1479324 h 3210288"/>
              <a:gd name="connsiteX2" fmla="*/ 752755 w 2390775"/>
              <a:gd name="connsiteY2" fmla="*/ 199772 h 3210288"/>
              <a:gd name="connsiteX3" fmla="*/ 1054893 w 2390775"/>
              <a:gd name="connsiteY3" fmla="*/ 21192 h 3210288"/>
              <a:gd name="connsiteX4" fmla="*/ 1233487 w 2390775"/>
              <a:gd name="connsiteY4" fmla="*/ 381554 h 3210288"/>
              <a:gd name="connsiteX5" fmla="*/ 1790700 w 2390775"/>
              <a:gd name="connsiteY5" fmla="*/ 2277823 h 3210288"/>
              <a:gd name="connsiteX6" fmla="*/ 2390775 w 2390775"/>
              <a:gd name="connsiteY6" fmla="*/ 3166823 h 3210288"/>
              <a:gd name="connsiteX0" fmla="*/ 0 w 2390775"/>
              <a:gd name="connsiteY0" fmla="*/ 3254172 h 3256360"/>
              <a:gd name="connsiteX1" fmla="*/ 449306 w 2390775"/>
              <a:gd name="connsiteY1" fmla="*/ 1525398 h 3256360"/>
              <a:gd name="connsiteX2" fmla="*/ 752755 w 2390775"/>
              <a:gd name="connsiteY2" fmla="*/ 245846 h 3256360"/>
              <a:gd name="connsiteX3" fmla="*/ 963291 w 2390775"/>
              <a:gd name="connsiteY3" fmla="*/ 11770 h 3256360"/>
              <a:gd name="connsiteX4" fmla="*/ 1233487 w 2390775"/>
              <a:gd name="connsiteY4" fmla="*/ 427628 h 3256360"/>
              <a:gd name="connsiteX5" fmla="*/ 1790700 w 2390775"/>
              <a:gd name="connsiteY5" fmla="*/ 2323897 h 3256360"/>
              <a:gd name="connsiteX6" fmla="*/ 2390775 w 2390775"/>
              <a:gd name="connsiteY6" fmla="*/ 3212897 h 3256360"/>
              <a:gd name="connsiteX0" fmla="*/ 0 w 2390775"/>
              <a:gd name="connsiteY0" fmla="*/ 3254172 h 3256362"/>
              <a:gd name="connsiteX1" fmla="*/ 449306 w 2390775"/>
              <a:gd name="connsiteY1" fmla="*/ 1525398 h 3256362"/>
              <a:gd name="connsiteX2" fmla="*/ 752755 w 2390775"/>
              <a:gd name="connsiteY2" fmla="*/ 245846 h 3256362"/>
              <a:gd name="connsiteX3" fmla="*/ 963291 w 2390775"/>
              <a:gd name="connsiteY3" fmla="*/ 11770 h 3256362"/>
              <a:gd name="connsiteX4" fmla="*/ 1161514 w 2390775"/>
              <a:gd name="connsiteY4" fmla="*/ 427628 h 3256362"/>
              <a:gd name="connsiteX5" fmla="*/ 1790700 w 2390775"/>
              <a:gd name="connsiteY5" fmla="*/ 2323897 h 3256362"/>
              <a:gd name="connsiteX6" fmla="*/ 2390775 w 2390775"/>
              <a:gd name="connsiteY6" fmla="*/ 3212897 h 3256362"/>
              <a:gd name="connsiteX0" fmla="*/ 0 w 2390775"/>
              <a:gd name="connsiteY0" fmla="*/ 3254172 h 3256360"/>
              <a:gd name="connsiteX1" fmla="*/ 449306 w 2390775"/>
              <a:gd name="connsiteY1" fmla="*/ 1525398 h 3256360"/>
              <a:gd name="connsiteX2" fmla="*/ 752755 w 2390775"/>
              <a:gd name="connsiteY2" fmla="*/ 245846 h 3256360"/>
              <a:gd name="connsiteX3" fmla="*/ 963291 w 2390775"/>
              <a:gd name="connsiteY3" fmla="*/ 11770 h 3256360"/>
              <a:gd name="connsiteX4" fmla="*/ 1161514 w 2390775"/>
              <a:gd name="connsiteY4" fmla="*/ 427628 h 3256360"/>
              <a:gd name="connsiteX5" fmla="*/ 1705641 w 2390775"/>
              <a:gd name="connsiteY5" fmla="*/ 2334997 h 3256360"/>
              <a:gd name="connsiteX6" fmla="*/ 2390775 w 2390775"/>
              <a:gd name="connsiteY6" fmla="*/ 3212897 h 3256360"/>
              <a:gd name="connsiteX0" fmla="*/ 0 w 2390775"/>
              <a:gd name="connsiteY0" fmla="*/ 3254172 h 3256362"/>
              <a:gd name="connsiteX1" fmla="*/ 540908 w 2390775"/>
              <a:gd name="connsiteY1" fmla="*/ 1525398 h 3256362"/>
              <a:gd name="connsiteX2" fmla="*/ 752755 w 2390775"/>
              <a:gd name="connsiteY2" fmla="*/ 245846 h 3256362"/>
              <a:gd name="connsiteX3" fmla="*/ 963291 w 2390775"/>
              <a:gd name="connsiteY3" fmla="*/ 11770 h 3256362"/>
              <a:gd name="connsiteX4" fmla="*/ 1161514 w 2390775"/>
              <a:gd name="connsiteY4" fmla="*/ 427628 h 3256362"/>
              <a:gd name="connsiteX5" fmla="*/ 1705641 w 2390775"/>
              <a:gd name="connsiteY5" fmla="*/ 2334997 h 3256362"/>
              <a:gd name="connsiteX6" fmla="*/ 2390775 w 2390775"/>
              <a:gd name="connsiteY6" fmla="*/ 3212897 h 3256362"/>
              <a:gd name="connsiteX0" fmla="*/ 0 w 2390775"/>
              <a:gd name="connsiteY0" fmla="*/ 3254172 h 3256360"/>
              <a:gd name="connsiteX1" fmla="*/ 540908 w 2390775"/>
              <a:gd name="connsiteY1" fmla="*/ 1525398 h 3256360"/>
              <a:gd name="connsiteX2" fmla="*/ 752755 w 2390775"/>
              <a:gd name="connsiteY2" fmla="*/ 245846 h 3256360"/>
              <a:gd name="connsiteX3" fmla="*/ 963291 w 2390775"/>
              <a:gd name="connsiteY3" fmla="*/ 11770 h 3256360"/>
              <a:gd name="connsiteX4" fmla="*/ 1161514 w 2390775"/>
              <a:gd name="connsiteY4" fmla="*/ 427628 h 3256360"/>
              <a:gd name="connsiteX5" fmla="*/ 1705641 w 2390775"/>
              <a:gd name="connsiteY5" fmla="*/ 2334997 h 3256360"/>
              <a:gd name="connsiteX6" fmla="*/ 2390775 w 2390775"/>
              <a:gd name="connsiteY6" fmla="*/ 3212897 h 3256360"/>
              <a:gd name="connsiteX0" fmla="*/ 0 w 2390775"/>
              <a:gd name="connsiteY0" fmla="*/ 3259204 h 3261394"/>
              <a:gd name="connsiteX1" fmla="*/ 540908 w 2390775"/>
              <a:gd name="connsiteY1" fmla="*/ 1530430 h 3261394"/>
              <a:gd name="connsiteX2" fmla="*/ 752755 w 2390775"/>
              <a:gd name="connsiteY2" fmla="*/ 250878 h 3261394"/>
              <a:gd name="connsiteX3" fmla="*/ 963291 w 2390775"/>
              <a:gd name="connsiteY3" fmla="*/ 16802 h 3261394"/>
              <a:gd name="connsiteX4" fmla="*/ 1161514 w 2390775"/>
              <a:gd name="connsiteY4" fmla="*/ 432660 h 3261394"/>
              <a:gd name="connsiteX5" fmla="*/ 1705641 w 2390775"/>
              <a:gd name="connsiteY5" fmla="*/ 2340029 h 3261394"/>
              <a:gd name="connsiteX6" fmla="*/ 2390775 w 2390775"/>
              <a:gd name="connsiteY6" fmla="*/ 3217929 h 3261394"/>
              <a:gd name="connsiteX0" fmla="*/ 0 w 2390775"/>
              <a:gd name="connsiteY0" fmla="*/ 3250021 h 3252209"/>
              <a:gd name="connsiteX1" fmla="*/ 540908 w 2390775"/>
              <a:gd name="connsiteY1" fmla="*/ 1521247 h 3252209"/>
              <a:gd name="connsiteX2" fmla="*/ 752755 w 2390775"/>
              <a:gd name="connsiteY2" fmla="*/ 241695 h 3252209"/>
              <a:gd name="connsiteX3" fmla="*/ 963291 w 2390775"/>
              <a:gd name="connsiteY3" fmla="*/ 7619 h 3252209"/>
              <a:gd name="connsiteX4" fmla="*/ 1161514 w 2390775"/>
              <a:gd name="connsiteY4" fmla="*/ 423477 h 3252209"/>
              <a:gd name="connsiteX5" fmla="*/ 1705641 w 2390775"/>
              <a:gd name="connsiteY5" fmla="*/ 2330846 h 3252209"/>
              <a:gd name="connsiteX6" fmla="*/ 2390775 w 2390775"/>
              <a:gd name="connsiteY6" fmla="*/ 3208746 h 3252209"/>
              <a:gd name="connsiteX0" fmla="*/ 0 w 2390775"/>
              <a:gd name="connsiteY0" fmla="*/ 3246405 h 3248594"/>
              <a:gd name="connsiteX1" fmla="*/ 540908 w 2390775"/>
              <a:gd name="connsiteY1" fmla="*/ 1517631 h 3248594"/>
              <a:gd name="connsiteX2" fmla="*/ 752755 w 2390775"/>
              <a:gd name="connsiteY2" fmla="*/ 238079 h 3248594"/>
              <a:gd name="connsiteX3" fmla="*/ 963291 w 2390775"/>
              <a:gd name="connsiteY3" fmla="*/ 4003 h 3248594"/>
              <a:gd name="connsiteX4" fmla="*/ 1161514 w 2390775"/>
              <a:gd name="connsiteY4" fmla="*/ 419861 h 3248594"/>
              <a:gd name="connsiteX5" fmla="*/ 1705641 w 2390775"/>
              <a:gd name="connsiteY5" fmla="*/ 2327230 h 3248594"/>
              <a:gd name="connsiteX6" fmla="*/ 2390775 w 2390775"/>
              <a:gd name="connsiteY6" fmla="*/ 3205130 h 3248594"/>
              <a:gd name="connsiteX0" fmla="*/ 0 w 2390775"/>
              <a:gd name="connsiteY0" fmla="*/ 3246405 h 3248594"/>
              <a:gd name="connsiteX1" fmla="*/ 540908 w 2390775"/>
              <a:gd name="connsiteY1" fmla="*/ 1517631 h 3248594"/>
              <a:gd name="connsiteX2" fmla="*/ 752755 w 2390775"/>
              <a:gd name="connsiteY2" fmla="*/ 238079 h 3248594"/>
              <a:gd name="connsiteX3" fmla="*/ 963291 w 2390775"/>
              <a:gd name="connsiteY3" fmla="*/ 4003 h 3248594"/>
              <a:gd name="connsiteX4" fmla="*/ 1161514 w 2390775"/>
              <a:gd name="connsiteY4" fmla="*/ 419861 h 3248594"/>
              <a:gd name="connsiteX5" fmla="*/ 1705641 w 2390775"/>
              <a:gd name="connsiteY5" fmla="*/ 2327230 h 3248594"/>
              <a:gd name="connsiteX6" fmla="*/ 2390775 w 2390775"/>
              <a:gd name="connsiteY6" fmla="*/ 3205130 h 3248594"/>
              <a:gd name="connsiteX0" fmla="*/ 0 w 2390775"/>
              <a:gd name="connsiteY0" fmla="*/ 3243469 h 3245658"/>
              <a:gd name="connsiteX1" fmla="*/ 540908 w 2390775"/>
              <a:gd name="connsiteY1" fmla="*/ 1514695 h 3245658"/>
              <a:gd name="connsiteX2" fmla="*/ 752755 w 2390775"/>
              <a:gd name="connsiteY2" fmla="*/ 235143 h 3245658"/>
              <a:gd name="connsiteX3" fmla="*/ 963291 w 2390775"/>
              <a:gd name="connsiteY3" fmla="*/ 1067 h 3245658"/>
              <a:gd name="connsiteX4" fmla="*/ 1161514 w 2390775"/>
              <a:gd name="connsiteY4" fmla="*/ 416925 h 3245658"/>
              <a:gd name="connsiteX5" fmla="*/ 1705641 w 2390775"/>
              <a:gd name="connsiteY5" fmla="*/ 2324294 h 3245658"/>
              <a:gd name="connsiteX6" fmla="*/ 2390775 w 2390775"/>
              <a:gd name="connsiteY6" fmla="*/ 3202194 h 3245658"/>
              <a:gd name="connsiteX0" fmla="*/ 0 w 2390775"/>
              <a:gd name="connsiteY0" fmla="*/ 3255823 h 3258012"/>
              <a:gd name="connsiteX1" fmla="*/ 540908 w 2390775"/>
              <a:gd name="connsiteY1" fmla="*/ 1527049 h 3258012"/>
              <a:gd name="connsiteX2" fmla="*/ 752755 w 2390775"/>
              <a:gd name="connsiteY2" fmla="*/ 247497 h 3258012"/>
              <a:gd name="connsiteX3" fmla="*/ 930576 w 2390775"/>
              <a:gd name="connsiteY3" fmla="*/ 2321 h 3258012"/>
              <a:gd name="connsiteX4" fmla="*/ 1161514 w 2390775"/>
              <a:gd name="connsiteY4" fmla="*/ 429279 h 3258012"/>
              <a:gd name="connsiteX5" fmla="*/ 1705641 w 2390775"/>
              <a:gd name="connsiteY5" fmla="*/ 2336648 h 3258012"/>
              <a:gd name="connsiteX6" fmla="*/ 2390775 w 2390775"/>
              <a:gd name="connsiteY6" fmla="*/ 3214548 h 3258012"/>
              <a:gd name="connsiteX0" fmla="*/ 0 w 2390775"/>
              <a:gd name="connsiteY0" fmla="*/ 3320844 h 3323033"/>
              <a:gd name="connsiteX1" fmla="*/ 540908 w 2390775"/>
              <a:gd name="connsiteY1" fmla="*/ 1592070 h 3323033"/>
              <a:gd name="connsiteX2" fmla="*/ 752755 w 2390775"/>
              <a:gd name="connsiteY2" fmla="*/ 312518 h 3323033"/>
              <a:gd name="connsiteX3" fmla="*/ 917490 w 2390775"/>
              <a:gd name="connsiteY3" fmla="*/ 748 h 3323033"/>
              <a:gd name="connsiteX4" fmla="*/ 1161514 w 2390775"/>
              <a:gd name="connsiteY4" fmla="*/ 494300 h 3323033"/>
              <a:gd name="connsiteX5" fmla="*/ 1705641 w 2390775"/>
              <a:gd name="connsiteY5" fmla="*/ 2401669 h 3323033"/>
              <a:gd name="connsiteX6" fmla="*/ 2390775 w 2390775"/>
              <a:gd name="connsiteY6" fmla="*/ 3279569 h 3323033"/>
              <a:gd name="connsiteX0" fmla="*/ 0 w 2390775"/>
              <a:gd name="connsiteY0" fmla="*/ 3320844 h 3323033"/>
              <a:gd name="connsiteX1" fmla="*/ 540908 w 2390775"/>
              <a:gd name="connsiteY1" fmla="*/ 1592070 h 3323033"/>
              <a:gd name="connsiteX2" fmla="*/ 752755 w 2390775"/>
              <a:gd name="connsiteY2" fmla="*/ 312518 h 3323033"/>
              <a:gd name="connsiteX3" fmla="*/ 917490 w 2390775"/>
              <a:gd name="connsiteY3" fmla="*/ 748 h 3323033"/>
              <a:gd name="connsiteX4" fmla="*/ 1161514 w 2390775"/>
              <a:gd name="connsiteY4" fmla="*/ 494300 h 3323033"/>
              <a:gd name="connsiteX5" fmla="*/ 1705641 w 2390775"/>
              <a:gd name="connsiteY5" fmla="*/ 2401669 h 3323033"/>
              <a:gd name="connsiteX6" fmla="*/ 2390775 w 2390775"/>
              <a:gd name="connsiteY6" fmla="*/ 3279569 h 3323033"/>
              <a:gd name="connsiteX0" fmla="*/ 0 w 2390775"/>
              <a:gd name="connsiteY0" fmla="*/ 3320844 h 3323033"/>
              <a:gd name="connsiteX1" fmla="*/ 540908 w 2390775"/>
              <a:gd name="connsiteY1" fmla="*/ 1592070 h 3323033"/>
              <a:gd name="connsiteX2" fmla="*/ 752755 w 2390775"/>
              <a:gd name="connsiteY2" fmla="*/ 312518 h 3323033"/>
              <a:gd name="connsiteX3" fmla="*/ 917490 w 2390775"/>
              <a:gd name="connsiteY3" fmla="*/ 748 h 3323033"/>
              <a:gd name="connsiteX4" fmla="*/ 1161514 w 2390775"/>
              <a:gd name="connsiteY4" fmla="*/ 494300 h 3323033"/>
              <a:gd name="connsiteX5" fmla="*/ 1705641 w 2390775"/>
              <a:gd name="connsiteY5" fmla="*/ 2401669 h 3323033"/>
              <a:gd name="connsiteX6" fmla="*/ 2390775 w 2390775"/>
              <a:gd name="connsiteY6" fmla="*/ 3279569 h 3323033"/>
              <a:gd name="connsiteX0" fmla="*/ 0 w 2390775"/>
              <a:gd name="connsiteY0" fmla="*/ 3320844 h 3323033"/>
              <a:gd name="connsiteX1" fmla="*/ 540908 w 2390775"/>
              <a:gd name="connsiteY1" fmla="*/ 1592070 h 3323033"/>
              <a:gd name="connsiteX2" fmla="*/ 752755 w 2390775"/>
              <a:gd name="connsiteY2" fmla="*/ 312518 h 3323033"/>
              <a:gd name="connsiteX3" fmla="*/ 917490 w 2390775"/>
              <a:gd name="connsiteY3" fmla="*/ 748 h 3323033"/>
              <a:gd name="connsiteX4" fmla="*/ 1161514 w 2390775"/>
              <a:gd name="connsiteY4" fmla="*/ 494300 h 3323033"/>
              <a:gd name="connsiteX5" fmla="*/ 1705641 w 2390775"/>
              <a:gd name="connsiteY5" fmla="*/ 2401669 h 3323033"/>
              <a:gd name="connsiteX6" fmla="*/ 2390775 w 2390775"/>
              <a:gd name="connsiteY6" fmla="*/ 3279569 h 3323033"/>
              <a:gd name="connsiteX0" fmla="*/ 0 w 2390775"/>
              <a:gd name="connsiteY0" fmla="*/ 3328629 h 3330818"/>
              <a:gd name="connsiteX1" fmla="*/ 540908 w 2390775"/>
              <a:gd name="connsiteY1" fmla="*/ 1599855 h 3330818"/>
              <a:gd name="connsiteX2" fmla="*/ 752755 w 2390775"/>
              <a:gd name="connsiteY2" fmla="*/ 320303 h 3330818"/>
              <a:gd name="connsiteX3" fmla="*/ 917490 w 2390775"/>
              <a:gd name="connsiteY3" fmla="*/ 8533 h 3330818"/>
              <a:gd name="connsiteX4" fmla="*/ 1168057 w 2390775"/>
              <a:gd name="connsiteY4" fmla="*/ 546481 h 3330818"/>
              <a:gd name="connsiteX5" fmla="*/ 1705641 w 2390775"/>
              <a:gd name="connsiteY5" fmla="*/ 2409454 h 3330818"/>
              <a:gd name="connsiteX6" fmla="*/ 2390775 w 2390775"/>
              <a:gd name="connsiteY6" fmla="*/ 3287354 h 3330818"/>
              <a:gd name="connsiteX0" fmla="*/ 0 w 2390775"/>
              <a:gd name="connsiteY0" fmla="*/ 3328629 h 3330818"/>
              <a:gd name="connsiteX1" fmla="*/ 540908 w 2390775"/>
              <a:gd name="connsiteY1" fmla="*/ 1599855 h 3330818"/>
              <a:gd name="connsiteX2" fmla="*/ 752755 w 2390775"/>
              <a:gd name="connsiteY2" fmla="*/ 320303 h 3330818"/>
              <a:gd name="connsiteX3" fmla="*/ 917490 w 2390775"/>
              <a:gd name="connsiteY3" fmla="*/ 8533 h 3330818"/>
              <a:gd name="connsiteX4" fmla="*/ 1154971 w 2390775"/>
              <a:gd name="connsiteY4" fmla="*/ 546481 h 3330818"/>
              <a:gd name="connsiteX5" fmla="*/ 1705641 w 2390775"/>
              <a:gd name="connsiteY5" fmla="*/ 2409454 h 3330818"/>
              <a:gd name="connsiteX6" fmla="*/ 2390775 w 2390775"/>
              <a:gd name="connsiteY6" fmla="*/ 3287354 h 3330818"/>
              <a:gd name="connsiteX0" fmla="*/ 0 w 2390775"/>
              <a:gd name="connsiteY0" fmla="*/ 3359348 h 3361537"/>
              <a:gd name="connsiteX1" fmla="*/ 540908 w 2390775"/>
              <a:gd name="connsiteY1" fmla="*/ 1630574 h 3361537"/>
              <a:gd name="connsiteX2" fmla="*/ 752755 w 2390775"/>
              <a:gd name="connsiteY2" fmla="*/ 351022 h 3361537"/>
              <a:gd name="connsiteX3" fmla="*/ 917490 w 2390775"/>
              <a:gd name="connsiteY3" fmla="*/ 39252 h 3361537"/>
              <a:gd name="connsiteX4" fmla="*/ 1298917 w 2390775"/>
              <a:gd name="connsiteY4" fmla="*/ 1065554 h 3361537"/>
              <a:gd name="connsiteX5" fmla="*/ 1705641 w 2390775"/>
              <a:gd name="connsiteY5" fmla="*/ 2440173 h 3361537"/>
              <a:gd name="connsiteX6" fmla="*/ 2390775 w 2390775"/>
              <a:gd name="connsiteY6" fmla="*/ 3318073 h 3361537"/>
              <a:gd name="connsiteX0" fmla="*/ 0 w 2390775"/>
              <a:gd name="connsiteY0" fmla="*/ 3456991 h 3459180"/>
              <a:gd name="connsiteX1" fmla="*/ 540908 w 2390775"/>
              <a:gd name="connsiteY1" fmla="*/ 1728217 h 3459180"/>
              <a:gd name="connsiteX2" fmla="*/ 752755 w 2390775"/>
              <a:gd name="connsiteY2" fmla="*/ 448665 h 3459180"/>
              <a:gd name="connsiteX3" fmla="*/ 917490 w 2390775"/>
              <a:gd name="connsiteY3" fmla="*/ 136895 h 3459180"/>
              <a:gd name="connsiteX4" fmla="*/ 1705641 w 2390775"/>
              <a:gd name="connsiteY4" fmla="*/ 2537816 h 3459180"/>
              <a:gd name="connsiteX5" fmla="*/ 2390775 w 2390775"/>
              <a:gd name="connsiteY5" fmla="*/ 3415716 h 3459180"/>
              <a:gd name="connsiteX0" fmla="*/ 0 w 2390775"/>
              <a:gd name="connsiteY0" fmla="*/ 3320322 h 3322511"/>
              <a:gd name="connsiteX1" fmla="*/ 540908 w 2390775"/>
              <a:gd name="connsiteY1" fmla="*/ 1591548 h 3322511"/>
              <a:gd name="connsiteX2" fmla="*/ 752755 w 2390775"/>
              <a:gd name="connsiteY2" fmla="*/ 311996 h 3322511"/>
              <a:gd name="connsiteX3" fmla="*/ 917490 w 2390775"/>
              <a:gd name="connsiteY3" fmla="*/ 226 h 3322511"/>
              <a:gd name="connsiteX4" fmla="*/ 1705641 w 2390775"/>
              <a:gd name="connsiteY4" fmla="*/ 2401147 h 3322511"/>
              <a:gd name="connsiteX5" fmla="*/ 2390775 w 2390775"/>
              <a:gd name="connsiteY5" fmla="*/ 3279047 h 3322511"/>
              <a:gd name="connsiteX0" fmla="*/ 0 w 2390775"/>
              <a:gd name="connsiteY0" fmla="*/ 3320320 h 3322509"/>
              <a:gd name="connsiteX1" fmla="*/ 540908 w 2390775"/>
              <a:gd name="connsiteY1" fmla="*/ 1591546 h 3322509"/>
              <a:gd name="connsiteX2" fmla="*/ 752755 w 2390775"/>
              <a:gd name="connsiteY2" fmla="*/ 311994 h 3322509"/>
              <a:gd name="connsiteX3" fmla="*/ 917490 w 2390775"/>
              <a:gd name="connsiteY3" fmla="*/ 224 h 3322509"/>
              <a:gd name="connsiteX4" fmla="*/ 1705641 w 2390775"/>
              <a:gd name="connsiteY4" fmla="*/ 2401145 h 3322509"/>
              <a:gd name="connsiteX5" fmla="*/ 2390775 w 2390775"/>
              <a:gd name="connsiteY5" fmla="*/ 3279045 h 3322509"/>
              <a:gd name="connsiteX0" fmla="*/ 0 w 2390775"/>
              <a:gd name="connsiteY0" fmla="*/ 3320320 h 3322509"/>
              <a:gd name="connsiteX1" fmla="*/ 540908 w 2390775"/>
              <a:gd name="connsiteY1" fmla="*/ 1591546 h 3322509"/>
              <a:gd name="connsiteX2" fmla="*/ 752755 w 2390775"/>
              <a:gd name="connsiteY2" fmla="*/ 311994 h 3322509"/>
              <a:gd name="connsiteX3" fmla="*/ 917490 w 2390775"/>
              <a:gd name="connsiteY3" fmla="*/ 224 h 3322509"/>
              <a:gd name="connsiteX4" fmla="*/ 1705641 w 2390775"/>
              <a:gd name="connsiteY4" fmla="*/ 2401145 h 3322509"/>
              <a:gd name="connsiteX5" fmla="*/ 2390775 w 2390775"/>
              <a:gd name="connsiteY5" fmla="*/ 3279045 h 3322509"/>
              <a:gd name="connsiteX0" fmla="*/ 0 w 2390775"/>
              <a:gd name="connsiteY0" fmla="*/ 3326789 h 3328978"/>
              <a:gd name="connsiteX1" fmla="*/ 540908 w 2390775"/>
              <a:gd name="connsiteY1" fmla="*/ 1598015 h 3328978"/>
              <a:gd name="connsiteX2" fmla="*/ 752755 w 2390775"/>
              <a:gd name="connsiteY2" fmla="*/ 318463 h 3328978"/>
              <a:gd name="connsiteX3" fmla="*/ 917490 w 2390775"/>
              <a:gd name="connsiteY3" fmla="*/ 6693 h 3328978"/>
              <a:gd name="connsiteX4" fmla="*/ 1705641 w 2390775"/>
              <a:gd name="connsiteY4" fmla="*/ 2407614 h 3328978"/>
              <a:gd name="connsiteX5" fmla="*/ 2390775 w 2390775"/>
              <a:gd name="connsiteY5" fmla="*/ 3285514 h 3328978"/>
              <a:gd name="connsiteX0" fmla="*/ 0 w 2390775"/>
              <a:gd name="connsiteY0" fmla="*/ 3456991 h 3459180"/>
              <a:gd name="connsiteX1" fmla="*/ 540908 w 2390775"/>
              <a:gd name="connsiteY1" fmla="*/ 1728217 h 3459180"/>
              <a:gd name="connsiteX2" fmla="*/ 752755 w 2390775"/>
              <a:gd name="connsiteY2" fmla="*/ 448665 h 3459180"/>
              <a:gd name="connsiteX3" fmla="*/ 917490 w 2390775"/>
              <a:gd name="connsiteY3" fmla="*/ 136895 h 3459180"/>
              <a:gd name="connsiteX4" fmla="*/ 1705641 w 2390775"/>
              <a:gd name="connsiteY4" fmla="*/ 2537816 h 3459180"/>
              <a:gd name="connsiteX5" fmla="*/ 2390775 w 2390775"/>
              <a:gd name="connsiteY5" fmla="*/ 3415716 h 3459180"/>
              <a:gd name="connsiteX0" fmla="*/ 0 w 2390775"/>
              <a:gd name="connsiteY0" fmla="*/ 3432038 h 3434227"/>
              <a:gd name="connsiteX1" fmla="*/ 540908 w 2390775"/>
              <a:gd name="connsiteY1" fmla="*/ 1703264 h 3434227"/>
              <a:gd name="connsiteX2" fmla="*/ 752755 w 2390775"/>
              <a:gd name="connsiteY2" fmla="*/ 423712 h 3434227"/>
              <a:gd name="connsiteX3" fmla="*/ 917490 w 2390775"/>
              <a:gd name="connsiteY3" fmla="*/ 111942 h 3434227"/>
              <a:gd name="connsiteX4" fmla="*/ 1705641 w 2390775"/>
              <a:gd name="connsiteY4" fmla="*/ 2512863 h 3434227"/>
              <a:gd name="connsiteX5" fmla="*/ 2390775 w 2390775"/>
              <a:gd name="connsiteY5" fmla="*/ 3390763 h 3434227"/>
              <a:gd name="connsiteX0" fmla="*/ 0 w 2390775"/>
              <a:gd name="connsiteY0" fmla="*/ 3320395 h 3322584"/>
              <a:gd name="connsiteX1" fmla="*/ 540908 w 2390775"/>
              <a:gd name="connsiteY1" fmla="*/ 1591621 h 3322584"/>
              <a:gd name="connsiteX2" fmla="*/ 752755 w 2390775"/>
              <a:gd name="connsiteY2" fmla="*/ 312069 h 3322584"/>
              <a:gd name="connsiteX3" fmla="*/ 917490 w 2390775"/>
              <a:gd name="connsiteY3" fmla="*/ 299 h 3322584"/>
              <a:gd name="connsiteX4" fmla="*/ 1705641 w 2390775"/>
              <a:gd name="connsiteY4" fmla="*/ 2401220 h 3322584"/>
              <a:gd name="connsiteX5" fmla="*/ 2390775 w 2390775"/>
              <a:gd name="connsiteY5" fmla="*/ 3279120 h 3322584"/>
              <a:gd name="connsiteX0" fmla="*/ 0 w 2390775"/>
              <a:gd name="connsiteY0" fmla="*/ 3321274 h 3323463"/>
              <a:gd name="connsiteX1" fmla="*/ 540908 w 2390775"/>
              <a:gd name="connsiteY1" fmla="*/ 1592500 h 3323463"/>
              <a:gd name="connsiteX2" fmla="*/ 752755 w 2390775"/>
              <a:gd name="connsiteY2" fmla="*/ 312948 h 3323463"/>
              <a:gd name="connsiteX3" fmla="*/ 917490 w 2390775"/>
              <a:gd name="connsiteY3" fmla="*/ 1178 h 3323463"/>
              <a:gd name="connsiteX4" fmla="*/ 1705641 w 2390775"/>
              <a:gd name="connsiteY4" fmla="*/ 2402099 h 3323463"/>
              <a:gd name="connsiteX5" fmla="*/ 2390775 w 2390775"/>
              <a:gd name="connsiteY5" fmla="*/ 3279999 h 3323463"/>
              <a:gd name="connsiteX0" fmla="*/ 0 w 2390775"/>
              <a:gd name="connsiteY0" fmla="*/ 3320418 h 3322607"/>
              <a:gd name="connsiteX1" fmla="*/ 540908 w 2390775"/>
              <a:gd name="connsiteY1" fmla="*/ 1591644 h 3322607"/>
              <a:gd name="connsiteX2" fmla="*/ 752755 w 2390775"/>
              <a:gd name="connsiteY2" fmla="*/ 312092 h 3322607"/>
              <a:gd name="connsiteX3" fmla="*/ 917490 w 2390775"/>
              <a:gd name="connsiteY3" fmla="*/ 322 h 3322607"/>
              <a:gd name="connsiteX4" fmla="*/ 1705641 w 2390775"/>
              <a:gd name="connsiteY4" fmla="*/ 2401243 h 3322607"/>
              <a:gd name="connsiteX5" fmla="*/ 2390775 w 2390775"/>
              <a:gd name="connsiteY5" fmla="*/ 3279143 h 3322607"/>
              <a:gd name="connsiteX0" fmla="*/ 0 w 2390775"/>
              <a:gd name="connsiteY0" fmla="*/ 3321110 h 3323299"/>
              <a:gd name="connsiteX1" fmla="*/ 540908 w 2390775"/>
              <a:gd name="connsiteY1" fmla="*/ 1592336 h 3323299"/>
              <a:gd name="connsiteX2" fmla="*/ 752755 w 2390775"/>
              <a:gd name="connsiteY2" fmla="*/ 312784 h 3323299"/>
              <a:gd name="connsiteX3" fmla="*/ 884775 w 2390775"/>
              <a:gd name="connsiteY3" fmla="*/ 1014 h 3323299"/>
              <a:gd name="connsiteX4" fmla="*/ 1705641 w 2390775"/>
              <a:gd name="connsiteY4" fmla="*/ 2401935 h 3323299"/>
              <a:gd name="connsiteX5" fmla="*/ 2390775 w 2390775"/>
              <a:gd name="connsiteY5" fmla="*/ 3279835 h 3323299"/>
              <a:gd name="connsiteX0" fmla="*/ 0 w 2390775"/>
              <a:gd name="connsiteY0" fmla="*/ 3320096 h 3322285"/>
              <a:gd name="connsiteX1" fmla="*/ 540908 w 2390775"/>
              <a:gd name="connsiteY1" fmla="*/ 1591322 h 3322285"/>
              <a:gd name="connsiteX2" fmla="*/ 752755 w 2390775"/>
              <a:gd name="connsiteY2" fmla="*/ 311770 h 3322285"/>
              <a:gd name="connsiteX3" fmla="*/ 884775 w 2390775"/>
              <a:gd name="connsiteY3" fmla="*/ 0 h 3322285"/>
              <a:gd name="connsiteX4" fmla="*/ 1705641 w 2390775"/>
              <a:gd name="connsiteY4" fmla="*/ 2400921 h 3322285"/>
              <a:gd name="connsiteX5" fmla="*/ 2390775 w 2390775"/>
              <a:gd name="connsiteY5" fmla="*/ 3278821 h 3322285"/>
              <a:gd name="connsiteX0" fmla="*/ 0 w 2390775"/>
              <a:gd name="connsiteY0" fmla="*/ 3322244 h 3324433"/>
              <a:gd name="connsiteX1" fmla="*/ 540908 w 2390775"/>
              <a:gd name="connsiteY1" fmla="*/ 1593470 h 3324433"/>
              <a:gd name="connsiteX2" fmla="*/ 752755 w 2390775"/>
              <a:gd name="connsiteY2" fmla="*/ 313918 h 3324433"/>
              <a:gd name="connsiteX3" fmla="*/ 884775 w 2390775"/>
              <a:gd name="connsiteY3" fmla="*/ 2148 h 3324433"/>
              <a:gd name="connsiteX4" fmla="*/ 1705641 w 2390775"/>
              <a:gd name="connsiteY4" fmla="*/ 2403069 h 3324433"/>
              <a:gd name="connsiteX5" fmla="*/ 2390775 w 2390775"/>
              <a:gd name="connsiteY5" fmla="*/ 3280969 h 3324433"/>
              <a:gd name="connsiteX0" fmla="*/ 0 w 2390775"/>
              <a:gd name="connsiteY0" fmla="*/ 3322244 h 3324433"/>
              <a:gd name="connsiteX1" fmla="*/ 540908 w 2390775"/>
              <a:gd name="connsiteY1" fmla="*/ 1593470 h 3324433"/>
              <a:gd name="connsiteX2" fmla="*/ 752755 w 2390775"/>
              <a:gd name="connsiteY2" fmla="*/ 313918 h 3324433"/>
              <a:gd name="connsiteX3" fmla="*/ 884775 w 2390775"/>
              <a:gd name="connsiteY3" fmla="*/ 2148 h 3324433"/>
              <a:gd name="connsiteX4" fmla="*/ 1705641 w 2390775"/>
              <a:gd name="connsiteY4" fmla="*/ 2403069 h 3324433"/>
              <a:gd name="connsiteX5" fmla="*/ 2390775 w 2390775"/>
              <a:gd name="connsiteY5" fmla="*/ 3280969 h 3324433"/>
              <a:gd name="connsiteX0" fmla="*/ 0 w 2390775"/>
              <a:gd name="connsiteY0" fmla="*/ 3416438 h 3418580"/>
              <a:gd name="connsiteX1" fmla="*/ 540908 w 2390775"/>
              <a:gd name="connsiteY1" fmla="*/ 1687664 h 3418580"/>
              <a:gd name="connsiteX2" fmla="*/ 733126 w 2390775"/>
              <a:gd name="connsiteY2" fmla="*/ 591245 h 3418580"/>
              <a:gd name="connsiteX3" fmla="*/ 884775 w 2390775"/>
              <a:gd name="connsiteY3" fmla="*/ 96342 h 3418580"/>
              <a:gd name="connsiteX4" fmla="*/ 1705641 w 2390775"/>
              <a:gd name="connsiteY4" fmla="*/ 2497263 h 3418580"/>
              <a:gd name="connsiteX5" fmla="*/ 2390775 w 2390775"/>
              <a:gd name="connsiteY5" fmla="*/ 3375163 h 3418580"/>
              <a:gd name="connsiteX0" fmla="*/ 0 w 2390775"/>
              <a:gd name="connsiteY0" fmla="*/ 3320103 h 3322243"/>
              <a:gd name="connsiteX1" fmla="*/ 540908 w 2390775"/>
              <a:gd name="connsiteY1" fmla="*/ 1591329 h 3322243"/>
              <a:gd name="connsiteX2" fmla="*/ 733126 w 2390775"/>
              <a:gd name="connsiteY2" fmla="*/ 494910 h 3322243"/>
              <a:gd name="connsiteX3" fmla="*/ 884775 w 2390775"/>
              <a:gd name="connsiteY3" fmla="*/ 7 h 3322243"/>
              <a:gd name="connsiteX4" fmla="*/ 1705641 w 2390775"/>
              <a:gd name="connsiteY4" fmla="*/ 2400928 h 3322243"/>
              <a:gd name="connsiteX5" fmla="*/ 2390775 w 2390775"/>
              <a:gd name="connsiteY5" fmla="*/ 3278828 h 3322243"/>
              <a:gd name="connsiteX0" fmla="*/ 0 w 2390775"/>
              <a:gd name="connsiteY0" fmla="*/ 3320101 h 3322243"/>
              <a:gd name="connsiteX1" fmla="*/ 540908 w 2390775"/>
              <a:gd name="connsiteY1" fmla="*/ 1591327 h 3322243"/>
              <a:gd name="connsiteX2" fmla="*/ 733126 w 2390775"/>
              <a:gd name="connsiteY2" fmla="*/ 494908 h 3322243"/>
              <a:gd name="connsiteX3" fmla="*/ 884775 w 2390775"/>
              <a:gd name="connsiteY3" fmla="*/ 5 h 3322243"/>
              <a:gd name="connsiteX4" fmla="*/ 1705641 w 2390775"/>
              <a:gd name="connsiteY4" fmla="*/ 2400926 h 3322243"/>
              <a:gd name="connsiteX5" fmla="*/ 2390775 w 2390775"/>
              <a:gd name="connsiteY5" fmla="*/ 3278826 h 3322243"/>
              <a:gd name="connsiteX0" fmla="*/ 0 w 2390775"/>
              <a:gd name="connsiteY0" fmla="*/ 3320496 h 3322636"/>
              <a:gd name="connsiteX1" fmla="*/ 540908 w 2390775"/>
              <a:gd name="connsiteY1" fmla="*/ 1591722 h 3322636"/>
              <a:gd name="connsiteX2" fmla="*/ 733126 w 2390775"/>
              <a:gd name="connsiteY2" fmla="*/ 495303 h 3322636"/>
              <a:gd name="connsiteX3" fmla="*/ 884775 w 2390775"/>
              <a:gd name="connsiteY3" fmla="*/ 400 h 3322636"/>
              <a:gd name="connsiteX4" fmla="*/ 1705641 w 2390775"/>
              <a:gd name="connsiteY4" fmla="*/ 2401321 h 3322636"/>
              <a:gd name="connsiteX5" fmla="*/ 2390775 w 2390775"/>
              <a:gd name="connsiteY5" fmla="*/ 3279221 h 3322636"/>
              <a:gd name="connsiteX0" fmla="*/ 0 w 2390775"/>
              <a:gd name="connsiteY0" fmla="*/ 3320104 h 3322246"/>
              <a:gd name="connsiteX1" fmla="*/ 540908 w 2390775"/>
              <a:gd name="connsiteY1" fmla="*/ 1591330 h 3322246"/>
              <a:gd name="connsiteX2" fmla="*/ 733126 w 2390775"/>
              <a:gd name="connsiteY2" fmla="*/ 494911 h 3322246"/>
              <a:gd name="connsiteX3" fmla="*/ 884775 w 2390775"/>
              <a:gd name="connsiteY3" fmla="*/ 8 h 3322246"/>
              <a:gd name="connsiteX4" fmla="*/ 1705641 w 2390775"/>
              <a:gd name="connsiteY4" fmla="*/ 2400929 h 3322246"/>
              <a:gd name="connsiteX5" fmla="*/ 2390775 w 2390775"/>
              <a:gd name="connsiteY5" fmla="*/ 3278829 h 3322246"/>
              <a:gd name="connsiteX0" fmla="*/ 0 w 2390775"/>
              <a:gd name="connsiteY0" fmla="*/ 3369803 h 3371857"/>
              <a:gd name="connsiteX1" fmla="*/ 540908 w 2390775"/>
              <a:gd name="connsiteY1" fmla="*/ 1641029 h 3371857"/>
              <a:gd name="connsiteX2" fmla="*/ 684053 w 2390775"/>
              <a:gd name="connsiteY2" fmla="*/ 888677 h 3371857"/>
              <a:gd name="connsiteX3" fmla="*/ 884775 w 2390775"/>
              <a:gd name="connsiteY3" fmla="*/ 49707 h 3371857"/>
              <a:gd name="connsiteX4" fmla="*/ 1705641 w 2390775"/>
              <a:gd name="connsiteY4" fmla="*/ 2450628 h 3371857"/>
              <a:gd name="connsiteX5" fmla="*/ 2390775 w 2390775"/>
              <a:gd name="connsiteY5" fmla="*/ 3328528 h 3371857"/>
              <a:gd name="connsiteX0" fmla="*/ 0 w 2390775"/>
              <a:gd name="connsiteY0" fmla="*/ 3330819 h 3333096"/>
              <a:gd name="connsiteX1" fmla="*/ 540908 w 2390775"/>
              <a:gd name="connsiteY1" fmla="*/ 1602045 h 3333096"/>
              <a:gd name="connsiteX2" fmla="*/ 884775 w 2390775"/>
              <a:gd name="connsiteY2" fmla="*/ 10723 h 3333096"/>
              <a:gd name="connsiteX3" fmla="*/ 1705641 w 2390775"/>
              <a:gd name="connsiteY3" fmla="*/ 2411644 h 3333096"/>
              <a:gd name="connsiteX4" fmla="*/ 2390775 w 2390775"/>
              <a:gd name="connsiteY4" fmla="*/ 3289544 h 3333096"/>
              <a:gd name="connsiteX0" fmla="*/ 0 w 2390775"/>
              <a:gd name="connsiteY0" fmla="*/ 3331050 h 3333376"/>
              <a:gd name="connsiteX1" fmla="*/ 540908 w 2390775"/>
              <a:gd name="connsiteY1" fmla="*/ 1602276 h 3333376"/>
              <a:gd name="connsiteX2" fmla="*/ 884775 w 2390775"/>
              <a:gd name="connsiteY2" fmla="*/ 10954 h 3333376"/>
              <a:gd name="connsiteX3" fmla="*/ 1705641 w 2390775"/>
              <a:gd name="connsiteY3" fmla="*/ 2411875 h 3333376"/>
              <a:gd name="connsiteX4" fmla="*/ 2390775 w 2390775"/>
              <a:gd name="connsiteY4" fmla="*/ 3289775 h 3333376"/>
              <a:gd name="connsiteX0" fmla="*/ 0 w 2390775"/>
              <a:gd name="connsiteY0" fmla="*/ 3331050 h 3331050"/>
              <a:gd name="connsiteX1" fmla="*/ 540908 w 2390775"/>
              <a:gd name="connsiteY1" fmla="*/ 1602276 h 3331050"/>
              <a:gd name="connsiteX2" fmla="*/ 884775 w 2390775"/>
              <a:gd name="connsiteY2" fmla="*/ 10954 h 3331050"/>
              <a:gd name="connsiteX3" fmla="*/ 1705641 w 2390775"/>
              <a:gd name="connsiteY3" fmla="*/ 2411875 h 3331050"/>
              <a:gd name="connsiteX4" fmla="*/ 2390775 w 2390775"/>
              <a:gd name="connsiteY4" fmla="*/ 3289775 h 3331050"/>
              <a:gd name="connsiteX0" fmla="*/ 0 w 2390775"/>
              <a:gd name="connsiteY0" fmla="*/ 3332800 h 3332800"/>
              <a:gd name="connsiteX1" fmla="*/ 540908 w 2390775"/>
              <a:gd name="connsiteY1" fmla="*/ 1604026 h 3332800"/>
              <a:gd name="connsiteX2" fmla="*/ 884775 w 2390775"/>
              <a:gd name="connsiteY2" fmla="*/ 12704 h 3332800"/>
              <a:gd name="connsiteX3" fmla="*/ 1705641 w 2390775"/>
              <a:gd name="connsiteY3" fmla="*/ 2413625 h 3332800"/>
              <a:gd name="connsiteX4" fmla="*/ 2390775 w 2390775"/>
              <a:gd name="connsiteY4" fmla="*/ 3291525 h 3332800"/>
              <a:gd name="connsiteX0" fmla="*/ 0 w 2390775"/>
              <a:gd name="connsiteY0" fmla="*/ 3333109 h 3333109"/>
              <a:gd name="connsiteX1" fmla="*/ 540908 w 2390775"/>
              <a:gd name="connsiteY1" fmla="*/ 1604335 h 3333109"/>
              <a:gd name="connsiteX2" fmla="*/ 884775 w 2390775"/>
              <a:gd name="connsiteY2" fmla="*/ 13013 h 3333109"/>
              <a:gd name="connsiteX3" fmla="*/ 1666383 w 2390775"/>
              <a:gd name="connsiteY3" fmla="*/ 2425033 h 3333109"/>
              <a:gd name="connsiteX4" fmla="*/ 2390775 w 2390775"/>
              <a:gd name="connsiteY4" fmla="*/ 3291834 h 3333109"/>
              <a:gd name="connsiteX0" fmla="*/ 0 w 2390775"/>
              <a:gd name="connsiteY0" fmla="*/ 3336596 h 3336596"/>
              <a:gd name="connsiteX1" fmla="*/ 540908 w 2390775"/>
              <a:gd name="connsiteY1" fmla="*/ 1607822 h 3336596"/>
              <a:gd name="connsiteX2" fmla="*/ 874960 w 2390775"/>
              <a:gd name="connsiteY2" fmla="*/ 10950 h 3336596"/>
              <a:gd name="connsiteX3" fmla="*/ 1666383 w 2390775"/>
              <a:gd name="connsiteY3" fmla="*/ 2428520 h 3336596"/>
              <a:gd name="connsiteX4" fmla="*/ 2390775 w 2390775"/>
              <a:gd name="connsiteY4" fmla="*/ 3295321 h 3336596"/>
              <a:gd name="connsiteX0" fmla="*/ 0 w 2390775"/>
              <a:gd name="connsiteY0" fmla="*/ 3336643 h 3336643"/>
              <a:gd name="connsiteX1" fmla="*/ 540908 w 2390775"/>
              <a:gd name="connsiteY1" fmla="*/ 1607869 h 3336643"/>
              <a:gd name="connsiteX2" fmla="*/ 874960 w 2390775"/>
              <a:gd name="connsiteY2" fmla="*/ 10997 h 3336643"/>
              <a:gd name="connsiteX3" fmla="*/ 1666383 w 2390775"/>
              <a:gd name="connsiteY3" fmla="*/ 2428567 h 3336643"/>
              <a:gd name="connsiteX4" fmla="*/ 2390775 w 2390775"/>
              <a:gd name="connsiteY4" fmla="*/ 3295368 h 3336643"/>
              <a:gd name="connsiteX0" fmla="*/ 0 w 2390775"/>
              <a:gd name="connsiteY0" fmla="*/ 3336070 h 3336070"/>
              <a:gd name="connsiteX1" fmla="*/ 540908 w 2390775"/>
              <a:gd name="connsiteY1" fmla="*/ 1607296 h 3336070"/>
              <a:gd name="connsiteX2" fmla="*/ 874960 w 2390775"/>
              <a:gd name="connsiteY2" fmla="*/ 10424 h 3336070"/>
              <a:gd name="connsiteX3" fmla="*/ 1666383 w 2390775"/>
              <a:gd name="connsiteY3" fmla="*/ 2427994 h 3336070"/>
              <a:gd name="connsiteX4" fmla="*/ 2390775 w 2390775"/>
              <a:gd name="connsiteY4" fmla="*/ 3294795 h 3336070"/>
              <a:gd name="connsiteX0" fmla="*/ 0 w 2390775"/>
              <a:gd name="connsiteY0" fmla="*/ 3339861 h 3339861"/>
              <a:gd name="connsiteX1" fmla="*/ 540908 w 2390775"/>
              <a:gd name="connsiteY1" fmla="*/ 1611087 h 3339861"/>
              <a:gd name="connsiteX2" fmla="*/ 874960 w 2390775"/>
              <a:gd name="connsiteY2" fmla="*/ 14215 h 3339861"/>
              <a:gd name="connsiteX3" fmla="*/ 1666383 w 2390775"/>
              <a:gd name="connsiteY3" fmla="*/ 2431785 h 3339861"/>
              <a:gd name="connsiteX4" fmla="*/ 2390775 w 2390775"/>
              <a:gd name="connsiteY4" fmla="*/ 3298586 h 3339861"/>
              <a:gd name="connsiteX0" fmla="*/ 0 w 2390775"/>
              <a:gd name="connsiteY0" fmla="*/ 3337355 h 3337355"/>
              <a:gd name="connsiteX1" fmla="*/ 540908 w 2390775"/>
              <a:gd name="connsiteY1" fmla="*/ 1608581 h 3337355"/>
              <a:gd name="connsiteX2" fmla="*/ 874960 w 2390775"/>
              <a:gd name="connsiteY2" fmla="*/ 11709 h 3337355"/>
              <a:gd name="connsiteX3" fmla="*/ 1224438 w 2390775"/>
              <a:gd name="connsiteY3" fmla="*/ 963982 h 3337355"/>
              <a:gd name="connsiteX4" fmla="*/ 1666383 w 2390775"/>
              <a:gd name="connsiteY4" fmla="*/ 2429279 h 3337355"/>
              <a:gd name="connsiteX5" fmla="*/ 2390775 w 2390775"/>
              <a:gd name="connsiteY5" fmla="*/ 3296080 h 3337355"/>
              <a:gd name="connsiteX0" fmla="*/ 0 w 2390775"/>
              <a:gd name="connsiteY0" fmla="*/ 3337881 h 3337881"/>
              <a:gd name="connsiteX1" fmla="*/ 540908 w 2390775"/>
              <a:gd name="connsiteY1" fmla="*/ 1609107 h 3337881"/>
              <a:gd name="connsiteX2" fmla="*/ 874960 w 2390775"/>
              <a:gd name="connsiteY2" fmla="*/ 12235 h 3337881"/>
              <a:gd name="connsiteX3" fmla="*/ 1224438 w 2390775"/>
              <a:gd name="connsiteY3" fmla="*/ 964508 h 3337881"/>
              <a:gd name="connsiteX4" fmla="*/ 1666383 w 2390775"/>
              <a:gd name="connsiteY4" fmla="*/ 2429805 h 3337881"/>
              <a:gd name="connsiteX5" fmla="*/ 2390775 w 2390775"/>
              <a:gd name="connsiteY5" fmla="*/ 3296606 h 3337881"/>
              <a:gd name="connsiteX0" fmla="*/ 0 w 2390775"/>
              <a:gd name="connsiteY0" fmla="*/ 3337881 h 3337881"/>
              <a:gd name="connsiteX1" fmla="*/ 540908 w 2390775"/>
              <a:gd name="connsiteY1" fmla="*/ 1609107 h 3337881"/>
              <a:gd name="connsiteX2" fmla="*/ 874960 w 2390775"/>
              <a:gd name="connsiteY2" fmla="*/ 12235 h 3337881"/>
              <a:gd name="connsiteX3" fmla="*/ 1224438 w 2390775"/>
              <a:gd name="connsiteY3" fmla="*/ 964508 h 3337881"/>
              <a:gd name="connsiteX4" fmla="*/ 1666383 w 2390775"/>
              <a:gd name="connsiteY4" fmla="*/ 2429805 h 3337881"/>
              <a:gd name="connsiteX5" fmla="*/ 2390775 w 2390775"/>
              <a:gd name="connsiteY5" fmla="*/ 3296606 h 3337881"/>
              <a:gd name="connsiteX0" fmla="*/ 0 w 2390775"/>
              <a:gd name="connsiteY0" fmla="*/ 3327027 h 3327027"/>
              <a:gd name="connsiteX1" fmla="*/ 540908 w 2390775"/>
              <a:gd name="connsiteY1" fmla="*/ 1598253 h 3327027"/>
              <a:gd name="connsiteX2" fmla="*/ 874960 w 2390775"/>
              <a:gd name="connsiteY2" fmla="*/ 1381 h 3327027"/>
              <a:gd name="connsiteX3" fmla="*/ 1224438 w 2390775"/>
              <a:gd name="connsiteY3" fmla="*/ 953654 h 3327027"/>
              <a:gd name="connsiteX4" fmla="*/ 1666383 w 2390775"/>
              <a:gd name="connsiteY4" fmla="*/ 2418951 h 3327027"/>
              <a:gd name="connsiteX5" fmla="*/ 2390775 w 2390775"/>
              <a:gd name="connsiteY5" fmla="*/ 3285752 h 3327027"/>
              <a:gd name="connsiteX0" fmla="*/ 0 w 2390775"/>
              <a:gd name="connsiteY0" fmla="*/ 3318725 h 3318725"/>
              <a:gd name="connsiteX1" fmla="*/ 540908 w 2390775"/>
              <a:gd name="connsiteY1" fmla="*/ 1589951 h 3318725"/>
              <a:gd name="connsiteX2" fmla="*/ 909312 w 2390775"/>
              <a:gd name="connsiteY2" fmla="*/ 1402 h 3318725"/>
              <a:gd name="connsiteX3" fmla="*/ 1224438 w 2390775"/>
              <a:gd name="connsiteY3" fmla="*/ 945352 h 3318725"/>
              <a:gd name="connsiteX4" fmla="*/ 1666383 w 2390775"/>
              <a:gd name="connsiteY4" fmla="*/ 2410649 h 3318725"/>
              <a:gd name="connsiteX5" fmla="*/ 2390775 w 2390775"/>
              <a:gd name="connsiteY5" fmla="*/ 3277450 h 3318725"/>
              <a:gd name="connsiteX0" fmla="*/ 0 w 2390775"/>
              <a:gd name="connsiteY0" fmla="*/ 3318723 h 3318723"/>
              <a:gd name="connsiteX1" fmla="*/ 540908 w 2390775"/>
              <a:gd name="connsiteY1" fmla="*/ 1589949 h 3318723"/>
              <a:gd name="connsiteX2" fmla="*/ 909312 w 2390775"/>
              <a:gd name="connsiteY2" fmla="*/ 1400 h 3318723"/>
              <a:gd name="connsiteX3" fmla="*/ 1224438 w 2390775"/>
              <a:gd name="connsiteY3" fmla="*/ 945350 h 3318723"/>
              <a:gd name="connsiteX4" fmla="*/ 1666383 w 2390775"/>
              <a:gd name="connsiteY4" fmla="*/ 2410647 h 3318723"/>
              <a:gd name="connsiteX5" fmla="*/ 2390775 w 2390775"/>
              <a:gd name="connsiteY5" fmla="*/ 3277448 h 3318723"/>
              <a:gd name="connsiteX0" fmla="*/ 0 w 2390775"/>
              <a:gd name="connsiteY0" fmla="*/ 3318723 h 3318723"/>
              <a:gd name="connsiteX1" fmla="*/ 540908 w 2390775"/>
              <a:gd name="connsiteY1" fmla="*/ 1589949 h 3318723"/>
              <a:gd name="connsiteX2" fmla="*/ 909312 w 2390775"/>
              <a:gd name="connsiteY2" fmla="*/ 1400 h 3318723"/>
              <a:gd name="connsiteX3" fmla="*/ 1224438 w 2390775"/>
              <a:gd name="connsiteY3" fmla="*/ 945350 h 3318723"/>
              <a:gd name="connsiteX4" fmla="*/ 1666383 w 2390775"/>
              <a:gd name="connsiteY4" fmla="*/ 2410647 h 3318723"/>
              <a:gd name="connsiteX5" fmla="*/ 2390775 w 2390775"/>
              <a:gd name="connsiteY5" fmla="*/ 3277448 h 3318723"/>
              <a:gd name="connsiteX0" fmla="*/ 0 w 2390775"/>
              <a:gd name="connsiteY0" fmla="*/ 3318723 h 3318723"/>
              <a:gd name="connsiteX1" fmla="*/ 540908 w 2390775"/>
              <a:gd name="connsiteY1" fmla="*/ 1589949 h 3318723"/>
              <a:gd name="connsiteX2" fmla="*/ 909312 w 2390775"/>
              <a:gd name="connsiteY2" fmla="*/ 1400 h 3318723"/>
              <a:gd name="connsiteX3" fmla="*/ 1224438 w 2390775"/>
              <a:gd name="connsiteY3" fmla="*/ 945350 h 3318723"/>
              <a:gd name="connsiteX4" fmla="*/ 1666383 w 2390775"/>
              <a:gd name="connsiteY4" fmla="*/ 2410647 h 3318723"/>
              <a:gd name="connsiteX5" fmla="*/ 2390775 w 2390775"/>
              <a:gd name="connsiteY5" fmla="*/ 3277448 h 3318723"/>
              <a:gd name="connsiteX0" fmla="*/ 0 w 2390775"/>
              <a:gd name="connsiteY0" fmla="*/ 3319655 h 3319655"/>
              <a:gd name="connsiteX1" fmla="*/ 540908 w 2390775"/>
              <a:gd name="connsiteY1" fmla="*/ 1590881 h 3319655"/>
              <a:gd name="connsiteX2" fmla="*/ 909312 w 2390775"/>
              <a:gd name="connsiteY2" fmla="*/ 2332 h 3319655"/>
              <a:gd name="connsiteX3" fmla="*/ 1224438 w 2390775"/>
              <a:gd name="connsiteY3" fmla="*/ 946282 h 3319655"/>
              <a:gd name="connsiteX4" fmla="*/ 1666383 w 2390775"/>
              <a:gd name="connsiteY4" fmla="*/ 2411579 h 3319655"/>
              <a:gd name="connsiteX5" fmla="*/ 2390775 w 2390775"/>
              <a:gd name="connsiteY5" fmla="*/ 3278380 h 3319655"/>
              <a:gd name="connsiteX0" fmla="*/ 0 w 2390775"/>
              <a:gd name="connsiteY0" fmla="*/ 3319655 h 3319655"/>
              <a:gd name="connsiteX1" fmla="*/ 540908 w 2390775"/>
              <a:gd name="connsiteY1" fmla="*/ 1590881 h 3319655"/>
              <a:gd name="connsiteX2" fmla="*/ 909312 w 2390775"/>
              <a:gd name="connsiteY2" fmla="*/ 2332 h 3319655"/>
              <a:gd name="connsiteX3" fmla="*/ 1224438 w 2390775"/>
              <a:gd name="connsiteY3" fmla="*/ 946282 h 3319655"/>
              <a:gd name="connsiteX4" fmla="*/ 1666383 w 2390775"/>
              <a:gd name="connsiteY4" fmla="*/ 2411579 h 3319655"/>
              <a:gd name="connsiteX5" fmla="*/ 2390775 w 2390775"/>
              <a:gd name="connsiteY5" fmla="*/ 3278380 h 3319655"/>
              <a:gd name="connsiteX0" fmla="*/ 0 w 2390775"/>
              <a:gd name="connsiteY0" fmla="*/ 3328619 h 3328619"/>
              <a:gd name="connsiteX1" fmla="*/ 540908 w 2390775"/>
              <a:gd name="connsiteY1" fmla="*/ 1599845 h 3328619"/>
              <a:gd name="connsiteX2" fmla="*/ 909312 w 2390775"/>
              <a:gd name="connsiteY2" fmla="*/ 11296 h 3328619"/>
              <a:gd name="connsiteX3" fmla="*/ 1666383 w 2390775"/>
              <a:gd name="connsiteY3" fmla="*/ 2420543 h 3328619"/>
              <a:gd name="connsiteX4" fmla="*/ 2390775 w 2390775"/>
              <a:gd name="connsiteY4" fmla="*/ 3287344 h 3328619"/>
              <a:gd name="connsiteX0" fmla="*/ 0 w 2390775"/>
              <a:gd name="connsiteY0" fmla="*/ 3328336 h 3328336"/>
              <a:gd name="connsiteX1" fmla="*/ 540908 w 2390775"/>
              <a:gd name="connsiteY1" fmla="*/ 1599562 h 3328336"/>
              <a:gd name="connsiteX2" fmla="*/ 940873 w 2390775"/>
              <a:gd name="connsiteY2" fmla="*/ 11012 h 3328336"/>
              <a:gd name="connsiteX3" fmla="*/ 1666383 w 2390775"/>
              <a:gd name="connsiteY3" fmla="*/ 2420260 h 3328336"/>
              <a:gd name="connsiteX4" fmla="*/ 2390775 w 2390775"/>
              <a:gd name="connsiteY4" fmla="*/ 3287061 h 3328336"/>
              <a:gd name="connsiteX0" fmla="*/ 0 w 2390775"/>
              <a:gd name="connsiteY0" fmla="*/ 3318708 h 3318708"/>
              <a:gd name="connsiteX1" fmla="*/ 540908 w 2390775"/>
              <a:gd name="connsiteY1" fmla="*/ 1589934 h 3318708"/>
              <a:gd name="connsiteX2" fmla="*/ 940873 w 2390775"/>
              <a:gd name="connsiteY2" fmla="*/ 1384 h 3318708"/>
              <a:gd name="connsiteX3" fmla="*/ 1666383 w 2390775"/>
              <a:gd name="connsiteY3" fmla="*/ 2410632 h 3318708"/>
              <a:gd name="connsiteX4" fmla="*/ 2390775 w 2390775"/>
              <a:gd name="connsiteY4" fmla="*/ 3277433 h 3318708"/>
              <a:gd name="connsiteX0" fmla="*/ 0 w 2390775"/>
              <a:gd name="connsiteY0" fmla="*/ 3317518 h 3317518"/>
              <a:gd name="connsiteX1" fmla="*/ 335752 w 2390775"/>
              <a:gd name="connsiteY1" fmla="*/ 2542288 h 3317518"/>
              <a:gd name="connsiteX2" fmla="*/ 940873 w 2390775"/>
              <a:gd name="connsiteY2" fmla="*/ 194 h 3317518"/>
              <a:gd name="connsiteX3" fmla="*/ 1666383 w 2390775"/>
              <a:gd name="connsiteY3" fmla="*/ 2409442 h 3317518"/>
              <a:gd name="connsiteX4" fmla="*/ 2390775 w 2390775"/>
              <a:gd name="connsiteY4" fmla="*/ 3276243 h 3317518"/>
              <a:gd name="connsiteX0" fmla="*/ 0 w 2390775"/>
              <a:gd name="connsiteY0" fmla="*/ 3317518 h 3317518"/>
              <a:gd name="connsiteX1" fmla="*/ 335752 w 2390775"/>
              <a:gd name="connsiteY1" fmla="*/ 2542288 h 3317518"/>
              <a:gd name="connsiteX2" fmla="*/ 940873 w 2390775"/>
              <a:gd name="connsiteY2" fmla="*/ 194 h 3317518"/>
              <a:gd name="connsiteX3" fmla="*/ 1666383 w 2390775"/>
              <a:gd name="connsiteY3" fmla="*/ 2409442 h 3317518"/>
              <a:gd name="connsiteX4" fmla="*/ 2390775 w 2390775"/>
              <a:gd name="connsiteY4" fmla="*/ 3276243 h 3317518"/>
              <a:gd name="connsiteX0" fmla="*/ 0 w 2390775"/>
              <a:gd name="connsiteY0" fmla="*/ 3317518 h 3317518"/>
              <a:gd name="connsiteX1" fmla="*/ 335752 w 2390775"/>
              <a:gd name="connsiteY1" fmla="*/ 2542288 h 3317518"/>
              <a:gd name="connsiteX2" fmla="*/ 940873 w 2390775"/>
              <a:gd name="connsiteY2" fmla="*/ 194 h 3317518"/>
              <a:gd name="connsiteX3" fmla="*/ 1666383 w 2390775"/>
              <a:gd name="connsiteY3" fmla="*/ 2409442 h 3317518"/>
              <a:gd name="connsiteX4" fmla="*/ 2390775 w 2390775"/>
              <a:gd name="connsiteY4" fmla="*/ 3276243 h 3317518"/>
              <a:gd name="connsiteX0" fmla="*/ 0 w 2390775"/>
              <a:gd name="connsiteY0" fmla="*/ 3317518 h 3317518"/>
              <a:gd name="connsiteX1" fmla="*/ 335752 w 2390775"/>
              <a:gd name="connsiteY1" fmla="*/ 2542288 h 3317518"/>
              <a:gd name="connsiteX2" fmla="*/ 940873 w 2390775"/>
              <a:gd name="connsiteY2" fmla="*/ 194 h 3317518"/>
              <a:gd name="connsiteX3" fmla="*/ 1666383 w 2390775"/>
              <a:gd name="connsiteY3" fmla="*/ 2409442 h 3317518"/>
              <a:gd name="connsiteX4" fmla="*/ 2390775 w 2390775"/>
              <a:gd name="connsiteY4" fmla="*/ 3276243 h 3317518"/>
              <a:gd name="connsiteX0" fmla="*/ 0 w 2390775"/>
              <a:gd name="connsiteY0" fmla="*/ 3317518 h 3317518"/>
              <a:gd name="connsiteX1" fmla="*/ 940873 w 2390775"/>
              <a:gd name="connsiteY1" fmla="*/ 194 h 3317518"/>
              <a:gd name="connsiteX2" fmla="*/ 1666383 w 2390775"/>
              <a:gd name="connsiteY2" fmla="*/ 2409442 h 3317518"/>
              <a:gd name="connsiteX3" fmla="*/ 2390775 w 2390775"/>
              <a:gd name="connsiteY3" fmla="*/ 3276243 h 3317518"/>
              <a:gd name="connsiteX0" fmla="*/ 0 w 2390775"/>
              <a:gd name="connsiteY0" fmla="*/ 3317518 h 3317518"/>
              <a:gd name="connsiteX1" fmla="*/ 940873 w 2390775"/>
              <a:gd name="connsiteY1" fmla="*/ 194 h 3317518"/>
              <a:gd name="connsiteX2" fmla="*/ 1666383 w 2390775"/>
              <a:gd name="connsiteY2" fmla="*/ 2409442 h 3317518"/>
              <a:gd name="connsiteX3" fmla="*/ 2390775 w 2390775"/>
              <a:gd name="connsiteY3" fmla="*/ 3276243 h 3317518"/>
              <a:gd name="connsiteX0" fmla="*/ 0 w 2390775"/>
              <a:gd name="connsiteY0" fmla="*/ 3317518 h 3317518"/>
              <a:gd name="connsiteX1" fmla="*/ 940873 w 2390775"/>
              <a:gd name="connsiteY1" fmla="*/ 194 h 3317518"/>
              <a:gd name="connsiteX2" fmla="*/ 1666383 w 2390775"/>
              <a:gd name="connsiteY2" fmla="*/ 2409442 h 3317518"/>
              <a:gd name="connsiteX3" fmla="*/ 2390775 w 2390775"/>
              <a:gd name="connsiteY3" fmla="*/ 3276243 h 3317518"/>
              <a:gd name="connsiteX0" fmla="*/ 0 w 2390775"/>
              <a:gd name="connsiteY0" fmla="*/ 3317356 h 3317356"/>
              <a:gd name="connsiteX1" fmla="*/ 940873 w 2390775"/>
              <a:gd name="connsiteY1" fmla="*/ 32 h 3317356"/>
              <a:gd name="connsiteX2" fmla="*/ 1666383 w 2390775"/>
              <a:gd name="connsiteY2" fmla="*/ 2409280 h 3317356"/>
              <a:gd name="connsiteX3" fmla="*/ 2390775 w 2390775"/>
              <a:gd name="connsiteY3" fmla="*/ 3276081 h 3317356"/>
              <a:gd name="connsiteX0" fmla="*/ 0 w 2390775"/>
              <a:gd name="connsiteY0" fmla="*/ 3322103 h 3322103"/>
              <a:gd name="connsiteX1" fmla="*/ 940873 w 2390775"/>
              <a:gd name="connsiteY1" fmla="*/ 4779 h 3322103"/>
              <a:gd name="connsiteX2" fmla="*/ 1666383 w 2390775"/>
              <a:gd name="connsiteY2" fmla="*/ 2414027 h 3322103"/>
              <a:gd name="connsiteX3" fmla="*/ 2390775 w 2390775"/>
              <a:gd name="connsiteY3" fmla="*/ 3280828 h 3322103"/>
              <a:gd name="connsiteX0" fmla="*/ 0 w 2390775"/>
              <a:gd name="connsiteY0" fmla="*/ 3317356 h 3317356"/>
              <a:gd name="connsiteX1" fmla="*/ 940873 w 2390775"/>
              <a:gd name="connsiteY1" fmla="*/ 32 h 3317356"/>
              <a:gd name="connsiteX2" fmla="*/ 1666383 w 2390775"/>
              <a:gd name="connsiteY2" fmla="*/ 2409280 h 3317356"/>
              <a:gd name="connsiteX3" fmla="*/ 2390775 w 2390775"/>
              <a:gd name="connsiteY3" fmla="*/ 3276081 h 3317356"/>
              <a:gd name="connsiteX0" fmla="*/ 0 w 2390775"/>
              <a:gd name="connsiteY0" fmla="*/ 3317337 h 3317337"/>
              <a:gd name="connsiteX1" fmla="*/ 940873 w 2390775"/>
              <a:gd name="connsiteY1" fmla="*/ 13 h 3317337"/>
              <a:gd name="connsiteX2" fmla="*/ 2390775 w 2390775"/>
              <a:gd name="connsiteY2" fmla="*/ 3276062 h 3317337"/>
              <a:gd name="connsiteX0" fmla="*/ 0 w 2390775"/>
              <a:gd name="connsiteY0" fmla="*/ 3317335 h 3317335"/>
              <a:gd name="connsiteX1" fmla="*/ 940873 w 2390775"/>
              <a:gd name="connsiteY1" fmla="*/ 11 h 3317335"/>
              <a:gd name="connsiteX2" fmla="*/ 2390775 w 2390775"/>
              <a:gd name="connsiteY2" fmla="*/ 3276060 h 3317335"/>
              <a:gd name="connsiteX0" fmla="*/ 0 w 2390775"/>
              <a:gd name="connsiteY0" fmla="*/ 3317335 h 3317335"/>
              <a:gd name="connsiteX1" fmla="*/ 940873 w 2390775"/>
              <a:gd name="connsiteY1" fmla="*/ 11 h 3317335"/>
              <a:gd name="connsiteX2" fmla="*/ 2390775 w 2390775"/>
              <a:gd name="connsiteY2" fmla="*/ 3276060 h 3317335"/>
              <a:gd name="connsiteX0" fmla="*/ 0 w 2390775"/>
              <a:gd name="connsiteY0" fmla="*/ 3317337 h 3317337"/>
              <a:gd name="connsiteX1" fmla="*/ 940873 w 2390775"/>
              <a:gd name="connsiteY1" fmla="*/ 13 h 3317337"/>
              <a:gd name="connsiteX2" fmla="*/ 2390775 w 2390775"/>
              <a:gd name="connsiteY2" fmla="*/ 3276062 h 3317337"/>
              <a:gd name="connsiteX0" fmla="*/ 0 w 2390775"/>
              <a:gd name="connsiteY0" fmla="*/ 3317335 h 3317335"/>
              <a:gd name="connsiteX1" fmla="*/ 940873 w 2390775"/>
              <a:gd name="connsiteY1" fmla="*/ 11 h 3317335"/>
              <a:gd name="connsiteX2" fmla="*/ 2390775 w 2390775"/>
              <a:gd name="connsiteY2" fmla="*/ 3276060 h 331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0775" h="3317335">
                <a:moveTo>
                  <a:pt x="0" y="3317335"/>
                </a:moveTo>
                <a:cubicBezTo>
                  <a:pt x="566873" y="3174842"/>
                  <a:pt x="542411" y="6890"/>
                  <a:pt x="940873" y="11"/>
                </a:cubicBezTo>
                <a:cubicBezTo>
                  <a:pt x="1339335" y="-6868"/>
                  <a:pt x="1331215" y="3246660"/>
                  <a:pt x="2390775" y="3276060"/>
                </a:cubicBezTo>
              </a:path>
            </a:pathLst>
          </a:cu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3182842" y="3387109"/>
            <a:ext cx="1929310" cy="79865"/>
          </a:xfrm>
          <a:custGeom>
            <a:avLst/>
            <a:gdLst>
              <a:gd name="connsiteX0" fmla="*/ 0 w 2882900"/>
              <a:gd name="connsiteY0" fmla="*/ 3213100 h 3213100"/>
              <a:gd name="connsiteX1" fmla="*/ 444500 w 2882900"/>
              <a:gd name="connsiteY1" fmla="*/ 1485900 h 3213100"/>
              <a:gd name="connsiteX2" fmla="*/ 838200 w 2882900"/>
              <a:gd name="connsiteY2" fmla="*/ 190500 h 3213100"/>
              <a:gd name="connsiteX3" fmla="*/ 1016000 w 2882900"/>
              <a:gd name="connsiteY3" fmla="*/ 0 h 3213100"/>
              <a:gd name="connsiteX4" fmla="*/ 1193800 w 2882900"/>
              <a:gd name="connsiteY4" fmla="*/ 279400 h 3213100"/>
              <a:gd name="connsiteX5" fmla="*/ 1739900 w 2882900"/>
              <a:gd name="connsiteY5" fmla="*/ 2273300 h 3213100"/>
              <a:gd name="connsiteX6" fmla="*/ 2362200 w 2882900"/>
              <a:gd name="connsiteY6" fmla="*/ 3187700 h 3213100"/>
              <a:gd name="connsiteX7" fmla="*/ 2882900 w 2882900"/>
              <a:gd name="connsiteY7" fmla="*/ 3175000 h 3213100"/>
              <a:gd name="connsiteX0" fmla="*/ 0 w 2867025"/>
              <a:gd name="connsiteY0" fmla="*/ 3194050 h 3194050"/>
              <a:gd name="connsiteX1" fmla="*/ 428625 w 2867025"/>
              <a:gd name="connsiteY1" fmla="*/ 1485900 h 3194050"/>
              <a:gd name="connsiteX2" fmla="*/ 822325 w 2867025"/>
              <a:gd name="connsiteY2" fmla="*/ 190500 h 3194050"/>
              <a:gd name="connsiteX3" fmla="*/ 1000125 w 2867025"/>
              <a:gd name="connsiteY3" fmla="*/ 0 h 3194050"/>
              <a:gd name="connsiteX4" fmla="*/ 1177925 w 2867025"/>
              <a:gd name="connsiteY4" fmla="*/ 279400 h 3194050"/>
              <a:gd name="connsiteX5" fmla="*/ 1724025 w 2867025"/>
              <a:gd name="connsiteY5" fmla="*/ 2273300 h 3194050"/>
              <a:gd name="connsiteX6" fmla="*/ 2346325 w 2867025"/>
              <a:gd name="connsiteY6" fmla="*/ 3187700 h 3194050"/>
              <a:gd name="connsiteX7" fmla="*/ 2867025 w 2867025"/>
              <a:gd name="connsiteY7" fmla="*/ 3175000 h 3194050"/>
              <a:gd name="connsiteX0" fmla="*/ 0 w 2933700"/>
              <a:gd name="connsiteY0" fmla="*/ 3203575 h 3203575"/>
              <a:gd name="connsiteX1" fmla="*/ 495300 w 2933700"/>
              <a:gd name="connsiteY1" fmla="*/ 1485900 h 3203575"/>
              <a:gd name="connsiteX2" fmla="*/ 889000 w 2933700"/>
              <a:gd name="connsiteY2" fmla="*/ 190500 h 3203575"/>
              <a:gd name="connsiteX3" fmla="*/ 1066800 w 2933700"/>
              <a:gd name="connsiteY3" fmla="*/ 0 h 3203575"/>
              <a:gd name="connsiteX4" fmla="*/ 1244600 w 2933700"/>
              <a:gd name="connsiteY4" fmla="*/ 279400 h 3203575"/>
              <a:gd name="connsiteX5" fmla="*/ 1790700 w 2933700"/>
              <a:gd name="connsiteY5" fmla="*/ 2273300 h 3203575"/>
              <a:gd name="connsiteX6" fmla="*/ 2413000 w 2933700"/>
              <a:gd name="connsiteY6" fmla="*/ 3187700 h 3203575"/>
              <a:gd name="connsiteX7" fmla="*/ 2933700 w 2933700"/>
              <a:gd name="connsiteY7" fmla="*/ 3175000 h 3203575"/>
              <a:gd name="connsiteX0" fmla="*/ 0 w 2933700"/>
              <a:gd name="connsiteY0" fmla="*/ 3203575 h 3205906"/>
              <a:gd name="connsiteX1" fmla="*/ 495300 w 2933700"/>
              <a:gd name="connsiteY1" fmla="*/ 1485900 h 3205906"/>
              <a:gd name="connsiteX2" fmla="*/ 889000 w 2933700"/>
              <a:gd name="connsiteY2" fmla="*/ 190500 h 3205906"/>
              <a:gd name="connsiteX3" fmla="*/ 1066800 w 2933700"/>
              <a:gd name="connsiteY3" fmla="*/ 0 h 3205906"/>
              <a:gd name="connsiteX4" fmla="*/ 1244600 w 2933700"/>
              <a:gd name="connsiteY4" fmla="*/ 279400 h 3205906"/>
              <a:gd name="connsiteX5" fmla="*/ 1790700 w 2933700"/>
              <a:gd name="connsiteY5" fmla="*/ 2273300 h 3205906"/>
              <a:gd name="connsiteX6" fmla="*/ 2413000 w 2933700"/>
              <a:gd name="connsiteY6" fmla="*/ 3187700 h 3205906"/>
              <a:gd name="connsiteX7" fmla="*/ 2933700 w 2933700"/>
              <a:gd name="connsiteY7" fmla="*/ 3175000 h 3205906"/>
              <a:gd name="connsiteX0" fmla="*/ 0 w 2933700"/>
              <a:gd name="connsiteY0" fmla="*/ 3203575 h 3205942"/>
              <a:gd name="connsiteX1" fmla="*/ 495300 w 2933700"/>
              <a:gd name="connsiteY1" fmla="*/ 1485900 h 3205942"/>
              <a:gd name="connsiteX2" fmla="*/ 889000 w 2933700"/>
              <a:gd name="connsiteY2" fmla="*/ 190500 h 3205942"/>
              <a:gd name="connsiteX3" fmla="*/ 1066800 w 2933700"/>
              <a:gd name="connsiteY3" fmla="*/ 0 h 3205942"/>
              <a:gd name="connsiteX4" fmla="*/ 1244600 w 2933700"/>
              <a:gd name="connsiteY4" fmla="*/ 279400 h 3205942"/>
              <a:gd name="connsiteX5" fmla="*/ 1790700 w 2933700"/>
              <a:gd name="connsiteY5" fmla="*/ 2273300 h 3205942"/>
              <a:gd name="connsiteX6" fmla="*/ 2413000 w 2933700"/>
              <a:gd name="connsiteY6" fmla="*/ 3187700 h 3205942"/>
              <a:gd name="connsiteX7" fmla="*/ 2933700 w 2933700"/>
              <a:gd name="connsiteY7" fmla="*/ 3175000 h 3205942"/>
              <a:gd name="connsiteX0" fmla="*/ 0 w 2933700"/>
              <a:gd name="connsiteY0" fmla="*/ 3203575 h 3205984"/>
              <a:gd name="connsiteX1" fmla="*/ 495300 w 2933700"/>
              <a:gd name="connsiteY1" fmla="*/ 1485900 h 3205984"/>
              <a:gd name="connsiteX2" fmla="*/ 889000 w 2933700"/>
              <a:gd name="connsiteY2" fmla="*/ 190500 h 3205984"/>
              <a:gd name="connsiteX3" fmla="*/ 1066800 w 2933700"/>
              <a:gd name="connsiteY3" fmla="*/ 0 h 3205984"/>
              <a:gd name="connsiteX4" fmla="*/ 1244600 w 2933700"/>
              <a:gd name="connsiteY4" fmla="*/ 279400 h 3205984"/>
              <a:gd name="connsiteX5" fmla="*/ 1790700 w 2933700"/>
              <a:gd name="connsiteY5" fmla="*/ 2273300 h 3205984"/>
              <a:gd name="connsiteX6" fmla="*/ 2413000 w 2933700"/>
              <a:gd name="connsiteY6" fmla="*/ 3187700 h 3205984"/>
              <a:gd name="connsiteX7" fmla="*/ 2933700 w 2933700"/>
              <a:gd name="connsiteY7" fmla="*/ 3175000 h 3205984"/>
              <a:gd name="connsiteX0" fmla="*/ 0 w 2933700"/>
              <a:gd name="connsiteY0" fmla="*/ 3203575 h 3205984"/>
              <a:gd name="connsiteX1" fmla="*/ 495300 w 2933700"/>
              <a:gd name="connsiteY1" fmla="*/ 1485900 h 3205984"/>
              <a:gd name="connsiteX2" fmla="*/ 889000 w 2933700"/>
              <a:gd name="connsiteY2" fmla="*/ 190500 h 3205984"/>
              <a:gd name="connsiteX3" fmla="*/ 1066800 w 2933700"/>
              <a:gd name="connsiteY3" fmla="*/ 0 h 3205984"/>
              <a:gd name="connsiteX4" fmla="*/ 1244600 w 2933700"/>
              <a:gd name="connsiteY4" fmla="*/ 279400 h 3205984"/>
              <a:gd name="connsiteX5" fmla="*/ 1790700 w 2933700"/>
              <a:gd name="connsiteY5" fmla="*/ 2273300 h 3205984"/>
              <a:gd name="connsiteX6" fmla="*/ 2413000 w 2933700"/>
              <a:gd name="connsiteY6" fmla="*/ 3187700 h 3205984"/>
              <a:gd name="connsiteX7" fmla="*/ 2933700 w 2933700"/>
              <a:gd name="connsiteY7" fmla="*/ 3175000 h 3205984"/>
              <a:gd name="connsiteX0" fmla="*/ 0 w 2933700"/>
              <a:gd name="connsiteY0" fmla="*/ 3203575 h 3205984"/>
              <a:gd name="connsiteX1" fmla="*/ 495300 w 2933700"/>
              <a:gd name="connsiteY1" fmla="*/ 1485900 h 3205984"/>
              <a:gd name="connsiteX2" fmla="*/ 889000 w 2933700"/>
              <a:gd name="connsiteY2" fmla="*/ 190500 h 3205984"/>
              <a:gd name="connsiteX3" fmla="*/ 1066800 w 2933700"/>
              <a:gd name="connsiteY3" fmla="*/ 0 h 3205984"/>
              <a:gd name="connsiteX4" fmla="*/ 1244600 w 2933700"/>
              <a:gd name="connsiteY4" fmla="*/ 279400 h 3205984"/>
              <a:gd name="connsiteX5" fmla="*/ 1790700 w 2933700"/>
              <a:gd name="connsiteY5" fmla="*/ 2273300 h 3205984"/>
              <a:gd name="connsiteX6" fmla="*/ 2413000 w 2933700"/>
              <a:gd name="connsiteY6" fmla="*/ 3187700 h 3205984"/>
              <a:gd name="connsiteX7" fmla="*/ 2933700 w 2933700"/>
              <a:gd name="connsiteY7" fmla="*/ 3175000 h 3205984"/>
              <a:gd name="connsiteX0" fmla="*/ 0 w 2933700"/>
              <a:gd name="connsiteY0" fmla="*/ 3203575 h 3205984"/>
              <a:gd name="connsiteX1" fmla="*/ 495300 w 2933700"/>
              <a:gd name="connsiteY1" fmla="*/ 1485900 h 3205984"/>
              <a:gd name="connsiteX2" fmla="*/ 889000 w 2933700"/>
              <a:gd name="connsiteY2" fmla="*/ 190500 h 3205984"/>
              <a:gd name="connsiteX3" fmla="*/ 1066800 w 2933700"/>
              <a:gd name="connsiteY3" fmla="*/ 0 h 3205984"/>
              <a:gd name="connsiteX4" fmla="*/ 1244600 w 2933700"/>
              <a:gd name="connsiteY4" fmla="*/ 279400 h 3205984"/>
              <a:gd name="connsiteX5" fmla="*/ 1790700 w 2933700"/>
              <a:gd name="connsiteY5" fmla="*/ 2273300 h 3205984"/>
              <a:gd name="connsiteX6" fmla="*/ 2413000 w 2933700"/>
              <a:gd name="connsiteY6" fmla="*/ 3187700 h 3205984"/>
              <a:gd name="connsiteX7" fmla="*/ 2933700 w 2933700"/>
              <a:gd name="connsiteY7" fmla="*/ 3175000 h 3205984"/>
              <a:gd name="connsiteX0" fmla="*/ 0 w 2933700"/>
              <a:gd name="connsiteY0" fmla="*/ 3203575 h 3205984"/>
              <a:gd name="connsiteX1" fmla="*/ 495300 w 2933700"/>
              <a:gd name="connsiteY1" fmla="*/ 1485900 h 3205984"/>
              <a:gd name="connsiteX2" fmla="*/ 889000 w 2933700"/>
              <a:gd name="connsiteY2" fmla="*/ 190500 h 3205984"/>
              <a:gd name="connsiteX3" fmla="*/ 1066800 w 2933700"/>
              <a:gd name="connsiteY3" fmla="*/ 0 h 3205984"/>
              <a:gd name="connsiteX4" fmla="*/ 1244600 w 2933700"/>
              <a:gd name="connsiteY4" fmla="*/ 279400 h 3205984"/>
              <a:gd name="connsiteX5" fmla="*/ 1790700 w 2933700"/>
              <a:gd name="connsiteY5" fmla="*/ 2273300 h 3205984"/>
              <a:gd name="connsiteX6" fmla="*/ 2413000 w 2933700"/>
              <a:gd name="connsiteY6" fmla="*/ 3187700 h 3205984"/>
              <a:gd name="connsiteX7" fmla="*/ 2933700 w 2933700"/>
              <a:gd name="connsiteY7" fmla="*/ 3175000 h 3205984"/>
              <a:gd name="connsiteX0" fmla="*/ 0 w 2933700"/>
              <a:gd name="connsiteY0" fmla="*/ 3203575 h 3205984"/>
              <a:gd name="connsiteX1" fmla="*/ 495300 w 2933700"/>
              <a:gd name="connsiteY1" fmla="*/ 1485900 h 3205984"/>
              <a:gd name="connsiteX2" fmla="*/ 889000 w 2933700"/>
              <a:gd name="connsiteY2" fmla="*/ 190500 h 3205984"/>
              <a:gd name="connsiteX3" fmla="*/ 1066800 w 2933700"/>
              <a:gd name="connsiteY3" fmla="*/ 0 h 3205984"/>
              <a:gd name="connsiteX4" fmla="*/ 1244600 w 2933700"/>
              <a:gd name="connsiteY4" fmla="*/ 279400 h 3205984"/>
              <a:gd name="connsiteX5" fmla="*/ 1790700 w 2933700"/>
              <a:gd name="connsiteY5" fmla="*/ 2273300 h 3205984"/>
              <a:gd name="connsiteX6" fmla="*/ 2413000 w 2933700"/>
              <a:gd name="connsiteY6" fmla="*/ 3187700 h 3205984"/>
              <a:gd name="connsiteX7" fmla="*/ 2933700 w 2933700"/>
              <a:gd name="connsiteY7" fmla="*/ 3175000 h 3205984"/>
              <a:gd name="connsiteX0" fmla="*/ 0 w 2933700"/>
              <a:gd name="connsiteY0" fmla="*/ 3203575 h 3205984"/>
              <a:gd name="connsiteX1" fmla="*/ 495300 w 2933700"/>
              <a:gd name="connsiteY1" fmla="*/ 1485900 h 3205984"/>
              <a:gd name="connsiteX2" fmla="*/ 889000 w 2933700"/>
              <a:gd name="connsiteY2" fmla="*/ 190500 h 3205984"/>
              <a:gd name="connsiteX3" fmla="*/ 1066800 w 2933700"/>
              <a:gd name="connsiteY3" fmla="*/ 0 h 3205984"/>
              <a:gd name="connsiteX4" fmla="*/ 1244600 w 2933700"/>
              <a:gd name="connsiteY4" fmla="*/ 279400 h 3205984"/>
              <a:gd name="connsiteX5" fmla="*/ 1790700 w 2933700"/>
              <a:gd name="connsiteY5" fmla="*/ 2273300 h 3205984"/>
              <a:gd name="connsiteX6" fmla="*/ 2413000 w 2933700"/>
              <a:gd name="connsiteY6" fmla="*/ 3187700 h 3205984"/>
              <a:gd name="connsiteX7" fmla="*/ 2933700 w 2933700"/>
              <a:gd name="connsiteY7" fmla="*/ 3175000 h 3205984"/>
              <a:gd name="connsiteX0" fmla="*/ 0 w 2933700"/>
              <a:gd name="connsiteY0" fmla="*/ 3203575 h 3205984"/>
              <a:gd name="connsiteX1" fmla="*/ 495300 w 2933700"/>
              <a:gd name="connsiteY1" fmla="*/ 1485900 h 3205984"/>
              <a:gd name="connsiteX2" fmla="*/ 889000 w 2933700"/>
              <a:gd name="connsiteY2" fmla="*/ 190500 h 3205984"/>
              <a:gd name="connsiteX3" fmla="*/ 1066800 w 2933700"/>
              <a:gd name="connsiteY3" fmla="*/ 0 h 3205984"/>
              <a:gd name="connsiteX4" fmla="*/ 1244600 w 2933700"/>
              <a:gd name="connsiteY4" fmla="*/ 279400 h 3205984"/>
              <a:gd name="connsiteX5" fmla="*/ 1790700 w 2933700"/>
              <a:gd name="connsiteY5" fmla="*/ 2273300 h 3205984"/>
              <a:gd name="connsiteX6" fmla="*/ 2413000 w 2933700"/>
              <a:gd name="connsiteY6" fmla="*/ 3187700 h 3205984"/>
              <a:gd name="connsiteX7" fmla="*/ 2933700 w 2933700"/>
              <a:gd name="connsiteY7" fmla="*/ 3175000 h 3205984"/>
              <a:gd name="connsiteX0" fmla="*/ 0 w 2933700"/>
              <a:gd name="connsiteY0" fmla="*/ 3194050 h 3196459"/>
              <a:gd name="connsiteX1" fmla="*/ 495300 w 2933700"/>
              <a:gd name="connsiteY1" fmla="*/ 1476375 h 3196459"/>
              <a:gd name="connsiteX2" fmla="*/ 889000 w 2933700"/>
              <a:gd name="connsiteY2" fmla="*/ 180975 h 3196459"/>
              <a:gd name="connsiteX3" fmla="*/ 1057275 w 2933700"/>
              <a:gd name="connsiteY3" fmla="*/ 0 h 3196459"/>
              <a:gd name="connsiteX4" fmla="*/ 1244600 w 2933700"/>
              <a:gd name="connsiteY4" fmla="*/ 269875 h 3196459"/>
              <a:gd name="connsiteX5" fmla="*/ 1790700 w 2933700"/>
              <a:gd name="connsiteY5" fmla="*/ 2263775 h 3196459"/>
              <a:gd name="connsiteX6" fmla="*/ 2413000 w 2933700"/>
              <a:gd name="connsiteY6" fmla="*/ 3178175 h 3196459"/>
              <a:gd name="connsiteX7" fmla="*/ 2933700 w 2933700"/>
              <a:gd name="connsiteY7" fmla="*/ 3165475 h 3196459"/>
              <a:gd name="connsiteX0" fmla="*/ 0 w 2933700"/>
              <a:gd name="connsiteY0" fmla="*/ 3181350 h 3183759"/>
              <a:gd name="connsiteX1" fmla="*/ 495300 w 2933700"/>
              <a:gd name="connsiteY1" fmla="*/ 1463675 h 3183759"/>
              <a:gd name="connsiteX2" fmla="*/ 889000 w 2933700"/>
              <a:gd name="connsiteY2" fmla="*/ 168275 h 3183759"/>
              <a:gd name="connsiteX3" fmla="*/ 1047750 w 2933700"/>
              <a:gd name="connsiteY3" fmla="*/ 0 h 3183759"/>
              <a:gd name="connsiteX4" fmla="*/ 1244600 w 2933700"/>
              <a:gd name="connsiteY4" fmla="*/ 257175 h 3183759"/>
              <a:gd name="connsiteX5" fmla="*/ 1790700 w 2933700"/>
              <a:gd name="connsiteY5" fmla="*/ 2251075 h 3183759"/>
              <a:gd name="connsiteX6" fmla="*/ 2413000 w 2933700"/>
              <a:gd name="connsiteY6" fmla="*/ 3165475 h 3183759"/>
              <a:gd name="connsiteX7" fmla="*/ 2933700 w 2933700"/>
              <a:gd name="connsiteY7" fmla="*/ 3152775 h 3183759"/>
              <a:gd name="connsiteX0" fmla="*/ 0 w 2933700"/>
              <a:gd name="connsiteY0" fmla="*/ 3187950 h 3190359"/>
              <a:gd name="connsiteX1" fmla="*/ 495300 w 2933700"/>
              <a:gd name="connsiteY1" fmla="*/ 1470275 h 3190359"/>
              <a:gd name="connsiteX2" fmla="*/ 889000 w 2933700"/>
              <a:gd name="connsiteY2" fmla="*/ 174875 h 3190359"/>
              <a:gd name="connsiteX3" fmla="*/ 1047750 w 2933700"/>
              <a:gd name="connsiteY3" fmla="*/ 6600 h 3190359"/>
              <a:gd name="connsiteX4" fmla="*/ 1244600 w 2933700"/>
              <a:gd name="connsiteY4" fmla="*/ 263775 h 3190359"/>
              <a:gd name="connsiteX5" fmla="*/ 1790700 w 2933700"/>
              <a:gd name="connsiteY5" fmla="*/ 2257675 h 3190359"/>
              <a:gd name="connsiteX6" fmla="*/ 2413000 w 2933700"/>
              <a:gd name="connsiteY6" fmla="*/ 3172075 h 3190359"/>
              <a:gd name="connsiteX7" fmla="*/ 2933700 w 2933700"/>
              <a:gd name="connsiteY7" fmla="*/ 3159375 h 3190359"/>
              <a:gd name="connsiteX0" fmla="*/ 0 w 2933700"/>
              <a:gd name="connsiteY0" fmla="*/ 3187950 h 3190359"/>
              <a:gd name="connsiteX1" fmla="*/ 495300 w 2933700"/>
              <a:gd name="connsiteY1" fmla="*/ 1470275 h 3190359"/>
              <a:gd name="connsiteX2" fmla="*/ 869950 w 2933700"/>
              <a:gd name="connsiteY2" fmla="*/ 174875 h 3190359"/>
              <a:gd name="connsiteX3" fmla="*/ 1047750 w 2933700"/>
              <a:gd name="connsiteY3" fmla="*/ 6600 h 3190359"/>
              <a:gd name="connsiteX4" fmla="*/ 1244600 w 2933700"/>
              <a:gd name="connsiteY4" fmla="*/ 263775 h 3190359"/>
              <a:gd name="connsiteX5" fmla="*/ 1790700 w 2933700"/>
              <a:gd name="connsiteY5" fmla="*/ 2257675 h 3190359"/>
              <a:gd name="connsiteX6" fmla="*/ 2413000 w 2933700"/>
              <a:gd name="connsiteY6" fmla="*/ 3172075 h 3190359"/>
              <a:gd name="connsiteX7" fmla="*/ 2933700 w 2933700"/>
              <a:gd name="connsiteY7" fmla="*/ 3159375 h 3190359"/>
              <a:gd name="connsiteX0" fmla="*/ 0 w 2933700"/>
              <a:gd name="connsiteY0" fmla="*/ 3187682 h 3190091"/>
              <a:gd name="connsiteX1" fmla="*/ 495300 w 2933700"/>
              <a:gd name="connsiteY1" fmla="*/ 1470007 h 3190091"/>
              <a:gd name="connsiteX2" fmla="*/ 869950 w 2933700"/>
              <a:gd name="connsiteY2" fmla="*/ 174607 h 3190091"/>
              <a:gd name="connsiteX3" fmla="*/ 1047750 w 2933700"/>
              <a:gd name="connsiteY3" fmla="*/ 6332 h 3190091"/>
              <a:gd name="connsiteX4" fmla="*/ 1244600 w 2933700"/>
              <a:gd name="connsiteY4" fmla="*/ 263507 h 3190091"/>
              <a:gd name="connsiteX5" fmla="*/ 1790700 w 2933700"/>
              <a:gd name="connsiteY5" fmla="*/ 2257407 h 3190091"/>
              <a:gd name="connsiteX6" fmla="*/ 2413000 w 2933700"/>
              <a:gd name="connsiteY6" fmla="*/ 3171807 h 3190091"/>
              <a:gd name="connsiteX7" fmla="*/ 2933700 w 2933700"/>
              <a:gd name="connsiteY7" fmla="*/ 3159107 h 3190091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44600 w 2933700"/>
              <a:gd name="connsiteY4" fmla="*/ 2630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06500 w 2933700"/>
              <a:gd name="connsiteY4" fmla="*/ 2757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06500 w 2933700"/>
              <a:gd name="connsiteY4" fmla="*/ 2757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6175 w 2933700"/>
              <a:gd name="connsiteY6" fmla="*/ 315226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6175 w 2933700"/>
              <a:gd name="connsiteY6" fmla="*/ 315226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381250 w 2933700"/>
              <a:gd name="connsiteY6" fmla="*/ 315226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381250 w 2933700"/>
              <a:gd name="connsiteY6" fmla="*/ 315226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352675 w 2933700"/>
              <a:gd name="connsiteY6" fmla="*/ 313956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352675 w 2933700"/>
              <a:gd name="connsiteY6" fmla="*/ 313956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352675 w 2933700"/>
              <a:gd name="connsiteY6" fmla="*/ 313956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352675 w 2933700"/>
              <a:gd name="connsiteY6" fmla="*/ 313956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352675 w 2933700"/>
              <a:gd name="connsiteY6" fmla="*/ 313956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50165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352675 w 2933700"/>
              <a:gd name="connsiteY6" fmla="*/ 313956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50165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352675 w 2933700"/>
              <a:gd name="connsiteY6" fmla="*/ 3139565 h 3189599"/>
              <a:gd name="connsiteX7" fmla="*/ 2933700 w 2933700"/>
              <a:gd name="connsiteY7" fmla="*/ 3158615 h 3189599"/>
              <a:gd name="connsiteX0" fmla="*/ 0 w 2933700"/>
              <a:gd name="connsiteY0" fmla="*/ 3187720 h 3190129"/>
              <a:gd name="connsiteX1" fmla="*/ 501650 w 2933700"/>
              <a:gd name="connsiteY1" fmla="*/ 1470045 h 3190129"/>
              <a:gd name="connsiteX2" fmla="*/ 850900 w 2933700"/>
              <a:gd name="connsiteY2" fmla="*/ 168295 h 3190129"/>
              <a:gd name="connsiteX3" fmla="*/ 1047750 w 2933700"/>
              <a:gd name="connsiteY3" fmla="*/ 6370 h 3190129"/>
              <a:gd name="connsiteX4" fmla="*/ 1228725 w 2933700"/>
              <a:gd name="connsiteY4" fmla="*/ 339745 h 3190129"/>
              <a:gd name="connsiteX5" fmla="*/ 1790700 w 2933700"/>
              <a:gd name="connsiteY5" fmla="*/ 2257445 h 3190129"/>
              <a:gd name="connsiteX6" fmla="*/ 2352675 w 2933700"/>
              <a:gd name="connsiteY6" fmla="*/ 3140095 h 3190129"/>
              <a:gd name="connsiteX7" fmla="*/ 2933700 w 2933700"/>
              <a:gd name="connsiteY7" fmla="*/ 3159145 h 3190129"/>
              <a:gd name="connsiteX0" fmla="*/ 0 w 2933700"/>
              <a:gd name="connsiteY0" fmla="*/ 3173570 h 3175979"/>
              <a:gd name="connsiteX1" fmla="*/ 501650 w 2933700"/>
              <a:gd name="connsiteY1" fmla="*/ 1455895 h 3175979"/>
              <a:gd name="connsiteX2" fmla="*/ 850900 w 2933700"/>
              <a:gd name="connsiteY2" fmla="*/ 154145 h 3175979"/>
              <a:gd name="connsiteX3" fmla="*/ 1047750 w 2933700"/>
              <a:gd name="connsiteY3" fmla="*/ 8095 h 3175979"/>
              <a:gd name="connsiteX4" fmla="*/ 1228725 w 2933700"/>
              <a:gd name="connsiteY4" fmla="*/ 325595 h 3175979"/>
              <a:gd name="connsiteX5" fmla="*/ 1790700 w 2933700"/>
              <a:gd name="connsiteY5" fmla="*/ 2243295 h 3175979"/>
              <a:gd name="connsiteX6" fmla="*/ 2352675 w 2933700"/>
              <a:gd name="connsiteY6" fmla="*/ 3125945 h 3175979"/>
              <a:gd name="connsiteX7" fmla="*/ 2933700 w 2933700"/>
              <a:gd name="connsiteY7" fmla="*/ 3144995 h 3175979"/>
              <a:gd name="connsiteX0" fmla="*/ 0 w 2933700"/>
              <a:gd name="connsiteY0" fmla="*/ 3173570 h 3175979"/>
              <a:gd name="connsiteX1" fmla="*/ 501650 w 2933700"/>
              <a:gd name="connsiteY1" fmla="*/ 1455895 h 3175979"/>
              <a:gd name="connsiteX2" fmla="*/ 850900 w 2933700"/>
              <a:gd name="connsiteY2" fmla="*/ 154145 h 3175979"/>
              <a:gd name="connsiteX3" fmla="*/ 1047750 w 2933700"/>
              <a:gd name="connsiteY3" fmla="*/ 8095 h 3175979"/>
              <a:gd name="connsiteX4" fmla="*/ 1228725 w 2933700"/>
              <a:gd name="connsiteY4" fmla="*/ 325595 h 3175979"/>
              <a:gd name="connsiteX5" fmla="*/ 1790700 w 2933700"/>
              <a:gd name="connsiteY5" fmla="*/ 2243295 h 3175979"/>
              <a:gd name="connsiteX6" fmla="*/ 2352675 w 2933700"/>
              <a:gd name="connsiteY6" fmla="*/ 3125945 h 3175979"/>
              <a:gd name="connsiteX7" fmla="*/ 2933700 w 2933700"/>
              <a:gd name="connsiteY7" fmla="*/ 3144995 h 3175979"/>
              <a:gd name="connsiteX0" fmla="*/ 0 w 2933700"/>
              <a:gd name="connsiteY0" fmla="*/ 3173570 h 3176820"/>
              <a:gd name="connsiteX1" fmla="*/ 501650 w 2933700"/>
              <a:gd name="connsiteY1" fmla="*/ 1455895 h 3176820"/>
              <a:gd name="connsiteX2" fmla="*/ 850900 w 2933700"/>
              <a:gd name="connsiteY2" fmla="*/ 154145 h 3176820"/>
              <a:gd name="connsiteX3" fmla="*/ 1047750 w 2933700"/>
              <a:gd name="connsiteY3" fmla="*/ 8095 h 3176820"/>
              <a:gd name="connsiteX4" fmla="*/ 1228725 w 2933700"/>
              <a:gd name="connsiteY4" fmla="*/ 325595 h 3176820"/>
              <a:gd name="connsiteX5" fmla="*/ 1790700 w 2933700"/>
              <a:gd name="connsiteY5" fmla="*/ 2243295 h 3176820"/>
              <a:gd name="connsiteX6" fmla="*/ 2352675 w 2933700"/>
              <a:gd name="connsiteY6" fmla="*/ 3125945 h 3176820"/>
              <a:gd name="connsiteX7" fmla="*/ 2933700 w 2933700"/>
              <a:gd name="connsiteY7" fmla="*/ 3144995 h 3176820"/>
              <a:gd name="connsiteX0" fmla="*/ 0 w 2933700"/>
              <a:gd name="connsiteY0" fmla="*/ 3173570 h 3176820"/>
              <a:gd name="connsiteX1" fmla="*/ 501650 w 2933700"/>
              <a:gd name="connsiteY1" fmla="*/ 1455895 h 3176820"/>
              <a:gd name="connsiteX2" fmla="*/ 850900 w 2933700"/>
              <a:gd name="connsiteY2" fmla="*/ 154145 h 3176820"/>
              <a:gd name="connsiteX3" fmla="*/ 1047750 w 2933700"/>
              <a:gd name="connsiteY3" fmla="*/ 8095 h 3176820"/>
              <a:gd name="connsiteX4" fmla="*/ 1228725 w 2933700"/>
              <a:gd name="connsiteY4" fmla="*/ 325595 h 3176820"/>
              <a:gd name="connsiteX5" fmla="*/ 1790700 w 2933700"/>
              <a:gd name="connsiteY5" fmla="*/ 2243295 h 3176820"/>
              <a:gd name="connsiteX6" fmla="*/ 2352675 w 2933700"/>
              <a:gd name="connsiteY6" fmla="*/ 3125945 h 3176820"/>
              <a:gd name="connsiteX7" fmla="*/ 2933700 w 2933700"/>
              <a:gd name="connsiteY7" fmla="*/ 3144995 h 3176820"/>
              <a:gd name="connsiteX0" fmla="*/ 0 w 2933700"/>
              <a:gd name="connsiteY0" fmla="*/ 3170202 h 3173452"/>
              <a:gd name="connsiteX1" fmla="*/ 501650 w 2933700"/>
              <a:gd name="connsiteY1" fmla="*/ 1452527 h 3173452"/>
              <a:gd name="connsiteX2" fmla="*/ 850900 w 2933700"/>
              <a:gd name="connsiteY2" fmla="*/ 150777 h 3173452"/>
              <a:gd name="connsiteX3" fmla="*/ 1047750 w 2933700"/>
              <a:gd name="connsiteY3" fmla="*/ 4727 h 3173452"/>
              <a:gd name="connsiteX4" fmla="*/ 1228725 w 2933700"/>
              <a:gd name="connsiteY4" fmla="*/ 322227 h 3173452"/>
              <a:gd name="connsiteX5" fmla="*/ 1790700 w 2933700"/>
              <a:gd name="connsiteY5" fmla="*/ 2239927 h 3173452"/>
              <a:gd name="connsiteX6" fmla="*/ 2352675 w 2933700"/>
              <a:gd name="connsiteY6" fmla="*/ 3122577 h 3173452"/>
              <a:gd name="connsiteX7" fmla="*/ 2933700 w 2933700"/>
              <a:gd name="connsiteY7" fmla="*/ 3141627 h 3173452"/>
              <a:gd name="connsiteX0" fmla="*/ 0 w 2933700"/>
              <a:gd name="connsiteY0" fmla="*/ 3214426 h 3217676"/>
              <a:gd name="connsiteX1" fmla="*/ 501650 w 2933700"/>
              <a:gd name="connsiteY1" fmla="*/ 1496751 h 3217676"/>
              <a:gd name="connsiteX2" fmla="*/ 850900 w 2933700"/>
              <a:gd name="connsiteY2" fmla="*/ 195001 h 3217676"/>
              <a:gd name="connsiteX3" fmla="*/ 1047750 w 2933700"/>
              <a:gd name="connsiteY3" fmla="*/ 48951 h 3217676"/>
              <a:gd name="connsiteX4" fmla="*/ 1228725 w 2933700"/>
              <a:gd name="connsiteY4" fmla="*/ 366451 h 3217676"/>
              <a:gd name="connsiteX5" fmla="*/ 1790700 w 2933700"/>
              <a:gd name="connsiteY5" fmla="*/ 2284151 h 3217676"/>
              <a:gd name="connsiteX6" fmla="*/ 2352675 w 2933700"/>
              <a:gd name="connsiteY6" fmla="*/ 3166801 h 3217676"/>
              <a:gd name="connsiteX7" fmla="*/ 2933700 w 2933700"/>
              <a:gd name="connsiteY7" fmla="*/ 3185851 h 3217676"/>
              <a:gd name="connsiteX0" fmla="*/ 0 w 2933700"/>
              <a:gd name="connsiteY0" fmla="*/ 3170202 h 3173452"/>
              <a:gd name="connsiteX1" fmla="*/ 501650 w 2933700"/>
              <a:gd name="connsiteY1" fmla="*/ 1452527 h 3173452"/>
              <a:gd name="connsiteX2" fmla="*/ 850900 w 2933700"/>
              <a:gd name="connsiteY2" fmla="*/ 150777 h 3173452"/>
              <a:gd name="connsiteX3" fmla="*/ 1047750 w 2933700"/>
              <a:gd name="connsiteY3" fmla="*/ 4727 h 3173452"/>
              <a:gd name="connsiteX4" fmla="*/ 1228725 w 2933700"/>
              <a:gd name="connsiteY4" fmla="*/ 322227 h 3173452"/>
              <a:gd name="connsiteX5" fmla="*/ 1790700 w 2933700"/>
              <a:gd name="connsiteY5" fmla="*/ 2239927 h 3173452"/>
              <a:gd name="connsiteX6" fmla="*/ 2352675 w 2933700"/>
              <a:gd name="connsiteY6" fmla="*/ 3122577 h 3173452"/>
              <a:gd name="connsiteX7" fmla="*/ 2933700 w 2933700"/>
              <a:gd name="connsiteY7" fmla="*/ 3141627 h 3173452"/>
              <a:gd name="connsiteX0" fmla="*/ 0 w 2933700"/>
              <a:gd name="connsiteY0" fmla="*/ 3170202 h 3173452"/>
              <a:gd name="connsiteX1" fmla="*/ 501650 w 2933700"/>
              <a:gd name="connsiteY1" fmla="*/ 1452527 h 3173452"/>
              <a:gd name="connsiteX2" fmla="*/ 850900 w 2933700"/>
              <a:gd name="connsiteY2" fmla="*/ 150777 h 3173452"/>
              <a:gd name="connsiteX3" fmla="*/ 1047750 w 2933700"/>
              <a:gd name="connsiteY3" fmla="*/ 4727 h 3173452"/>
              <a:gd name="connsiteX4" fmla="*/ 1228725 w 2933700"/>
              <a:gd name="connsiteY4" fmla="*/ 322227 h 3173452"/>
              <a:gd name="connsiteX5" fmla="*/ 1790700 w 2933700"/>
              <a:gd name="connsiteY5" fmla="*/ 2239927 h 3173452"/>
              <a:gd name="connsiteX6" fmla="*/ 2352675 w 2933700"/>
              <a:gd name="connsiteY6" fmla="*/ 3122577 h 3173452"/>
              <a:gd name="connsiteX7" fmla="*/ 2933700 w 2933700"/>
              <a:gd name="connsiteY7" fmla="*/ 3141627 h 3173452"/>
              <a:gd name="connsiteX0" fmla="*/ 0 w 2933700"/>
              <a:gd name="connsiteY0" fmla="*/ 3177329 h 3180579"/>
              <a:gd name="connsiteX1" fmla="*/ 501650 w 2933700"/>
              <a:gd name="connsiteY1" fmla="*/ 1459654 h 3180579"/>
              <a:gd name="connsiteX2" fmla="*/ 850900 w 2933700"/>
              <a:gd name="connsiteY2" fmla="*/ 157904 h 3180579"/>
              <a:gd name="connsiteX3" fmla="*/ 1047750 w 2933700"/>
              <a:gd name="connsiteY3" fmla="*/ 11854 h 3180579"/>
              <a:gd name="connsiteX4" fmla="*/ 1219200 w 2933700"/>
              <a:gd name="connsiteY4" fmla="*/ 346023 h 3180579"/>
              <a:gd name="connsiteX5" fmla="*/ 1790700 w 2933700"/>
              <a:gd name="connsiteY5" fmla="*/ 2247054 h 3180579"/>
              <a:gd name="connsiteX6" fmla="*/ 2352675 w 2933700"/>
              <a:gd name="connsiteY6" fmla="*/ 3129704 h 3180579"/>
              <a:gd name="connsiteX7" fmla="*/ 2933700 w 2933700"/>
              <a:gd name="connsiteY7" fmla="*/ 3148754 h 3180579"/>
              <a:gd name="connsiteX0" fmla="*/ 0 w 2933700"/>
              <a:gd name="connsiteY0" fmla="*/ 3177660 h 3180910"/>
              <a:gd name="connsiteX1" fmla="*/ 501650 w 2933700"/>
              <a:gd name="connsiteY1" fmla="*/ 1459985 h 3180910"/>
              <a:gd name="connsiteX2" fmla="*/ 850900 w 2933700"/>
              <a:gd name="connsiteY2" fmla="*/ 158235 h 3180910"/>
              <a:gd name="connsiteX3" fmla="*/ 1047750 w 2933700"/>
              <a:gd name="connsiteY3" fmla="*/ 12185 h 3180910"/>
              <a:gd name="connsiteX4" fmla="*/ 1233487 w 2933700"/>
              <a:gd name="connsiteY4" fmla="*/ 351116 h 3180910"/>
              <a:gd name="connsiteX5" fmla="*/ 1790700 w 2933700"/>
              <a:gd name="connsiteY5" fmla="*/ 2247385 h 3180910"/>
              <a:gd name="connsiteX6" fmla="*/ 2352675 w 2933700"/>
              <a:gd name="connsiteY6" fmla="*/ 3130035 h 3180910"/>
              <a:gd name="connsiteX7" fmla="*/ 2933700 w 2933700"/>
              <a:gd name="connsiteY7" fmla="*/ 3149085 h 3180910"/>
              <a:gd name="connsiteX0" fmla="*/ 0 w 2933700"/>
              <a:gd name="connsiteY0" fmla="*/ 3170872 h 3174122"/>
              <a:gd name="connsiteX1" fmla="*/ 501650 w 2933700"/>
              <a:gd name="connsiteY1" fmla="*/ 1453197 h 3174122"/>
              <a:gd name="connsiteX2" fmla="*/ 850900 w 2933700"/>
              <a:gd name="connsiteY2" fmla="*/ 151447 h 3174122"/>
              <a:gd name="connsiteX3" fmla="*/ 1047750 w 2933700"/>
              <a:gd name="connsiteY3" fmla="*/ 5397 h 3174122"/>
              <a:gd name="connsiteX4" fmla="*/ 1233487 w 2933700"/>
              <a:gd name="connsiteY4" fmla="*/ 344328 h 3174122"/>
              <a:gd name="connsiteX5" fmla="*/ 1790700 w 2933700"/>
              <a:gd name="connsiteY5" fmla="*/ 2240597 h 3174122"/>
              <a:gd name="connsiteX6" fmla="*/ 2352675 w 2933700"/>
              <a:gd name="connsiteY6" fmla="*/ 3123247 h 3174122"/>
              <a:gd name="connsiteX7" fmla="*/ 2933700 w 2933700"/>
              <a:gd name="connsiteY7" fmla="*/ 3142297 h 3174122"/>
              <a:gd name="connsiteX0" fmla="*/ 0 w 2933700"/>
              <a:gd name="connsiteY0" fmla="*/ 3205285 h 3208535"/>
              <a:gd name="connsiteX1" fmla="*/ 501650 w 2933700"/>
              <a:gd name="connsiteY1" fmla="*/ 1487610 h 3208535"/>
              <a:gd name="connsiteX2" fmla="*/ 850900 w 2933700"/>
              <a:gd name="connsiteY2" fmla="*/ 185860 h 3208535"/>
              <a:gd name="connsiteX3" fmla="*/ 1054893 w 2933700"/>
              <a:gd name="connsiteY3" fmla="*/ 18379 h 3208535"/>
              <a:gd name="connsiteX4" fmla="*/ 1233487 w 2933700"/>
              <a:gd name="connsiteY4" fmla="*/ 378741 h 3208535"/>
              <a:gd name="connsiteX5" fmla="*/ 1790700 w 2933700"/>
              <a:gd name="connsiteY5" fmla="*/ 2275010 h 3208535"/>
              <a:gd name="connsiteX6" fmla="*/ 2352675 w 2933700"/>
              <a:gd name="connsiteY6" fmla="*/ 3157660 h 3208535"/>
              <a:gd name="connsiteX7" fmla="*/ 2933700 w 2933700"/>
              <a:gd name="connsiteY7" fmla="*/ 3176710 h 3208535"/>
              <a:gd name="connsiteX0" fmla="*/ 0 w 2933700"/>
              <a:gd name="connsiteY0" fmla="*/ 3192821 h 3196071"/>
              <a:gd name="connsiteX1" fmla="*/ 501650 w 2933700"/>
              <a:gd name="connsiteY1" fmla="*/ 1475146 h 3196071"/>
              <a:gd name="connsiteX2" fmla="*/ 850900 w 2933700"/>
              <a:gd name="connsiteY2" fmla="*/ 173396 h 3196071"/>
              <a:gd name="connsiteX3" fmla="*/ 1054893 w 2933700"/>
              <a:gd name="connsiteY3" fmla="*/ 5915 h 3196071"/>
              <a:gd name="connsiteX4" fmla="*/ 1233487 w 2933700"/>
              <a:gd name="connsiteY4" fmla="*/ 366277 h 3196071"/>
              <a:gd name="connsiteX5" fmla="*/ 1790700 w 2933700"/>
              <a:gd name="connsiteY5" fmla="*/ 2262546 h 3196071"/>
              <a:gd name="connsiteX6" fmla="*/ 2352675 w 2933700"/>
              <a:gd name="connsiteY6" fmla="*/ 3145196 h 3196071"/>
              <a:gd name="connsiteX7" fmla="*/ 2933700 w 2933700"/>
              <a:gd name="connsiteY7" fmla="*/ 3164246 h 3196071"/>
              <a:gd name="connsiteX0" fmla="*/ 0 w 2933700"/>
              <a:gd name="connsiteY0" fmla="*/ 3202155 h 3205405"/>
              <a:gd name="connsiteX1" fmla="*/ 501650 w 2933700"/>
              <a:gd name="connsiteY1" fmla="*/ 1484480 h 3205405"/>
              <a:gd name="connsiteX2" fmla="*/ 850900 w 2933700"/>
              <a:gd name="connsiteY2" fmla="*/ 182730 h 3205405"/>
              <a:gd name="connsiteX3" fmla="*/ 1054893 w 2933700"/>
              <a:gd name="connsiteY3" fmla="*/ 15249 h 3205405"/>
              <a:gd name="connsiteX4" fmla="*/ 1233487 w 2933700"/>
              <a:gd name="connsiteY4" fmla="*/ 375611 h 3205405"/>
              <a:gd name="connsiteX5" fmla="*/ 1790700 w 2933700"/>
              <a:gd name="connsiteY5" fmla="*/ 2271880 h 3205405"/>
              <a:gd name="connsiteX6" fmla="*/ 2352675 w 2933700"/>
              <a:gd name="connsiteY6" fmla="*/ 3154530 h 3205405"/>
              <a:gd name="connsiteX7" fmla="*/ 2933700 w 2933700"/>
              <a:gd name="connsiteY7" fmla="*/ 3173580 h 3205405"/>
              <a:gd name="connsiteX0" fmla="*/ 0 w 2933700"/>
              <a:gd name="connsiteY0" fmla="*/ 3201114 h 3204364"/>
              <a:gd name="connsiteX1" fmla="*/ 501650 w 2933700"/>
              <a:gd name="connsiteY1" fmla="*/ 1483439 h 3204364"/>
              <a:gd name="connsiteX2" fmla="*/ 850900 w 2933700"/>
              <a:gd name="connsiteY2" fmla="*/ 181689 h 3204364"/>
              <a:gd name="connsiteX3" fmla="*/ 1054893 w 2933700"/>
              <a:gd name="connsiteY3" fmla="*/ 14208 h 3204364"/>
              <a:gd name="connsiteX4" fmla="*/ 1233487 w 2933700"/>
              <a:gd name="connsiteY4" fmla="*/ 374570 h 3204364"/>
              <a:gd name="connsiteX5" fmla="*/ 1790700 w 2933700"/>
              <a:gd name="connsiteY5" fmla="*/ 2270839 h 3204364"/>
              <a:gd name="connsiteX6" fmla="*/ 2352675 w 2933700"/>
              <a:gd name="connsiteY6" fmla="*/ 3153489 h 3204364"/>
              <a:gd name="connsiteX7" fmla="*/ 2933700 w 2933700"/>
              <a:gd name="connsiteY7" fmla="*/ 3172539 h 3204364"/>
              <a:gd name="connsiteX0" fmla="*/ 0 w 2933700"/>
              <a:gd name="connsiteY0" fmla="*/ 3201114 h 3204364"/>
              <a:gd name="connsiteX1" fmla="*/ 501650 w 2933700"/>
              <a:gd name="connsiteY1" fmla="*/ 1483439 h 3204364"/>
              <a:gd name="connsiteX2" fmla="*/ 850900 w 2933700"/>
              <a:gd name="connsiteY2" fmla="*/ 181689 h 3204364"/>
              <a:gd name="connsiteX3" fmla="*/ 1054893 w 2933700"/>
              <a:gd name="connsiteY3" fmla="*/ 14208 h 3204364"/>
              <a:gd name="connsiteX4" fmla="*/ 1233487 w 2933700"/>
              <a:gd name="connsiteY4" fmla="*/ 374570 h 3204364"/>
              <a:gd name="connsiteX5" fmla="*/ 1790700 w 2933700"/>
              <a:gd name="connsiteY5" fmla="*/ 2270839 h 3204364"/>
              <a:gd name="connsiteX6" fmla="*/ 2352675 w 2933700"/>
              <a:gd name="connsiteY6" fmla="*/ 3153489 h 3204364"/>
              <a:gd name="connsiteX7" fmla="*/ 2933700 w 2933700"/>
              <a:gd name="connsiteY7" fmla="*/ 3172539 h 3204364"/>
              <a:gd name="connsiteX0" fmla="*/ 0 w 2933700"/>
              <a:gd name="connsiteY0" fmla="*/ 3201114 h 3204364"/>
              <a:gd name="connsiteX1" fmla="*/ 501650 w 2933700"/>
              <a:gd name="connsiteY1" fmla="*/ 1483439 h 3204364"/>
              <a:gd name="connsiteX2" fmla="*/ 850900 w 2933700"/>
              <a:gd name="connsiteY2" fmla="*/ 181689 h 3204364"/>
              <a:gd name="connsiteX3" fmla="*/ 1054893 w 2933700"/>
              <a:gd name="connsiteY3" fmla="*/ 14208 h 3204364"/>
              <a:gd name="connsiteX4" fmla="*/ 1233487 w 2933700"/>
              <a:gd name="connsiteY4" fmla="*/ 374570 h 3204364"/>
              <a:gd name="connsiteX5" fmla="*/ 1790700 w 2933700"/>
              <a:gd name="connsiteY5" fmla="*/ 2270839 h 3204364"/>
              <a:gd name="connsiteX6" fmla="*/ 2352675 w 2933700"/>
              <a:gd name="connsiteY6" fmla="*/ 3153489 h 3204364"/>
              <a:gd name="connsiteX7" fmla="*/ 2933700 w 2933700"/>
              <a:gd name="connsiteY7" fmla="*/ 3172539 h 3204364"/>
              <a:gd name="connsiteX0" fmla="*/ 0 w 2933700"/>
              <a:gd name="connsiteY0" fmla="*/ 3201114 h 3204364"/>
              <a:gd name="connsiteX1" fmla="*/ 501650 w 2933700"/>
              <a:gd name="connsiteY1" fmla="*/ 1483439 h 3204364"/>
              <a:gd name="connsiteX2" fmla="*/ 850900 w 2933700"/>
              <a:gd name="connsiteY2" fmla="*/ 181689 h 3204364"/>
              <a:gd name="connsiteX3" fmla="*/ 1054893 w 2933700"/>
              <a:gd name="connsiteY3" fmla="*/ 14208 h 3204364"/>
              <a:gd name="connsiteX4" fmla="*/ 1233487 w 2933700"/>
              <a:gd name="connsiteY4" fmla="*/ 374570 h 3204364"/>
              <a:gd name="connsiteX5" fmla="*/ 1790700 w 2933700"/>
              <a:gd name="connsiteY5" fmla="*/ 2270839 h 3204364"/>
              <a:gd name="connsiteX6" fmla="*/ 2352675 w 2933700"/>
              <a:gd name="connsiteY6" fmla="*/ 3153489 h 3204364"/>
              <a:gd name="connsiteX7" fmla="*/ 2933700 w 2933700"/>
              <a:gd name="connsiteY7" fmla="*/ 3172539 h 3204364"/>
              <a:gd name="connsiteX0" fmla="*/ 0 w 2933700"/>
              <a:gd name="connsiteY0" fmla="*/ 3201114 h 3204364"/>
              <a:gd name="connsiteX1" fmla="*/ 501650 w 2933700"/>
              <a:gd name="connsiteY1" fmla="*/ 1483439 h 3204364"/>
              <a:gd name="connsiteX2" fmla="*/ 850900 w 2933700"/>
              <a:gd name="connsiteY2" fmla="*/ 181689 h 3204364"/>
              <a:gd name="connsiteX3" fmla="*/ 1054893 w 2933700"/>
              <a:gd name="connsiteY3" fmla="*/ 14208 h 3204364"/>
              <a:gd name="connsiteX4" fmla="*/ 1233487 w 2933700"/>
              <a:gd name="connsiteY4" fmla="*/ 374570 h 3204364"/>
              <a:gd name="connsiteX5" fmla="*/ 1790700 w 2933700"/>
              <a:gd name="connsiteY5" fmla="*/ 2270839 h 3204364"/>
              <a:gd name="connsiteX6" fmla="*/ 2352675 w 2933700"/>
              <a:gd name="connsiteY6" fmla="*/ 3153489 h 3204364"/>
              <a:gd name="connsiteX7" fmla="*/ 2933700 w 2933700"/>
              <a:gd name="connsiteY7" fmla="*/ 3172539 h 3204364"/>
              <a:gd name="connsiteX0" fmla="*/ 0 w 2933700"/>
              <a:gd name="connsiteY0" fmla="*/ 3201114 h 3204364"/>
              <a:gd name="connsiteX1" fmla="*/ 501650 w 2933700"/>
              <a:gd name="connsiteY1" fmla="*/ 1483439 h 3204364"/>
              <a:gd name="connsiteX2" fmla="*/ 850900 w 2933700"/>
              <a:gd name="connsiteY2" fmla="*/ 181689 h 3204364"/>
              <a:gd name="connsiteX3" fmla="*/ 1054893 w 2933700"/>
              <a:gd name="connsiteY3" fmla="*/ 14208 h 3204364"/>
              <a:gd name="connsiteX4" fmla="*/ 1233487 w 2933700"/>
              <a:gd name="connsiteY4" fmla="*/ 374570 h 3204364"/>
              <a:gd name="connsiteX5" fmla="*/ 1790700 w 2933700"/>
              <a:gd name="connsiteY5" fmla="*/ 2270839 h 3204364"/>
              <a:gd name="connsiteX6" fmla="*/ 2352675 w 2933700"/>
              <a:gd name="connsiteY6" fmla="*/ 3153489 h 3204364"/>
              <a:gd name="connsiteX7" fmla="*/ 2933700 w 2933700"/>
              <a:gd name="connsiteY7" fmla="*/ 3172539 h 3204364"/>
              <a:gd name="connsiteX0" fmla="*/ 0 w 2654300"/>
              <a:gd name="connsiteY0" fmla="*/ 3201114 h 3218402"/>
              <a:gd name="connsiteX1" fmla="*/ 501650 w 2654300"/>
              <a:gd name="connsiteY1" fmla="*/ 1483439 h 3218402"/>
              <a:gd name="connsiteX2" fmla="*/ 850900 w 2654300"/>
              <a:gd name="connsiteY2" fmla="*/ 181689 h 3218402"/>
              <a:gd name="connsiteX3" fmla="*/ 1054893 w 2654300"/>
              <a:gd name="connsiteY3" fmla="*/ 14208 h 3218402"/>
              <a:gd name="connsiteX4" fmla="*/ 1233487 w 2654300"/>
              <a:gd name="connsiteY4" fmla="*/ 374570 h 3218402"/>
              <a:gd name="connsiteX5" fmla="*/ 1790700 w 2654300"/>
              <a:gd name="connsiteY5" fmla="*/ 2270839 h 3218402"/>
              <a:gd name="connsiteX6" fmla="*/ 2352675 w 2654300"/>
              <a:gd name="connsiteY6" fmla="*/ 3153489 h 3218402"/>
              <a:gd name="connsiteX7" fmla="*/ 2654300 w 2654300"/>
              <a:gd name="connsiteY7" fmla="*/ 3153489 h 3218402"/>
              <a:gd name="connsiteX0" fmla="*/ 0 w 2352675"/>
              <a:gd name="connsiteY0" fmla="*/ 3201114 h 3204364"/>
              <a:gd name="connsiteX1" fmla="*/ 501650 w 2352675"/>
              <a:gd name="connsiteY1" fmla="*/ 1483439 h 3204364"/>
              <a:gd name="connsiteX2" fmla="*/ 850900 w 2352675"/>
              <a:gd name="connsiteY2" fmla="*/ 181689 h 3204364"/>
              <a:gd name="connsiteX3" fmla="*/ 1054893 w 2352675"/>
              <a:gd name="connsiteY3" fmla="*/ 14208 h 3204364"/>
              <a:gd name="connsiteX4" fmla="*/ 1233487 w 2352675"/>
              <a:gd name="connsiteY4" fmla="*/ 374570 h 3204364"/>
              <a:gd name="connsiteX5" fmla="*/ 1790700 w 2352675"/>
              <a:gd name="connsiteY5" fmla="*/ 2270839 h 3204364"/>
              <a:gd name="connsiteX6" fmla="*/ 2352675 w 2352675"/>
              <a:gd name="connsiteY6" fmla="*/ 3153489 h 3204364"/>
              <a:gd name="connsiteX0" fmla="*/ 0 w 2390775"/>
              <a:gd name="connsiteY0" fmla="*/ 3201114 h 3204364"/>
              <a:gd name="connsiteX1" fmla="*/ 501650 w 2390775"/>
              <a:gd name="connsiteY1" fmla="*/ 1483439 h 3204364"/>
              <a:gd name="connsiteX2" fmla="*/ 850900 w 2390775"/>
              <a:gd name="connsiteY2" fmla="*/ 181689 h 3204364"/>
              <a:gd name="connsiteX3" fmla="*/ 1054893 w 2390775"/>
              <a:gd name="connsiteY3" fmla="*/ 14208 h 3204364"/>
              <a:gd name="connsiteX4" fmla="*/ 1233487 w 2390775"/>
              <a:gd name="connsiteY4" fmla="*/ 374570 h 3204364"/>
              <a:gd name="connsiteX5" fmla="*/ 1790700 w 2390775"/>
              <a:gd name="connsiteY5" fmla="*/ 2270839 h 3204364"/>
              <a:gd name="connsiteX6" fmla="*/ 2390775 w 2390775"/>
              <a:gd name="connsiteY6" fmla="*/ 3159839 h 3204364"/>
              <a:gd name="connsiteX0" fmla="*/ 0 w 2390775"/>
              <a:gd name="connsiteY0" fmla="*/ 3201114 h 3204364"/>
              <a:gd name="connsiteX1" fmla="*/ 501650 w 2390775"/>
              <a:gd name="connsiteY1" fmla="*/ 1483439 h 3204364"/>
              <a:gd name="connsiteX2" fmla="*/ 850900 w 2390775"/>
              <a:gd name="connsiteY2" fmla="*/ 181689 h 3204364"/>
              <a:gd name="connsiteX3" fmla="*/ 1054893 w 2390775"/>
              <a:gd name="connsiteY3" fmla="*/ 14208 h 3204364"/>
              <a:gd name="connsiteX4" fmla="*/ 1233487 w 2390775"/>
              <a:gd name="connsiteY4" fmla="*/ 374570 h 3204364"/>
              <a:gd name="connsiteX5" fmla="*/ 1790700 w 2390775"/>
              <a:gd name="connsiteY5" fmla="*/ 2270839 h 3204364"/>
              <a:gd name="connsiteX6" fmla="*/ 2390775 w 2390775"/>
              <a:gd name="connsiteY6" fmla="*/ 3159839 h 3204364"/>
              <a:gd name="connsiteX0" fmla="*/ 0 w 2390775"/>
              <a:gd name="connsiteY0" fmla="*/ 3201114 h 3204364"/>
              <a:gd name="connsiteX1" fmla="*/ 501650 w 2390775"/>
              <a:gd name="connsiteY1" fmla="*/ 1483439 h 3204364"/>
              <a:gd name="connsiteX2" fmla="*/ 850900 w 2390775"/>
              <a:gd name="connsiteY2" fmla="*/ 181689 h 3204364"/>
              <a:gd name="connsiteX3" fmla="*/ 1054893 w 2390775"/>
              <a:gd name="connsiteY3" fmla="*/ 14208 h 3204364"/>
              <a:gd name="connsiteX4" fmla="*/ 1233487 w 2390775"/>
              <a:gd name="connsiteY4" fmla="*/ 374570 h 3204364"/>
              <a:gd name="connsiteX5" fmla="*/ 1790700 w 2390775"/>
              <a:gd name="connsiteY5" fmla="*/ 2270839 h 3204364"/>
              <a:gd name="connsiteX6" fmla="*/ 2390775 w 2390775"/>
              <a:gd name="connsiteY6" fmla="*/ 3159839 h 3204364"/>
              <a:gd name="connsiteX0" fmla="*/ 0 w 2390775"/>
              <a:gd name="connsiteY0" fmla="*/ 3201114 h 3204364"/>
              <a:gd name="connsiteX1" fmla="*/ 501650 w 2390775"/>
              <a:gd name="connsiteY1" fmla="*/ 1483439 h 3204364"/>
              <a:gd name="connsiteX2" fmla="*/ 850900 w 2390775"/>
              <a:gd name="connsiteY2" fmla="*/ 181689 h 3204364"/>
              <a:gd name="connsiteX3" fmla="*/ 1054893 w 2390775"/>
              <a:gd name="connsiteY3" fmla="*/ 14208 h 3204364"/>
              <a:gd name="connsiteX4" fmla="*/ 1233487 w 2390775"/>
              <a:gd name="connsiteY4" fmla="*/ 374570 h 3204364"/>
              <a:gd name="connsiteX5" fmla="*/ 1790700 w 2390775"/>
              <a:gd name="connsiteY5" fmla="*/ 2270839 h 3204364"/>
              <a:gd name="connsiteX6" fmla="*/ 2390775 w 2390775"/>
              <a:gd name="connsiteY6" fmla="*/ 3159839 h 3204364"/>
              <a:gd name="connsiteX0" fmla="*/ 0 w 2390775"/>
              <a:gd name="connsiteY0" fmla="*/ 3080568 h 3083818"/>
              <a:gd name="connsiteX1" fmla="*/ 501650 w 2390775"/>
              <a:gd name="connsiteY1" fmla="*/ 1362893 h 3083818"/>
              <a:gd name="connsiteX2" fmla="*/ 850900 w 2390775"/>
              <a:gd name="connsiteY2" fmla="*/ 61143 h 3083818"/>
              <a:gd name="connsiteX3" fmla="*/ 1073943 w 2390775"/>
              <a:gd name="connsiteY3" fmla="*/ 2960712 h 3083818"/>
              <a:gd name="connsiteX4" fmla="*/ 1233487 w 2390775"/>
              <a:gd name="connsiteY4" fmla="*/ 254024 h 3083818"/>
              <a:gd name="connsiteX5" fmla="*/ 1790700 w 2390775"/>
              <a:gd name="connsiteY5" fmla="*/ 2150293 h 3083818"/>
              <a:gd name="connsiteX6" fmla="*/ 2390775 w 2390775"/>
              <a:gd name="connsiteY6" fmla="*/ 3039293 h 3083818"/>
              <a:gd name="connsiteX0" fmla="*/ 0 w 2390775"/>
              <a:gd name="connsiteY0" fmla="*/ 2834767 h 2845436"/>
              <a:gd name="connsiteX1" fmla="*/ 501650 w 2390775"/>
              <a:gd name="connsiteY1" fmla="*/ 1117092 h 2845436"/>
              <a:gd name="connsiteX2" fmla="*/ 704850 w 2390775"/>
              <a:gd name="connsiteY2" fmla="*/ 2285492 h 2845436"/>
              <a:gd name="connsiteX3" fmla="*/ 1073943 w 2390775"/>
              <a:gd name="connsiteY3" fmla="*/ 2714911 h 2845436"/>
              <a:gd name="connsiteX4" fmla="*/ 1233487 w 2390775"/>
              <a:gd name="connsiteY4" fmla="*/ 8223 h 2845436"/>
              <a:gd name="connsiteX5" fmla="*/ 1790700 w 2390775"/>
              <a:gd name="connsiteY5" fmla="*/ 1904492 h 2845436"/>
              <a:gd name="connsiteX6" fmla="*/ 2390775 w 2390775"/>
              <a:gd name="connsiteY6" fmla="*/ 2793492 h 2845436"/>
              <a:gd name="connsiteX0" fmla="*/ 0 w 2390775"/>
              <a:gd name="connsiteY0" fmla="*/ 2834767 h 2845436"/>
              <a:gd name="connsiteX1" fmla="*/ 412751 w 2390775"/>
              <a:gd name="connsiteY1" fmla="*/ 2730372 h 2845436"/>
              <a:gd name="connsiteX2" fmla="*/ 501650 w 2390775"/>
              <a:gd name="connsiteY2" fmla="*/ 1117092 h 2845436"/>
              <a:gd name="connsiteX3" fmla="*/ 704850 w 2390775"/>
              <a:gd name="connsiteY3" fmla="*/ 2285492 h 2845436"/>
              <a:gd name="connsiteX4" fmla="*/ 1073943 w 2390775"/>
              <a:gd name="connsiteY4" fmla="*/ 2714911 h 2845436"/>
              <a:gd name="connsiteX5" fmla="*/ 1233487 w 2390775"/>
              <a:gd name="connsiteY5" fmla="*/ 8223 h 2845436"/>
              <a:gd name="connsiteX6" fmla="*/ 1790700 w 2390775"/>
              <a:gd name="connsiteY6" fmla="*/ 1904492 h 2845436"/>
              <a:gd name="connsiteX7" fmla="*/ 2390775 w 2390775"/>
              <a:gd name="connsiteY7" fmla="*/ 2793492 h 2845436"/>
              <a:gd name="connsiteX0" fmla="*/ 0 w 2390775"/>
              <a:gd name="connsiteY0" fmla="*/ 1721682 h 1777817"/>
              <a:gd name="connsiteX1" fmla="*/ 412751 w 2390775"/>
              <a:gd name="connsiteY1" fmla="*/ 1617287 h 1777817"/>
              <a:gd name="connsiteX2" fmla="*/ 501650 w 2390775"/>
              <a:gd name="connsiteY2" fmla="*/ 4007 h 1777817"/>
              <a:gd name="connsiteX3" fmla="*/ 704850 w 2390775"/>
              <a:gd name="connsiteY3" fmla="*/ 1172407 h 1777817"/>
              <a:gd name="connsiteX4" fmla="*/ 1073943 w 2390775"/>
              <a:gd name="connsiteY4" fmla="*/ 1601826 h 1777817"/>
              <a:gd name="connsiteX5" fmla="*/ 1227137 w 2390775"/>
              <a:gd name="connsiteY5" fmla="*/ 1727238 h 1777817"/>
              <a:gd name="connsiteX6" fmla="*/ 1790700 w 2390775"/>
              <a:gd name="connsiteY6" fmla="*/ 791407 h 1777817"/>
              <a:gd name="connsiteX7" fmla="*/ 2390775 w 2390775"/>
              <a:gd name="connsiteY7" fmla="*/ 1680407 h 1777817"/>
              <a:gd name="connsiteX0" fmla="*/ 0 w 2390775"/>
              <a:gd name="connsiteY0" fmla="*/ 1721682 h 1728701"/>
              <a:gd name="connsiteX1" fmla="*/ 412751 w 2390775"/>
              <a:gd name="connsiteY1" fmla="*/ 1617287 h 1728701"/>
              <a:gd name="connsiteX2" fmla="*/ 501650 w 2390775"/>
              <a:gd name="connsiteY2" fmla="*/ 4007 h 1728701"/>
              <a:gd name="connsiteX3" fmla="*/ 704850 w 2390775"/>
              <a:gd name="connsiteY3" fmla="*/ 1172407 h 1728701"/>
              <a:gd name="connsiteX4" fmla="*/ 1073943 w 2390775"/>
              <a:gd name="connsiteY4" fmla="*/ 1601826 h 1728701"/>
              <a:gd name="connsiteX5" fmla="*/ 1227137 w 2390775"/>
              <a:gd name="connsiteY5" fmla="*/ 1727238 h 1728701"/>
              <a:gd name="connsiteX6" fmla="*/ 1733550 w 2390775"/>
              <a:gd name="connsiteY6" fmla="*/ 1540707 h 1728701"/>
              <a:gd name="connsiteX7" fmla="*/ 2390775 w 2390775"/>
              <a:gd name="connsiteY7" fmla="*/ 1680407 h 1728701"/>
              <a:gd name="connsiteX0" fmla="*/ 0 w 1978025"/>
              <a:gd name="connsiteY0" fmla="*/ 1721682 h 1728701"/>
              <a:gd name="connsiteX1" fmla="*/ 412751 w 1978025"/>
              <a:gd name="connsiteY1" fmla="*/ 1617287 h 1728701"/>
              <a:gd name="connsiteX2" fmla="*/ 501650 w 1978025"/>
              <a:gd name="connsiteY2" fmla="*/ 4007 h 1728701"/>
              <a:gd name="connsiteX3" fmla="*/ 704850 w 1978025"/>
              <a:gd name="connsiteY3" fmla="*/ 1172407 h 1728701"/>
              <a:gd name="connsiteX4" fmla="*/ 1073943 w 1978025"/>
              <a:gd name="connsiteY4" fmla="*/ 1601826 h 1728701"/>
              <a:gd name="connsiteX5" fmla="*/ 1227137 w 1978025"/>
              <a:gd name="connsiteY5" fmla="*/ 1727238 h 1728701"/>
              <a:gd name="connsiteX6" fmla="*/ 1733550 w 1978025"/>
              <a:gd name="connsiteY6" fmla="*/ 1540707 h 1728701"/>
              <a:gd name="connsiteX7" fmla="*/ 1978025 w 1978025"/>
              <a:gd name="connsiteY7" fmla="*/ 1667707 h 1728701"/>
              <a:gd name="connsiteX0" fmla="*/ 0 w 1978025"/>
              <a:gd name="connsiteY0" fmla="*/ 1721682 h 1728701"/>
              <a:gd name="connsiteX1" fmla="*/ 412751 w 1978025"/>
              <a:gd name="connsiteY1" fmla="*/ 1617287 h 1728701"/>
              <a:gd name="connsiteX2" fmla="*/ 501650 w 1978025"/>
              <a:gd name="connsiteY2" fmla="*/ 4007 h 1728701"/>
              <a:gd name="connsiteX3" fmla="*/ 704850 w 1978025"/>
              <a:gd name="connsiteY3" fmla="*/ 1172407 h 1728701"/>
              <a:gd name="connsiteX4" fmla="*/ 1073943 w 1978025"/>
              <a:gd name="connsiteY4" fmla="*/ 1601826 h 1728701"/>
              <a:gd name="connsiteX5" fmla="*/ 1227137 w 1978025"/>
              <a:gd name="connsiteY5" fmla="*/ 1727238 h 1728701"/>
              <a:gd name="connsiteX6" fmla="*/ 1339850 w 1978025"/>
              <a:gd name="connsiteY6" fmla="*/ 1540707 h 1728701"/>
              <a:gd name="connsiteX7" fmla="*/ 1978025 w 1978025"/>
              <a:gd name="connsiteY7" fmla="*/ 1667707 h 1728701"/>
              <a:gd name="connsiteX0" fmla="*/ 0 w 1978025"/>
              <a:gd name="connsiteY0" fmla="*/ 1721682 h 1721682"/>
              <a:gd name="connsiteX1" fmla="*/ 412751 w 1978025"/>
              <a:gd name="connsiteY1" fmla="*/ 1617287 h 1721682"/>
              <a:gd name="connsiteX2" fmla="*/ 501650 w 1978025"/>
              <a:gd name="connsiteY2" fmla="*/ 4007 h 1721682"/>
              <a:gd name="connsiteX3" fmla="*/ 704850 w 1978025"/>
              <a:gd name="connsiteY3" fmla="*/ 1172407 h 1721682"/>
              <a:gd name="connsiteX4" fmla="*/ 1073943 w 1978025"/>
              <a:gd name="connsiteY4" fmla="*/ 1601826 h 1721682"/>
              <a:gd name="connsiteX5" fmla="*/ 973137 w 1978025"/>
              <a:gd name="connsiteY5" fmla="*/ 1689138 h 1721682"/>
              <a:gd name="connsiteX6" fmla="*/ 1339850 w 1978025"/>
              <a:gd name="connsiteY6" fmla="*/ 1540707 h 1721682"/>
              <a:gd name="connsiteX7" fmla="*/ 1978025 w 1978025"/>
              <a:gd name="connsiteY7" fmla="*/ 1667707 h 1721682"/>
              <a:gd name="connsiteX0" fmla="*/ 0 w 1978025"/>
              <a:gd name="connsiteY0" fmla="*/ 1721622 h 1721622"/>
              <a:gd name="connsiteX1" fmla="*/ 412751 w 1978025"/>
              <a:gd name="connsiteY1" fmla="*/ 1617227 h 1721622"/>
              <a:gd name="connsiteX2" fmla="*/ 501650 w 1978025"/>
              <a:gd name="connsiteY2" fmla="*/ 3947 h 1721622"/>
              <a:gd name="connsiteX3" fmla="*/ 704850 w 1978025"/>
              <a:gd name="connsiteY3" fmla="*/ 1172347 h 1721622"/>
              <a:gd name="connsiteX4" fmla="*/ 769143 w 1978025"/>
              <a:gd name="connsiteY4" fmla="*/ 1506516 h 1721622"/>
              <a:gd name="connsiteX5" fmla="*/ 973137 w 1978025"/>
              <a:gd name="connsiteY5" fmla="*/ 1689078 h 1721622"/>
              <a:gd name="connsiteX6" fmla="*/ 1339850 w 1978025"/>
              <a:gd name="connsiteY6" fmla="*/ 1540647 h 1721622"/>
              <a:gd name="connsiteX7" fmla="*/ 1978025 w 1978025"/>
              <a:gd name="connsiteY7" fmla="*/ 1667647 h 1721622"/>
              <a:gd name="connsiteX0" fmla="*/ 0 w 1978025"/>
              <a:gd name="connsiteY0" fmla="*/ 1717999 h 1717999"/>
              <a:gd name="connsiteX1" fmla="*/ 412751 w 1978025"/>
              <a:gd name="connsiteY1" fmla="*/ 1613604 h 1717999"/>
              <a:gd name="connsiteX2" fmla="*/ 501650 w 1978025"/>
              <a:gd name="connsiteY2" fmla="*/ 324 h 1717999"/>
              <a:gd name="connsiteX3" fmla="*/ 590550 w 1978025"/>
              <a:gd name="connsiteY3" fmla="*/ 1473524 h 1717999"/>
              <a:gd name="connsiteX4" fmla="*/ 769143 w 1978025"/>
              <a:gd name="connsiteY4" fmla="*/ 1502893 h 1717999"/>
              <a:gd name="connsiteX5" fmla="*/ 973137 w 1978025"/>
              <a:gd name="connsiteY5" fmla="*/ 1685455 h 1717999"/>
              <a:gd name="connsiteX6" fmla="*/ 1339850 w 1978025"/>
              <a:gd name="connsiteY6" fmla="*/ 1537024 h 1717999"/>
              <a:gd name="connsiteX7" fmla="*/ 1978025 w 1978025"/>
              <a:gd name="connsiteY7" fmla="*/ 1664024 h 1717999"/>
              <a:gd name="connsiteX0" fmla="*/ 0 w 1978025"/>
              <a:gd name="connsiteY0" fmla="*/ 252458 h 252458"/>
              <a:gd name="connsiteX1" fmla="*/ 412751 w 1978025"/>
              <a:gd name="connsiteY1" fmla="*/ 148063 h 252458"/>
              <a:gd name="connsiteX2" fmla="*/ 469900 w 1978025"/>
              <a:gd name="connsiteY2" fmla="*/ 141333 h 252458"/>
              <a:gd name="connsiteX3" fmla="*/ 590550 w 1978025"/>
              <a:gd name="connsiteY3" fmla="*/ 7983 h 252458"/>
              <a:gd name="connsiteX4" fmla="*/ 769143 w 1978025"/>
              <a:gd name="connsiteY4" fmla="*/ 37352 h 252458"/>
              <a:gd name="connsiteX5" fmla="*/ 973137 w 1978025"/>
              <a:gd name="connsiteY5" fmla="*/ 219914 h 252458"/>
              <a:gd name="connsiteX6" fmla="*/ 1339850 w 1978025"/>
              <a:gd name="connsiteY6" fmla="*/ 71483 h 252458"/>
              <a:gd name="connsiteX7" fmla="*/ 1978025 w 1978025"/>
              <a:gd name="connsiteY7" fmla="*/ 198483 h 252458"/>
              <a:gd name="connsiteX0" fmla="*/ 0 w 1978025"/>
              <a:gd name="connsiteY0" fmla="*/ 253863 h 253863"/>
              <a:gd name="connsiteX1" fmla="*/ 412751 w 1978025"/>
              <a:gd name="connsiteY1" fmla="*/ 149468 h 253863"/>
              <a:gd name="connsiteX2" fmla="*/ 222250 w 1978025"/>
              <a:gd name="connsiteY2" fmla="*/ 161788 h 253863"/>
              <a:gd name="connsiteX3" fmla="*/ 590550 w 1978025"/>
              <a:gd name="connsiteY3" fmla="*/ 9388 h 253863"/>
              <a:gd name="connsiteX4" fmla="*/ 769143 w 1978025"/>
              <a:gd name="connsiteY4" fmla="*/ 38757 h 253863"/>
              <a:gd name="connsiteX5" fmla="*/ 973137 w 1978025"/>
              <a:gd name="connsiteY5" fmla="*/ 221319 h 253863"/>
              <a:gd name="connsiteX6" fmla="*/ 1339850 w 1978025"/>
              <a:gd name="connsiteY6" fmla="*/ 72888 h 253863"/>
              <a:gd name="connsiteX7" fmla="*/ 1978025 w 1978025"/>
              <a:gd name="connsiteY7" fmla="*/ 199888 h 253863"/>
              <a:gd name="connsiteX0" fmla="*/ 0 w 1978025"/>
              <a:gd name="connsiteY0" fmla="*/ 252927 h 252927"/>
              <a:gd name="connsiteX1" fmla="*/ 412751 w 1978025"/>
              <a:gd name="connsiteY1" fmla="*/ 148532 h 252927"/>
              <a:gd name="connsiteX2" fmla="*/ 450850 w 1978025"/>
              <a:gd name="connsiteY2" fmla="*/ 148152 h 252927"/>
              <a:gd name="connsiteX3" fmla="*/ 590550 w 1978025"/>
              <a:gd name="connsiteY3" fmla="*/ 8452 h 252927"/>
              <a:gd name="connsiteX4" fmla="*/ 769143 w 1978025"/>
              <a:gd name="connsiteY4" fmla="*/ 37821 h 252927"/>
              <a:gd name="connsiteX5" fmla="*/ 973137 w 1978025"/>
              <a:gd name="connsiteY5" fmla="*/ 220383 h 252927"/>
              <a:gd name="connsiteX6" fmla="*/ 1339850 w 1978025"/>
              <a:gd name="connsiteY6" fmla="*/ 71952 h 252927"/>
              <a:gd name="connsiteX7" fmla="*/ 1978025 w 1978025"/>
              <a:gd name="connsiteY7" fmla="*/ 198952 h 252927"/>
              <a:gd name="connsiteX0" fmla="*/ 0 w 1978025"/>
              <a:gd name="connsiteY0" fmla="*/ 252927 h 252927"/>
              <a:gd name="connsiteX1" fmla="*/ 120651 w 1978025"/>
              <a:gd name="connsiteY1" fmla="*/ 148532 h 252927"/>
              <a:gd name="connsiteX2" fmla="*/ 412751 w 1978025"/>
              <a:gd name="connsiteY2" fmla="*/ 148532 h 252927"/>
              <a:gd name="connsiteX3" fmla="*/ 450850 w 1978025"/>
              <a:gd name="connsiteY3" fmla="*/ 148152 h 252927"/>
              <a:gd name="connsiteX4" fmla="*/ 590550 w 1978025"/>
              <a:gd name="connsiteY4" fmla="*/ 8452 h 252927"/>
              <a:gd name="connsiteX5" fmla="*/ 769143 w 1978025"/>
              <a:gd name="connsiteY5" fmla="*/ 37821 h 252927"/>
              <a:gd name="connsiteX6" fmla="*/ 973137 w 1978025"/>
              <a:gd name="connsiteY6" fmla="*/ 220383 h 252927"/>
              <a:gd name="connsiteX7" fmla="*/ 1339850 w 1978025"/>
              <a:gd name="connsiteY7" fmla="*/ 71952 h 252927"/>
              <a:gd name="connsiteX8" fmla="*/ 1978025 w 1978025"/>
              <a:gd name="connsiteY8" fmla="*/ 198952 h 252927"/>
              <a:gd name="connsiteX0" fmla="*/ 0 w 1978025"/>
              <a:gd name="connsiteY0" fmla="*/ 246394 h 246394"/>
              <a:gd name="connsiteX1" fmla="*/ 120651 w 1978025"/>
              <a:gd name="connsiteY1" fmla="*/ 141999 h 246394"/>
              <a:gd name="connsiteX2" fmla="*/ 412751 w 1978025"/>
              <a:gd name="connsiteY2" fmla="*/ 141999 h 246394"/>
              <a:gd name="connsiteX3" fmla="*/ 311150 w 1978025"/>
              <a:gd name="connsiteY3" fmla="*/ 52719 h 246394"/>
              <a:gd name="connsiteX4" fmla="*/ 590550 w 1978025"/>
              <a:gd name="connsiteY4" fmla="*/ 1919 h 246394"/>
              <a:gd name="connsiteX5" fmla="*/ 769143 w 1978025"/>
              <a:gd name="connsiteY5" fmla="*/ 31288 h 246394"/>
              <a:gd name="connsiteX6" fmla="*/ 973137 w 1978025"/>
              <a:gd name="connsiteY6" fmla="*/ 213850 h 246394"/>
              <a:gd name="connsiteX7" fmla="*/ 1339850 w 1978025"/>
              <a:gd name="connsiteY7" fmla="*/ 65419 h 246394"/>
              <a:gd name="connsiteX8" fmla="*/ 1978025 w 1978025"/>
              <a:gd name="connsiteY8" fmla="*/ 192419 h 246394"/>
              <a:gd name="connsiteX0" fmla="*/ 0 w 1978025"/>
              <a:gd name="connsiteY0" fmla="*/ 246394 h 246394"/>
              <a:gd name="connsiteX1" fmla="*/ 120651 w 1978025"/>
              <a:gd name="connsiteY1" fmla="*/ 141999 h 246394"/>
              <a:gd name="connsiteX2" fmla="*/ 311150 w 1978025"/>
              <a:gd name="connsiteY2" fmla="*/ 52719 h 246394"/>
              <a:gd name="connsiteX3" fmla="*/ 590550 w 1978025"/>
              <a:gd name="connsiteY3" fmla="*/ 1919 h 246394"/>
              <a:gd name="connsiteX4" fmla="*/ 769143 w 1978025"/>
              <a:gd name="connsiteY4" fmla="*/ 31288 h 246394"/>
              <a:gd name="connsiteX5" fmla="*/ 973137 w 1978025"/>
              <a:gd name="connsiteY5" fmla="*/ 213850 h 246394"/>
              <a:gd name="connsiteX6" fmla="*/ 1339850 w 1978025"/>
              <a:gd name="connsiteY6" fmla="*/ 65419 h 246394"/>
              <a:gd name="connsiteX7" fmla="*/ 1978025 w 1978025"/>
              <a:gd name="connsiteY7" fmla="*/ 192419 h 246394"/>
              <a:gd name="connsiteX0" fmla="*/ 0 w 1978025"/>
              <a:gd name="connsiteY0" fmla="*/ 252954 h 252954"/>
              <a:gd name="connsiteX1" fmla="*/ 120651 w 1978025"/>
              <a:gd name="connsiteY1" fmla="*/ 148559 h 252954"/>
              <a:gd name="connsiteX2" fmla="*/ 590550 w 1978025"/>
              <a:gd name="connsiteY2" fmla="*/ 8479 h 252954"/>
              <a:gd name="connsiteX3" fmla="*/ 769143 w 1978025"/>
              <a:gd name="connsiteY3" fmla="*/ 37848 h 252954"/>
              <a:gd name="connsiteX4" fmla="*/ 973137 w 1978025"/>
              <a:gd name="connsiteY4" fmla="*/ 220410 h 252954"/>
              <a:gd name="connsiteX5" fmla="*/ 1339850 w 1978025"/>
              <a:gd name="connsiteY5" fmla="*/ 71979 h 252954"/>
              <a:gd name="connsiteX6" fmla="*/ 1978025 w 1978025"/>
              <a:gd name="connsiteY6" fmla="*/ 198979 h 252954"/>
              <a:gd name="connsiteX0" fmla="*/ 0 w 1978025"/>
              <a:gd name="connsiteY0" fmla="*/ 260670 h 260670"/>
              <a:gd name="connsiteX1" fmla="*/ 590550 w 1978025"/>
              <a:gd name="connsiteY1" fmla="*/ 16195 h 260670"/>
              <a:gd name="connsiteX2" fmla="*/ 769143 w 1978025"/>
              <a:gd name="connsiteY2" fmla="*/ 45564 h 260670"/>
              <a:gd name="connsiteX3" fmla="*/ 973137 w 1978025"/>
              <a:gd name="connsiteY3" fmla="*/ 228126 h 260670"/>
              <a:gd name="connsiteX4" fmla="*/ 1339850 w 1978025"/>
              <a:gd name="connsiteY4" fmla="*/ 79695 h 260670"/>
              <a:gd name="connsiteX5" fmla="*/ 1978025 w 1978025"/>
              <a:gd name="connsiteY5" fmla="*/ 206695 h 260670"/>
              <a:gd name="connsiteX0" fmla="*/ 0 w 1978025"/>
              <a:gd name="connsiteY0" fmla="*/ 244580 h 244580"/>
              <a:gd name="connsiteX1" fmla="*/ 590550 w 1978025"/>
              <a:gd name="connsiteY1" fmla="*/ 105 h 244580"/>
              <a:gd name="connsiteX2" fmla="*/ 973137 w 1978025"/>
              <a:gd name="connsiteY2" fmla="*/ 212036 h 244580"/>
              <a:gd name="connsiteX3" fmla="*/ 1339850 w 1978025"/>
              <a:gd name="connsiteY3" fmla="*/ 63605 h 244580"/>
              <a:gd name="connsiteX4" fmla="*/ 1978025 w 1978025"/>
              <a:gd name="connsiteY4" fmla="*/ 190605 h 244580"/>
              <a:gd name="connsiteX0" fmla="*/ 0 w 1781175"/>
              <a:gd name="connsiteY0" fmla="*/ 244580 h 279505"/>
              <a:gd name="connsiteX1" fmla="*/ 590550 w 1781175"/>
              <a:gd name="connsiteY1" fmla="*/ 105 h 279505"/>
              <a:gd name="connsiteX2" fmla="*/ 973137 w 1781175"/>
              <a:gd name="connsiteY2" fmla="*/ 212036 h 279505"/>
              <a:gd name="connsiteX3" fmla="*/ 1339850 w 1781175"/>
              <a:gd name="connsiteY3" fmla="*/ 63605 h 279505"/>
              <a:gd name="connsiteX4" fmla="*/ 1781175 w 1781175"/>
              <a:gd name="connsiteY4" fmla="*/ 279505 h 279505"/>
              <a:gd name="connsiteX0" fmla="*/ 0 w 1781175"/>
              <a:gd name="connsiteY0" fmla="*/ 244585 h 279510"/>
              <a:gd name="connsiteX1" fmla="*/ 590550 w 1781175"/>
              <a:gd name="connsiteY1" fmla="*/ 110 h 279510"/>
              <a:gd name="connsiteX2" fmla="*/ 973137 w 1781175"/>
              <a:gd name="connsiteY2" fmla="*/ 212041 h 279510"/>
              <a:gd name="connsiteX3" fmla="*/ 1276350 w 1781175"/>
              <a:gd name="connsiteY3" fmla="*/ 127110 h 279510"/>
              <a:gd name="connsiteX4" fmla="*/ 1781175 w 1781175"/>
              <a:gd name="connsiteY4" fmla="*/ 279510 h 279510"/>
              <a:gd name="connsiteX0" fmla="*/ 0 w 1781175"/>
              <a:gd name="connsiteY0" fmla="*/ 249328 h 284253"/>
              <a:gd name="connsiteX1" fmla="*/ 590550 w 1781175"/>
              <a:gd name="connsiteY1" fmla="*/ 4853 h 284253"/>
              <a:gd name="connsiteX2" fmla="*/ 979487 w 1781175"/>
              <a:gd name="connsiteY2" fmla="*/ 89784 h 284253"/>
              <a:gd name="connsiteX3" fmla="*/ 1276350 w 1781175"/>
              <a:gd name="connsiteY3" fmla="*/ 131853 h 284253"/>
              <a:gd name="connsiteX4" fmla="*/ 1781175 w 1781175"/>
              <a:gd name="connsiteY4" fmla="*/ 284253 h 284253"/>
              <a:gd name="connsiteX0" fmla="*/ 0 w 1781175"/>
              <a:gd name="connsiteY0" fmla="*/ 163973 h 198898"/>
              <a:gd name="connsiteX1" fmla="*/ 527050 w 1781175"/>
              <a:gd name="connsiteY1" fmla="*/ 135398 h 198898"/>
              <a:gd name="connsiteX2" fmla="*/ 979487 w 1781175"/>
              <a:gd name="connsiteY2" fmla="*/ 4429 h 198898"/>
              <a:gd name="connsiteX3" fmla="*/ 1276350 w 1781175"/>
              <a:gd name="connsiteY3" fmla="*/ 46498 h 198898"/>
              <a:gd name="connsiteX4" fmla="*/ 1781175 w 1781175"/>
              <a:gd name="connsiteY4" fmla="*/ 198898 h 198898"/>
              <a:gd name="connsiteX0" fmla="*/ 0 w 1781175"/>
              <a:gd name="connsiteY0" fmla="*/ 163973 h 198898"/>
              <a:gd name="connsiteX1" fmla="*/ 527050 w 1781175"/>
              <a:gd name="connsiteY1" fmla="*/ 135398 h 198898"/>
              <a:gd name="connsiteX2" fmla="*/ 871537 w 1781175"/>
              <a:gd name="connsiteY2" fmla="*/ 4429 h 198898"/>
              <a:gd name="connsiteX3" fmla="*/ 1276350 w 1781175"/>
              <a:gd name="connsiteY3" fmla="*/ 46498 h 198898"/>
              <a:gd name="connsiteX4" fmla="*/ 1781175 w 1781175"/>
              <a:gd name="connsiteY4" fmla="*/ 198898 h 198898"/>
              <a:gd name="connsiteX0" fmla="*/ 0 w 1781175"/>
              <a:gd name="connsiteY0" fmla="*/ 162763 h 197688"/>
              <a:gd name="connsiteX1" fmla="*/ 444500 w 1781175"/>
              <a:gd name="connsiteY1" fmla="*/ 115138 h 197688"/>
              <a:gd name="connsiteX2" fmla="*/ 871537 w 1781175"/>
              <a:gd name="connsiteY2" fmla="*/ 3219 h 197688"/>
              <a:gd name="connsiteX3" fmla="*/ 1276350 w 1781175"/>
              <a:gd name="connsiteY3" fmla="*/ 45288 h 197688"/>
              <a:gd name="connsiteX4" fmla="*/ 1781175 w 1781175"/>
              <a:gd name="connsiteY4" fmla="*/ 197688 h 197688"/>
              <a:gd name="connsiteX0" fmla="*/ 0 w 1781175"/>
              <a:gd name="connsiteY0" fmla="*/ 146207 h 181132"/>
              <a:gd name="connsiteX1" fmla="*/ 444500 w 1781175"/>
              <a:gd name="connsiteY1" fmla="*/ 98582 h 181132"/>
              <a:gd name="connsiteX2" fmla="*/ 623887 w 1781175"/>
              <a:gd name="connsiteY2" fmla="*/ 5713 h 181132"/>
              <a:gd name="connsiteX3" fmla="*/ 1276350 w 1781175"/>
              <a:gd name="connsiteY3" fmla="*/ 28732 h 181132"/>
              <a:gd name="connsiteX4" fmla="*/ 1781175 w 1781175"/>
              <a:gd name="connsiteY4" fmla="*/ 181132 h 181132"/>
              <a:gd name="connsiteX0" fmla="*/ 0 w 1781175"/>
              <a:gd name="connsiteY0" fmla="*/ 172881 h 207806"/>
              <a:gd name="connsiteX1" fmla="*/ 444500 w 1781175"/>
              <a:gd name="connsiteY1" fmla="*/ 125256 h 207806"/>
              <a:gd name="connsiteX2" fmla="*/ 623887 w 1781175"/>
              <a:gd name="connsiteY2" fmla="*/ 32387 h 207806"/>
              <a:gd name="connsiteX3" fmla="*/ 1276350 w 1781175"/>
              <a:gd name="connsiteY3" fmla="*/ 55406 h 207806"/>
              <a:gd name="connsiteX4" fmla="*/ 1781175 w 1781175"/>
              <a:gd name="connsiteY4" fmla="*/ 207806 h 207806"/>
              <a:gd name="connsiteX0" fmla="*/ 0 w 1781175"/>
              <a:gd name="connsiteY0" fmla="*/ 141631 h 180848"/>
              <a:gd name="connsiteX1" fmla="*/ 444500 w 1781175"/>
              <a:gd name="connsiteY1" fmla="*/ 94006 h 180848"/>
              <a:gd name="connsiteX2" fmla="*/ 623887 w 1781175"/>
              <a:gd name="connsiteY2" fmla="*/ 1137 h 180848"/>
              <a:gd name="connsiteX3" fmla="*/ 1035050 w 1781175"/>
              <a:gd name="connsiteY3" fmla="*/ 163856 h 180848"/>
              <a:gd name="connsiteX4" fmla="*/ 1781175 w 1781175"/>
              <a:gd name="connsiteY4" fmla="*/ 176556 h 180848"/>
              <a:gd name="connsiteX0" fmla="*/ 0 w 1806575"/>
              <a:gd name="connsiteY0" fmla="*/ 198910 h 198910"/>
              <a:gd name="connsiteX1" fmla="*/ 469900 w 1806575"/>
              <a:gd name="connsiteY1" fmla="*/ 94135 h 198910"/>
              <a:gd name="connsiteX2" fmla="*/ 649287 w 1806575"/>
              <a:gd name="connsiteY2" fmla="*/ 1266 h 198910"/>
              <a:gd name="connsiteX3" fmla="*/ 1060450 w 1806575"/>
              <a:gd name="connsiteY3" fmla="*/ 163985 h 198910"/>
              <a:gd name="connsiteX4" fmla="*/ 1806575 w 1806575"/>
              <a:gd name="connsiteY4" fmla="*/ 176685 h 198910"/>
              <a:gd name="connsiteX0" fmla="*/ 0 w 1882775"/>
              <a:gd name="connsiteY0" fmla="*/ 205277 h 205277"/>
              <a:gd name="connsiteX1" fmla="*/ 546100 w 1882775"/>
              <a:gd name="connsiteY1" fmla="*/ 94152 h 205277"/>
              <a:gd name="connsiteX2" fmla="*/ 725487 w 1882775"/>
              <a:gd name="connsiteY2" fmla="*/ 1283 h 205277"/>
              <a:gd name="connsiteX3" fmla="*/ 1136650 w 1882775"/>
              <a:gd name="connsiteY3" fmla="*/ 164002 h 205277"/>
              <a:gd name="connsiteX4" fmla="*/ 1882775 w 1882775"/>
              <a:gd name="connsiteY4" fmla="*/ 176702 h 205277"/>
              <a:gd name="connsiteX0" fmla="*/ 0 w 1882775"/>
              <a:gd name="connsiteY0" fmla="*/ 205277 h 205277"/>
              <a:gd name="connsiteX1" fmla="*/ 546100 w 1882775"/>
              <a:gd name="connsiteY1" fmla="*/ 94152 h 205277"/>
              <a:gd name="connsiteX2" fmla="*/ 725487 w 1882775"/>
              <a:gd name="connsiteY2" fmla="*/ 1283 h 205277"/>
              <a:gd name="connsiteX3" fmla="*/ 1136650 w 1882775"/>
              <a:gd name="connsiteY3" fmla="*/ 164002 h 205277"/>
              <a:gd name="connsiteX4" fmla="*/ 1882775 w 1882775"/>
              <a:gd name="connsiteY4" fmla="*/ 176702 h 205277"/>
              <a:gd name="connsiteX0" fmla="*/ 0 w 1882775"/>
              <a:gd name="connsiteY0" fmla="*/ 204116 h 204116"/>
              <a:gd name="connsiteX1" fmla="*/ 577850 w 1882775"/>
              <a:gd name="connsiteY1" fmla="*/ 137441 h 204116"/>
              <a:gd name="connsiteX2" fmla="*/ 725487 w 1882775"/>
              <a:gd name="connsiteY2" fmla="*/ 122 h 204116"/>
              <a:gd name="connsiteX3" fmla="*/ 1136650 w 1882775"/>
              <a:gd name="connsiteY3" fmla="*/ 162841 h 204116"/>
              <a:gd name="connsiteX4" fmla="*/ 1882775 w 1882775"/>
              <a:gd name="connsiteY4" fmla="*/ 175541 h 204116"/>
              <a:gd name="connsiteX0" fmla="*/ 0 w 1882775"/>
              <a:gd name="connsiteY0" fmla="*/ 191429 h 191429"/>
              <a:gd name="connsiteX1" fmla="*/ 577850 w 1882775"/>
              <a:gd name="connsiteY1" fmla="*/ 124754 h 191429"/>
              <a:gd name="connsiteX2" fmla="*/ 776287 w 1882775"/>
              <a:gd name="connsiteY2" fmla="*/ 135 h 191429"/>
              <a:gd name="connsiteX3" fmla="*/ 1136650 w 1882775"/>
              <a:gd name="connsiteY3" fmla="*/ 150154 h 191429"/>
              <a:gd name="connsiteX4" fmla="*/ 1882775 w 1882775"/>
              <a:gd name="connsiteY4" fmla="*/ 162854 h 191429"/>
              <a:gd name="connsiteX0" fmla="*/ 0 w 1882775"/>
              <a:gd name="connsiteY0" fmla="*/ 147058 h 147058"/>
              <a:gd name="connsiteX1" fmla="*/ 577850 w 1882775"/>
              <a:gd name="connsiteY1" fmla="*/ 80383 h 147058"/>
              <a:gd name="connsiteX2" fmla="*/ 871537 w 1882775"/>
              <a:gd name="connsiteY2" fmla="*/ 214 h 147058"/>
              <a:gd name="connsiteX3" fmla="*/ 1136650 w 1882775"/>
              <a:gd name="connsiteY3" fmla="*/ 105783 h 147058"/>
              <a:gd name="connsiteX4" fmla="*/ 1882775 w 1882775"/>
              <a:gd name="connsiteY4" fmla="*/ 118483 h 147058"/>
              <a:gd name="connsiteX0" fmla="*/ 0 w 1882775"/>
              <a:gd name="connsiteY0" fmla="*/ 151638 h 151638"/>
              <a:gd name="connsiteX1" fmla="*/ 577850 w 1882775"/>
              <a:gd name="connsiteY1" fmla="*/ 84963 h 151638"/>
              <a:gd name="connsiteX2" fmla="*/ 871537 w 1882775"/>
              <a:gd name="connsiteY2" fmla="*/ 4794 h 151638"/>
              <a:gd name="connsiteX3" fmla="*/ 1282700 w 1882775"/>
              <a:gd name="connsiteY3" fmla="*/ 21463 h 151638"/>
              <a:gd name="connsiteX4" fmla="*/ 1882775 w 1882775"/>
              <a:gd name="connsiteY4" fmla="*/ 123063 h 151638"/>
              <a:gd name="connsiteX0" fmla="*/ 0 w 1882775"/>
              <a:gd name="connsiteY0" fmla="*/ 149848 h 149848"/>
              <a:gd name="connsiteX1" fmla="*/ 577850 w 1882775"/>
              <a:gd name="connsiteY1" fmla="*/ 83173 h 149848"/>
              <a:gd name="connsiteX2" fmla="*/ 871537 w 1882775"/>
              <a:gd name="connsiteY2" fmla="*/ 3004 h 149848"/>
              <a:gd name="connsiteX3" fmla="*/ 1282700 w 1882775"/>
              <a:gd name="connsiteY3" fmla="*/ 19673 h 149848"/>
              <a:gd name="connsiteX4" fmla="*/ 1882775 w 1882775"/>
              <a:gd name="connsiteY4" fmla="*/ 121273 h 149848"/>
              <a:gd name="connsiteX0" fmla="*/ 0 w 1882775"/>
              <a:gd name="connsiteY0" fmla="*/ 149848 h 149848"/>
              <a:gd name="connsiteX1" fmla="*/ 577850 w 1882775"/>
              <a:gd name="connsiteY1" fmla="*/ 83173 h 149848"/>
              <a:gd name="connsiteX2" fmla="*/ 871537 w 1882775"/>
              <a:gd name="connsiteY2" fmla="*/ 3004 h 149848"/>
              <a:gd name="connsiteX3" fmla="*/ 1282700 w 1882775"/>
              <a:gd name="connsiteY3" fmla="*/ 19673 h 149848"/>
              <a:gd name="connsiteX4" fmla="*/ 1882775 w 1882775"/>
              <a:gd name="connsiteY4" fmla="*/ 121273 h 149848"/>
              <a:gd name="connsiteX0" fmla="*/ 0 w 1882775"/>
              <a:gd name="connsiteY0" fmla="*/ 147298 h 147298"/>
              <a:gd name="connsiteX1" fmla="*/ 577850 w 1882775"/>
              <a:gd name="connsiteY1" fmla="*/ 80623 h 147298"/>
              <a:gd name="connsiteX2" fmla="*/ 871537 w 1882775"/>
              <a:gd name="connsiteY2" fmla="*/ 454 h 147298"/>
              <a:gd name="connsiteX3" fmla="*/ 1882775 w 1882775"/>
              <a:gd name="connsiteY3" fmla="*/ 118723 h 147298"/>
              <a:gd name="connsiteX0" fmla="*/ 0 w 1882775"/>
              <a:gd name="connsiteY0" fmla="*/ 146844 h 146844"/>
              <a:gd name="connsiteX1" fmla="*/ 871537 w 1882775"/>
              <a:gd name="connsiteY1" fmla="*/ 0 h 146844"/>
              <a:gd name="connsiteX2" fmla="*/ 1882775 w 1882775"/>
              <a:gd name="connsiteY2" fmla="*/ 118269 h 146844"/>
              <a:gd name="connsiteX0" fmla="*/ 0 w 1882775"/>
              <a:gd name="connsiteY0" fmla="*/ 147133 h 147133"/>
              <a:gd name="connsiteX1" fmla="*/ 871537 w 1882775"/>
              <a:gd name="connsiteY1" fmla="*/ 289 h 147133"/>
              <a:gd name="connsiteX2" fmla="*/ 1882775 w 1882775"/>
              <a:gd name="connsiteY2" fmla="*/ 118558 h 147133"/>
              <a:gd name="connsiteX0" fmla="*/ 0 w 1882775"/>
              <a:gd name="connsiteY0" fmla="*/ 147133 h 147140"/>
              <a:gd name="connsiteX1" fmla="*/ 871537 w 1882775"/>
              <a:gd name="connsiteY1" fmla="*/ 289 h 147140"/>
              <a:gd name="connsiteX2" fmla="*/ 1882775 w 1882775"/>
              <a:gd name="connsiteY2" fmla="*/ 118558 h 147140"/>
              <a:gd name="connsiteX0" fmla="*/ 0 w 1882775"/>
              <a:gd name="connsiteY0" fmla="*/ 147133 h 147133"/>
              <a:gd name="connsiteX1" fmla="*/ 871537 w 1882775"/>
              <a:gd name="connsiteY1" fmla="*/ 289 h 147133"/>
              <a:gd name="connsiteX2" fmla="*/ 1882775 w 1882775"/>
              <a:gd name="connsiteY2" fmla="*/ 118558 h 147133"/>
              <a:gd name="connsiteX0" fmla="*/ 0 w 1882775"/>
              <a:gd name="connsiteY0" fmla="*/ 150377 h 150377"/>
              <a:gd name="connsiteX1" fmla="*/ 871537 w 1882775"/>
              <a:gd name="connsiteY1" fmla="*/ 3533 h 150377"/>
              <a:gd name="connsiteX2" fmla="*/ 1882775 w 1882775"/>
              <a:gd name="connsiteY2" fmla="*/ 121802 h 150377"/>
              <a:gd name="connsiteX0" fmla="*/ 0 w 1882775"/>
              <a:gd name="connsiteY0" fmla="*/ 149877 h 149877"/>
              <a:gd name="connsiteX1" fmla="*/ 871537 w 1882775"/>
              <a:gd name="connsiteY1" fmla="*/ 3033 h 149877"/>
              <a:gd name="connsiteX2" fmla="*/ 1882775 w 1882775"/>
              <a:gd name="connsiteY2" fmla="*/ 121302 h 149877"/>
              <a:gd name="connsiteX0" fmla="*/ 0 w 1882775"/>
              <a:gd name="connsiteY0" fmla="*/ 147134 h 147134"/>
              <a:gd name="connsiteX1" fmla="*/ 871537 w 1882775"/>
              <a:gd name="connsiteY1" fmla="*/ 290 h 147134"/>
              <a:gd name="connsiteX2" fmla="*/ 1882775 w 1882775"/>
              <a:gd name="connsiteY2" fmla="*/ 118559 h 147134"/>
              <a:gd name="connsiteX0" fmla="*/ 0 w 1882775"/>
              <a:gd name="connsiteY0" fmla="*/ 147090 h 147090"/>
              <a:gd name="connsiteX1" fmla="*/ 871537 w 1882775"/>
              <a:gd name="connsiteY1" fmla="*/ 246 h 147090"/>
              <a:gd name="connsiteX2" fmla="*/ 1882775 w 1882775"/>
              <a:gd name="connsiteY2" fmla="*/ 118515 h 147090"/>
              <a:gd name="connsiteX0" fmla="*/ 0 w 1882775"/>
              <a:gd name="connsiteY0" fmla="*/ 29844 h 29844"/>
              <a:gd name="connsiteX1" fmla="*/ 896937 w 1882775"/>
              <a:gd name="connsiteY1" fmla="*/ 16350 h 29844"/>
              <a:gd name="connsiteX2" fmla="*/ 1882775 w 1882775"/>
              <a:gd name="connsiteY2" fmla="*/ 1269 h 29844"/>
              <a:gd name="connsiteX0" fmla="*/ 0 w 1882775"/>
              <a:gd name="connsiteY0" fmla="*/ 29844 h 29844"/>
              <a:gd name="connsiteX1" fmla="*/ 903287 w 1882775"/>
              <a:gd name="connsiteY1" fmla="*/ 16350 h 29844"/>
              <a:gd name="connsiteX2" fmla="*/ 1882775 w 1882775"/>
              <a:gd name="connsiteY2" fmla="*/ 1269 h 29844"/>
              <a:gd name="connsiteX0" fmla="*/ 0 w 1882775"/>
              <a:gd name="connsiteY0" fmla="*/ 35580 h 35580"/>
              <a:gd name="connsiteX1" fmla="*/ 903287 w 1882775"/>
              <a:gd name="connsiteY1" fmla="*/ 3036 h 35580"/>
              <a:gd name="connsiteX2" fmla="*/ 1882775 w 1882775"/>
              <a:gd name="connsiteY2" fmla="*/ 7005 h 35580"/>
              <a:gd name="connsiteX0" fmla="*/ 0 w 1882775"/>
              <a:gd name="connsiteY0" fmla="*/ 29524 h 29524"/>
              <a:gd name="connsiteX1" fmla="*/ 896937 w 1882775"/>
              <a:gd name="connsiteY1" fmla="*/ 22380 h 29524"/>
              <a:gd name="connsiteX2" fmla="*/ 1882775 w 1882775"/>
              <a:gd name="connsiteY2" fmla="*/ 949 h 29524"/>
              <a:gd name="connsiteX0" fmla="*/ 0 w 1882775"/>
              <a:gd name="connsiteY0" fmla="*/ 29524 h 29524"/>
              <a:gd name="connsiteX1" fmla="*/ 896937 w 1882775"/>
              <a:gd name="connsiteY1" fmla="*/ 22380 h 29524"/>
              <a:gd name="connsiteX2" fmla="*/ 1882775 w 1882775"/>
              <a:gd name="connsiteY2" fmla="*/ 949 h 29524"/>
              <a:gd name="connsiteX0" fmla="*/ 0 w 1882775"/>
              <a:gd name="connsiteY0" fmla="*/ 29524 h 29524"/>
              <a:gd name="connsiteX1" fmla="*/ 896937 w 1882775"/>
              <a:gd name="connsiteY1" fmla="*/ 22380 h 29524"/>
              <a:gd name="connsiteX2" fmla="*/ 1882775 w 1882775"/>
              <a:gd name="connsiteY2" fmla="*/ 949 h 29524"/>
              <a:gd name="connsiteX0" fmla="*/ 0 w 1882775"/>
              <a:gd name="connsiteY0" fmla="*/ 31985 h 31985"/>
              <a:gd name="connsiteX1" fmla="*/ 909637 w 1882775"/>
              <a:gd name="connsiteY1" fmla="*/ 5791 h 31985"/>
              <a:gd name="connsiteX2" fmla="*/ 1882775 w 1882775"/>
              <a:gd name="connsiteY2" fmla="*/ 3410 h 31985"/>
              <a:gd name="connsiteX0" fmla="*/ 0 w 1882775"/>
              <a:gd name="connsiteY0" fmla="*/ 31985 h 32031"/>
              <a:gd name="connsiteX1" fmla="*/ 909637 w 1882775"/>
              <a:gd name="connsiteY1" fmla="*/ 5791 h 32031"/>
              <a:gd name="connsiteX2" fmla="*/ 1882775 w 1882775"/>
              <a:gd name="connsiteY2" fmla="*/ 3410 h 32031"/>
              <a:gd name="connsiteX0" fmla="*/ 0 w 1882775"/>
              <a:gd name="connsiteY0" fmla="*/ 29332 h 31894"/>
              <a:gd name="connsiteX1" fmla="*/ 890587 w 1882775"/>
              <a:gd name="connsiteY1" fmla="*/ 28538 h 31894"/>
              <a:gd name="connsiteX2" fmla="*/ 1882775 w 1882775"/>
              <a:gd name="connsiteY2" fmla="*/ 757 h 31894"/>
              <a:gd name="connsiteX0" fmla="*/ 0 w 1882775"/>
              <a:gd name="connsiteY0" fmla="*/ 794 h 10319"/>
              <a:gd name="connsiteX1" fmla="*/ 890587 w 1882775"/>
              <a:gd name="connsiteY1" fmla="*/ 0 h 10319"/>
              <a:gd name="connsiteX2" fmla="*/ 1882775 w 1882775"/>
              <a:gd name="connsiteY2" fmla="*/ 10319 h 10319"/>
              <a:gd name="connsiteX0" fmla="*/ 0 w 1870075"/>
              <a:gd name="connsiteY0" fmla="*/ 3175 h 3175"/>
              <a:gd name="connsiteX1" fmla="*/ 890587 w 1870075"/>
              <a:gd name="connsiteY1" fmla="*/ 2381 h 3175"/>
              <a:gd name="connsiteX2" fmla="*/ 1870075 w 1870075"/>
              <a:gd name="connsiteY2" fmla="*/ 0 h 3175"/>
              <a:gd name="connsiteX0" fmla="*/ 0 w 10229"/>
              <a:gd name="connsiteY0" fmla="*/ 17499 h 17499"/>
              <a:gd name="connsiteX1" fmla="*/ 4762 w 10229"/>
              <a:gd name="connsiteY1" fmla="*/ 14998 h 17499"/>
              <a:gd name="connsiteX2" fmla="*/ 10229 w 10229"/>
              <a:gd name="connsiteY2" fmla="*/ 0 h 17499"/>
              <a:gd name="connsiteX0" fmla="*/ 0 w 10254"/>
              <a:gd name="connsiteY0" fmla="*/ 9997 h 9997"/>
              <a:gd name="connsiteX1" fmla="*/ 4762 w 10254"/>
              <a:gd name="connsiteY1" fmla="*/ 7496 h 9997"/>
              <a:gd name="connsiteX2" fmla="*/ 10254 w 10254"/>
              <a:gd name="connsiteY2" fmla="*/ 0 h 9997"/>
              <a:gd name="connsiteX0" fmla="*/ 0 w 10000"/>
              <a:gd name="connsiteY0" fmla="*/ 10000 h 11273"/>
              <a:gd name="connsiteX1" fmla="*/ 2873 w 10000"/>
              <a:gd name="connsiteY1" fmla="*/ 11197 h 11273"/>
              <a:gd name="connsiteX2" fmla="*/ 4644 w 10000"/>
              <a:gd name="connsiteY2" fmla="*/ 7498 h 11273"/>
              <a:gd name="connsiteX3" fmla="*/ 10000 w 10000"/>
              <a:gd name="connsiteY3" fmla="*/ 0 h 11273"/>
              <a:gd name="connsiteX0" fmla="*/ 0 w 10000"/>
              <a:gd name="connsiteY0" fmla="*/ 258888 h 274037"/>
              <a:gd name="connsiteX1" fmla="*/ 2807 w 10000"/>
              <a:gd name="connsiteY1" fmla="*/ 0 h 274037"/>
              <a:gd name="connsiteX2" fmla="*/ 4644 w 10000"/>
              <a:gd name="connsiteY2" fmla="*/ 256386 h 274037"/>
              <a:gd name="connsiteX3" fmla="*/ 10000 w 10000"/>
              <a:gd name="connsiteY3" fmla="*/ 248888 h 274037"/>
              <a:gd name="connsiteX0" fmla="*/ 0 w 10000"/>
              <a:gd name="connsiteY0" fmla="*/ 258888 h 274034"/>
              <a:gd name="connsiteX1" fmla="*/ 2807 w 10000"/>
              <a:gd name="connsiteY1" fmla="*/ 0 h 274034"/>
              <a:gd name="connsiteX2" fmla="*/ 4644 w 10000"/>
              <a:gd name="connsiteY2" fmla="*/ 256386 h 274034"/>
              <a:gd name="connsiteX3" fmla="*/ 10000 w 10000"/>
              <a:gd name="connsiteY3" fmla="*/ 248888 h 274034"/>
              <a:gd name="connsiteX0" fmla="*/ 0 w 10000"/>
              <a:gd name="connsiteY0" fmla="*/ 258888 h 274034"/>
              <a:gd name="connsiteX1" fmla="*/ 2807 w 10000"/>
              <a:gd name="connsiteY1" fmla="*/ 0 h 274034"/>
              <a:gd name="connsiteX2" fmla="*/ 4644 w 10000"/>
              <a:gd name="connsiteY2" fmla="*/ 256386 h 274034"/>
              <a:gd name="connsiteX3" fmla="*/ 10000 w 10000"/>
              <a:gd name="connsiteY3" fmla="*/ 248888 h 274034"/>
              <a:gd name="connsiteX0" fmla="*/ 0 w 10000"/>
              <a:gd name="connsiteY0" fmla="*/ 258888 h 274037"/>
              <a:gd name="connsiteX1" fmla="*/ 2807 w 10000"/>
              <a:gd name="connsiteY1" fmla="*/ 0 h 274037"/>
              <a:gd name="connsiteX2" fmla="*/ 4644 w 10000"/>
              <a:gd name="connsiteY2" fmla="*/ 256387 h 274037"/>
              <a:gd name="connsiteX3" fmla="*/ 10000 w 10000"/>
              <a:gd name="connsiteY3" fmla="*/ 248888 h 274037"/>
              <a:gd name="connsiteX0" fmla="*/ 0 w 10000"/>
              <a:gd name="connsiteY0" fmla="*/ 218875 h 234273"/>
              <a:gd name="connsiteX1" fmla="*/ 3933 w 10000"/>
              <a:gd name="connsiteY1" fmla="*/ 0 h 234273"/>
              <a:gd name="connsiteX2" fmla="*/ 4644 w 10000"/>
              <a:gd name="connsiteY2" fmla="*/ 216374 h 234273"/>
              <a:gd name="connsiteX3" fmla="*/ 10000 w 10000"/>
              <a:gd name="connsiteY3" fmla="*/ 208875 h 234273"/>
              <a:gd name="connsiteX0" fmla="*/ 0 w 10000"/>
              <a:gd name="connsiteY0" fmla="*/ 218875 h 234273"/>
              <a:gd name="connsiteX1" fmla="*/ 3933 w 10000"/>
              <a:gd name="connsiteY1" fmla="*/ 0 h 234273"/>
              <a:gd name="connsiteX2" fmla="*/ 6498 w 10000"/>
              <a:gd name="connsiteY2" fmla="*/ 136348 h 234273"/>
              <a:gd name="connsiteX3" fmla="*/ 10000 w 10000"/>
              <a:gd name="connsiteY3" fmla="*/ 208875 h 234273"/>
              <a:gd name="connsiteX0" fmla="*/ 0 w 10000"/>
              <a:gd name="connsiteY0" fmla="*/ 278895 h 280742"/>
              <a:gd name="connsiteX1" fmla="*/ 5622 w 10000"/>
              <a:gd name="connsiteY1" fmla="*/ 0 h 280742"/>
              <a:gd name="connsiteX2" fmla="*/ 6498 w 10000"/>
              <a:gd name="connsiteY2" fmla="*/ 196368 h 280742"/>
              <a:gd name="connsiteX3" fmla="*/ 10000 w 10000"/>
              <a:gd name="connsiteY3" fmla="*/ 268895 h 280742"/>
              <a:gd name="connsiteX0" fmla="*/ 0 w 10000"/>
              <a:gd name="connsiteY0" fmla="*/ 278895 h 280742"/>
              <a:gd name="connsiteX1" fmla="*/ 5622 w 10000"/>
              <a:gd name="connsiteY1" fmla="*/ 0 h 280742"/>
              <a:gd name="connsiteX2" fmla="*/ 6697 w 10000"/>
              <a:gd name="connsiteY2" fmla="*/ 216374 h 280742"/>
              <a:gd name="connsiteX3" fmla="*/ 10000 w 10000"/>
              <a:gd name="connsiteY3" fmla="*/ 268895 h 280742"/>
              <a:gd name="connsiteX0" fmla="*/ 0 w 10000"/>
              <a:gd name="connsiteY0" fmla="*/ 238882 h 248268"/>
              <a:gd name="connsiteX1" fmla="*/ 5721 w 10000"/>
              <a:gd name="connsiteY1" fmla="*/ 0 h 248268"/>
              <a:gd name="connsiteX2" fmla="*/ 6697 w 10000"/>
              <a:gd name="connsiteY2" fmla="*/ 176361 h 248268"/>
              <a:gd name="connsiteX3" fmla="*/ 10000 w 10000"/>
              <a:gd name="connsiteY3" fmla="*/ 228882 h 248268"/>
              <a:gd name="connsiteX0" fmla="*/ 0 w 10000"/>
              <a:gd name="connsiteY0" fmla="*/ 238882 h 248268"/>
              <a:gd name="connsiteX1" fmla="*/ 5489 w 10000"/>
              <a:gd name="connsiteY1" fmla="*/ 0 h 248268"/>
              <a:gd name="connsiteX2" fmla="*/ 6697 w 10000"/>
              <a:gd name="connsiteY2" fmla="*/ 176361 h 248268"/>
              <a:gd name="connsiteX3" fmla="*/ 10000 w 10000"/>
              <a:gd name="connsiteY3" fmla="*/ 228882 h 248268"/>
              <a:gd name="connsiteX0" fmla="*/ 0 w 10000"/>
              <a:gd name="connsiteY0" fmla="*/ 265974 h 275360"/>
              <a:gd name="connsiteX1" fmla="*/ 5489 w 10000"/>
              <a:gd name="connsiteY1" fmla="*/ 27092 h 275360"/>
              <a:gd name="connsiteX2" fmla="*/ 6333 w 10000"/>
              <a:gd name="connsiteY2" fmla="*/ 3387 h 275360"/>
              <a:gd name="connsiteX3" fmla="*/ 10000 w 10000"/>
              <a:gd name="connsiteY3" fmla="*/ 255974 h 275360"/>
              <a:gd name="connsiteX0" fmla="*/ 0 w 10000"/>
              <a:gd name="connsiteY0" fmla="*/ 299112 h 308498"/>
              <a:gd name="connsiteX1" fmla="*/ 5489 w 10000"/>
              <a:gd name="connsiteY1" fmla="*/ 60230 h 308498"/>
              <a:gd name="connsiteX2" fmla="*/ 6333 w 10000"/>
              <a:gd name="connsiteY2" fmla="*/ 36525 h 308498"/>
              <a:gd name="connsiteX3" fmla="*/ 10000 w 10000"/>
              <a:gd name="connsiteY3" fmla="*/ 289112 h 308498"/>
              <a:gd name="connsiteX0" fmla="*/ 0 w 10000"/>
              <a:gd name="connsiteY0" fmla="*/ 299115 h 308501"/>
              <a:gd name="connsiteX1" fmla="*/ 5489 w 10000"/>
              <a:gd name="connsiteY1" fmla="*/ 60233 h 308501"/>
              <a:gd name="connsiteX2" fmla="*/ 6333 w 10000"/>
              <a:gd name="connsiteY2" fmla="*/ 36528 h 308501"/>
              <a:gd name="connsiteX3" fmla="*/ 7476 w 10000"/>
              <a:gd name="connsiteY3" fmla="*/ 140260 h 308501"/>
              <a:gd name="connsiteX4" fmla="*/ 10000 w 10000"/>
              <a:gd name="connsiteY4" fmla="*/ 289115 h 308501"/>
              <a:gd name="connsiteX0" fmla="*/ 0 w 10000"/>
              <a:gd name="connsiteY0" fmla="*/ 299115 h 308501"/>
              <a:gd name="connsiteX1" fmla="*/ 5489 w 10000"/>
              <a:gd name="connsiteY1" fmla="*/ 60233 h 308501"/>
              <a:gd name="connsiteX2" fmla="*/ 6333 w 10000"/>
              <a:gd name="connsiteY2" fmla="*/ 36528 h 308501"/>
              <a:gd name="connsiteX3" fmla="*/ 7476 w 10000"/>
              <a:gd name="connsiteY3" fmla="*/ 140260 h 308501"/>
              <a:gd name="connsiteX4" fmla="*/ 10000 w 10000"/>
              <a:gd name="connsiteY4" fmla="*/ 289115 h 308501"/>
              <a:gd name="connsiteX0" fmla="*/ 0 w 10000"/>
              <a:gd name="connsiteY0" fmla="*/ 299115 h 308501"/>
              <a:gd name="connsiteX1" fmla="*/ 5489 w 10000"/>
              <a:gd name="connsiteY1" fmla="*/ 60233 h 308501"/>
              <a:gd name="connsiteX2" fmla="*/ 6333 w 10000"/>
              <a:gd name="connsiteY2" fmla="*/ 36528 h 308501"/>
              <a:gd name="connsiteX3" fmla="*/ 7476 w 10000"/>
              <a:gd name="connsiteY3" fmla="*/ 140260 h 308501"/>
              <a:gd name="connsiteX4" fmla="*/ 10000 w 10000"/>
              <a:gd name="connsiteY4" fmla="*/ 289115 h 308501"/>
              <a:gd name="connsiteX0" fmla="*/ 0 w 10000"/>
              <a:gd name="connsiteY0" fmla="*/ 299115 h 308501"/>
              <a:gd name="connsiteX1" fmla="*/ 5489 w 10000"/>
              <a:gd name="connsiteY1" fmla="*/ 60233 h 308501"/>
              <a:gd name="connsiteX2" fmla="*/ 6333 w 10000"/>
              <a:gd name="connsiteY2" fmla="*/ 36528 h 308501"/>
              <a:gd name="connsiteX3" fmla="*/ 7476 w 10000"/>
              <a:gd name="connsiteY3" fmla="*/ 140260 h 308501"/>
              <a:gd name="connsiteX4" fmla="*/ 10000 w 10000"/>
              <a:gd name="connsiteY4" fmla="*/ 289115 h 308501"/>
              <a:gd name="connsiteX0" fmla="*/ 0 w 10000"/>
              <a:gd name="connsiteY0" fmla="*/ 299115 h 308501"/>
              <a:gd name="connsiteX1" fmla="*/ 5489 w 10000"/>
              <a:gd name="connsiteY1" fmla="*/ 60233 h 308501"/>
              <a:gd name="connsiteX2" fmla="*/ 6333 w 10000"/>
              <a:gd name="connsiteY2" fmla="*/ 36528 h 308501"/>
              <a:gd name="connsiteX3" fmla="*/ 7476 w 10000"/>
              <a:gd name="connsiteY3" fmla="*/ 140260 h 308501"/>
              <a:gd name="connsiteX4" fmla="*/ 10000 w 10000"/>
              <a:gd name="connsiteY4" fmla="*/ 289115 h 308501"/>
              <a:gd name="connsiteX0" fmla="*/ 0 w 10000"/>
              <a:gd name="connsiteY0" fmla="*/ 299115 h 308501"/>
              <a:gd name="connsiteX1" fmla="*/ 5489 w 10000"/>
              <a:gd name="connsiteY1" fmla="*/ 60233 h 308501"/>
              <a:gd name="connsiteX2" fmla="*/ 6333 w 10000"/>
              <a:gd name="connsiteY2" fmla="*/ 36528 h 308501"/>
              <a:gd name="connsiteX3" fmla="*/ 7476 w 10000"/>
              <a:gd name="connsiteY3" fmla="*/ 140260 h 308501"/>
              <a:gd name="connsiteX4" fmla="*/ 8800 w 10000"/>
              <a:gd name="connsiteY4" fmla="*/ 140263 h 308501"/>
              <a:gd name="connsiteX5" fmla="*/ 10000 w 10000"/>
              <a:gd name="connsiteY5" fmla="*/ 289115 h 308501"/>
              <a:gd name="connsiteX0" fmla="*/ 0 w 10000"/>
              <a:gd name="connsiteY0" fmla="*/ 299115 h 308501"/>
              <a:gd name="connsiteX1" fmla="*/ 5489 w 10000"/>
              <a:gd name="connsiteY1" fmla="*/ 60233 h 308501"/>
              <a:gd name="connsiteX2" fmla="*/ 6333 w 10000"/>
              <a:gd name="connsiteY2" fmla="*/ 36528 h 308501"/>
              <a:gd name="connsiteX3" fmla="*/ 7476 w 10000"/>
              <a:gd name="connsiteY3" fmla="*/ 140260 h 308501"/>
              <a:gd name="connsiteX4" fmla="*/ 8800 w 10000"/>
              <a:gd name="connsiteY4" fmla="*/ 140263 h 308501"/>
              <a:gd name="connsiteX5" fmla="*/ 10000 w 10000"/>
              <a:gd name="connsiteY5" fmla="*/ 289115 h 308501"/>
              <a:gd name="connsiteX0" fmla="*/ 0 w 10000"/>
              <a:gd name="connsiteY0" fmla="*/ 299115 h 308501"/>
              <a:gd name="connsiteX1" fmla="*/ 5489 w 10000"/>
              <a:gd name="connsiteY1" fmla="*/ 60233 h 308501"/>
              <a:gd name="connsiteX2" fmla="*/ 6333 w 10000"/>
              <a:gd name="connsiteY2" fmla="*/ 36528 h 308501"/>
              <a:gd name="connsiteX3" fmla="*/ 7476 w 10000"/>
              <a:gd name="connsiteY3" fmla="*/ 140260 h 308501"/>
              <a:gd name="connsiteX4" fmla="*/ 8800 w 10000"/>
              <a:gd name="connsiteY4" fmla="*/ 140263 h 308501"/>
              <a:gd name="connsiteX5" fmla="*/ 10000 w 10000"/>
              <a:gd name="connsiteY5" fmla="*/ 289115 h 308501"/>
              <a:gd name="connsiteX0" fmla="*/ 0 w 10000"/>
              <a:gd name="connsiteY0" fmla="*/ 299115 h 308501"/>
              <a:gd name="connsiteX1" fmla="*/ 5489 w 10000"/>
              <a:gd name="connsiteY1" fmla="*/ 60233 h 308501"/>
              <a:gd name="connsiteX2" fmla="*/ 6333 w 10000"/>
              <a:gd name="connsiteY2" fmla="*/ 36528 h 308501"/>
              <a:gd name="connsiteX3" fmla="*/ 7476 w 10000"/>
              <a:gd name="connsiteY3" fmla="*/ 140260 h 308501"/>
              <a:gd name="connsiteX4" fmla="*/ 8800 w 10000"/>
              <a:gd name="connsiteY4" fmla="*/ 140263 h 308501"/>
              <a:gd name="connsiteX5" fmla="*/ 10000 w 10000"/>
              <a:gd name="connsiteY5" fmla="*/ 289115 h 308501"/>
              <a:gd name="connsiteX0" fmla="*/ 0 w 10000"/>
              <a:gd name="connsiteY0" fmla="*/ 508072 h 517458"/>
              <a:gd name="connsiteX1" fmla="*/ 5489 w 10000"/>
              <a:gd name="connsiteY1" fmla="*/ 269190 h 517458"/>
              <a:gd name="connsiteX2" fmla="*/ 6697 w 10000"/>
              <a:gd name="connsiteY2" fmla="*/ 25413 h 517458"/>
              <a:gd name="connsiteX3" fmla="*/ 7476 w 10000"/>
              <a:gd name="connsiteY3" fmla="*/ 349217 h 517458"/>
              <a:gd name="connsiteX4" fmla="*/ 8800 w 10000"/>
              <a:gd name="connsiteY4" fmla="*/ 349220 h 517458"/>
              <a:gd name="connsiteX5" fmla="*/ 10000 w 10000"/>
              <a:gd name="connsiteY5" fmla="*/ 498072 h 517458"/>
              <a:gd name="connsiteX0" fmla="*/ 0 w 10000"/>
              <a:gd name="connsiteY0" fmla="*/ 505643 h 515029"/>
              <a:gd name="connsiteX1" fmla="*/ 5489 w 10000"/>
              <a:gd name="connsiteY1" fmla="*/ 266761 h 515029"/>
              <a:gd name="connsiteX2" fmla="*/ 6697 w 10000"/>
              <a:gd name="connsiteY2" fmla="*/ 22984 h 515029"/>
              <a:gd name="connsiteX3" fmla="*/ 7476 w 10000"/>
              <a:gd name="connsiteY3" fmla="*/ 346788 h 515029"/>
              <a:gd name="connsiteX4" fmla="*/ 8800 w 10000"/>
              <a:gd name="connsiteY4" fmla="*/ 346791 h 515029"/>
              <a:gd name="connsiteX5" fmla="*/ 10000 w 10000"/>
              <a:gd name="connsiteY5" fmla="*/ 495643 h 515029"/>
              <a:gd name="connsiteX0" fmla="*/ 0 w 10000"/>
              <a:gd name="connsiteY0" fmla="*/ 505643 h 505643"/>
              <a:gd name="connsiteX1" fmla="*/ 5489 w 10000"/>
              <a:gd name="connsiteY1" fmla="*/ 266761 h 505643"/>
              <a:gd name="connsiteX2" fmla="*/ 6697 w 10000"/>
              <a:gd name="connsiteY2" fmla="*/ 22984 h 505643"/>
              <a:gd name="connsiteX3" fmla="*/ 7476 w 10000"/>
              <a:gd name="connsiteY3" fmla="*/ 346788 h 505643"/>
              <a:gd name="connsiteX4" fmla="*/ 8800 w 10000"/>
              <a:gd name="connsiteY4" fmla="*/ 346791 h 505643"/>
              <a:gd name="connsiteX5" fmla="*/ 10000 w 10000"/>
              <a:gd name="connsiteY5" fmla="*/ 495643 h 505643"/>
              <a:gd name="connsiteX0" fmla="*/ 0 w 10000"/>
              <a:gd name="connsiteY0" fmla="*/ 515867 h 515867"/>
              <a:gd name="connsiteX1" fmla="*/ 5489 w 10000"/>
              <a:gd name="connsiteY1" fmla="*/ 276985 h 515867"/>
              <a:gd name="connsiteX2" fmla="*/ 6697 w 10000"/>
              <a:gd name="connsiteY2" fmla="*/ 33208 h 515867"/>
              <a:gd name="connsiteX3" fmla="*/ 7476 w 10000"/>
              <a:gd name="connsiteY3" fmla="*/ 357012 h 515867"/>
              <a:gd name="connsiteX4" fmla="*/ 8800 w 10000"/>
              <a:gd name="connsiteY4" fmla="*/ 357015 h 515867"/>
              <a:gd name="connsiteX5" fmla="*/ 10000 w 10000"/>
              <a:gd name="connsiteY5" fmla="*/ 505867 h 515867"/>
              <a:gd name="connsiteX0" fmla="*/ 0 w 10000"/>
              <a:gd name="connsiteY0" fmla="*/ 531882 h 531882"/>
              <a:gd name="connsiteX1" fmla="*/ 5489 w 10000"/>
              <a:gd name="connsiteY1" fmla="*/ 293000 h 531882"/>
              <a:gd name="connsiteX2" fmla="*/ 6697 w 10000"/>
              <a:gd name="connsiteY2" fmla="*/ 49223 h 531882"/>
              <a:gd name="connsiteX3" fmla="*/ 7476 w 10000"/>
              <a:gd name="connsiteY3" fmla="*/ 373027 h 531882"/>
              <a:gd name="connsiteX4" fmla="*/ 8800 w 10000"/>
              <a:gd name="connsiteY4" fmla="*/ 373030 h 531882"/>
              <a:gd name="connsiteX5" fmla="*/ 10000 w 10000"/>
              <a:gd name="connsiteY5" fmla="*/ 521882 h 531882"/>
              <a:gd name="connsiteX0" fmla="*/ 0 w 10000"/>
              <a:gd name="connsiteY0" fmla="*/ 556753 h 562056"/>
              <a:gd name="connsiteX1" fmla="*/ 5489 w 10000"/>
              <a:gd name="connsiteY1" fmla="*/ 317871 h 562056"/>
              <a:gd name="connsiteX2" fmla="*/ 6697 w 10000"/>
              <a:gd name="connsiteY2" fmla="*/ 74094 h 562056"/>
              <a:gd name="connsiteX3" fmla="*/ 7476 w 10000"/>
              <a:gd name="connsiteY3" fmla="*/ 397898 h 562056"/>
              <a:gd name="connsiteX4" fmla="*/ 8800 w 10000"/>
              <a:gd name="connsiteY4" fmla="*/ 397901 h 562056"/>
              <a:gd name="connsiteX5" fmla="*/ 10000 w 10000"/>
              <a:gd name="connsiteY5" fmla="*/ 546753 h 562056"/>
              <a:gd name="connsiteX0" fmla="*/ 0 w 10000"/>
              <a:gd name="connsiteY0" fmla="*/ 581416 h 581417"/>
              <a:gd name="connsiteX1" fmla="*/ 5489 w 10000"/>
              <a:gd name="connsiteY1" fmla="*/ 342534 h 581417"/>
              <a:gd name="connsiteX2" fmla="*/ 6134 w 10000"/>
              <a:gd name="connsiteY2" fmla="*/ 38737 h 581417"/>
              <a:gd name="connsiteX3" fmla="*/ 7476 w 10000"/>
              <a:gd name="connsiteY3" fmla="*/ 422561 h 581417"/>
              <a:gd name="connsiteX4" fmla="*/ 8800 w 10000"/>
              <a:gd name="connsiteY4" fmla="*/ 422564 h 581417"/>
              <a:gd name="connsiteX5" fmla="*/ 10000 w 10000"/>
              <a:gd name="connsiteY5" fmla="*/ 571416 h 581417"/>
              <a:gd name="connsiteX0" fmla="*/ 0 w 10000"/>
              <a:gd name="connsiteY0" fmla="*/ 617207 h 617208"/>
              <a:gd name="connsiteX1" fmla="*/ 5489 w 10000"/>
              <a:gd name="connsiteY1" fmla="*/ 378325 h 617208"/>
              <a:gd name="connsiteX2" fmla="*/ 6134 w 10000"/>
              <a:gd name="connsiteY2" fmla="*/ 74528 h 617208"/>
              <a:gd name="connsiteX3" fmla="*/ 7476 w 10000"/>
              <a:gd name="connsiteY3" fmla="*/ 458352 h 617208"/>
              <a:gd name="connsiteX4" fmla="*/ 8800 w 10000"/>
              <a:gd name="connsiteY4" fmla="*/ 458355 h 617208"/>
              <a:gd name="connsiteX5" fmla="*/ 10000 w 10000"/>
              <a:gd name="connsiteY5" fmla="*/ 607207 h 617208"/>
              <a:gd name="connsiteX0" fmla="*/ 0 w 10000"/>
              <a:gd name="connsiteY0" fmla="*/ 601737 h 601738"/>
              <a:gd name="connsiteX1" fmla="*/ 5489 w 10000"/>
              <a:gd name="connsiteY1" fmla="*/ 362855 h 601738"/>
              <a:gd name="connsiteX2" fmla="*/ 6134 w 10000"/>
              <a:gd name="connsiteY2" fmla="*/ 59058 h 601738"/>
              <a:gd name="connsiteX3" fmla="*/ 7476 w 10000"/>
              <a:gd name="connsiteY3" fmla="*/ 442882 h 601738"/>
              <a:gd name="connsiteX4" fmla="*/ 8800 w 10000"/>
              <a:gd name="connsiteY4" fmla="*/ 442885 h 601738"/>
              <a:gd name="connsiteX5" fmla="*/ 10000 w 10000"/>
              <a:gd name="connsiteY5" fmla="*/ 591737 h 601738"/>
              <a:gd name="connsiteX0" fmla="*/ 0 w 10000"/>
              <a:gd name="connsiteY0" fmla="*/ 1077200 h 1077201"/>
              <a:gd name="connsiteX1" fmla="*/ 5489 w 10000"/>
              <a:gd name="connsiteY1" fmla="*/ 838318 h 1077201"/>
              <a:gd name="connsiteX2" fmla="*/ 6167 w 10000"/>
              <a:gd name="connsiteY2" fmla="*/ 34357 h 1077201"/>
              <a:gd name="connsiteX3" fmla="*/ 7476 w 10000"/>
              <a:gd name="connsiteY3" fmla="*/ 918345 h 1077201"/>
              <a:gd name="connsiteX4" fmla="*/ 8800 w 10000"/>
              <a:gd name="connsiteY4" fmla="*/ 918348 h 1077201"/>
              <a:gd name="connsiteX5" fmla="*/ 10000 w 10000"/>
              <a:gd name="connsiteY5" fmla="*/ 1067200 h 1077201"/>
              <a:gd name="connsiteX0" fmla="*/ 0 w 10000"/>
              <a:gd name="connsiteY0" fmla="*/ 1092840 h 1092841"/>
              <a:gd name="connsiteX1" fmla="*/ 5489 w 10000"/>
              <a:gd name="connsiteY1" fmla="*/ 853958 h 1092841"/>
              <a:gd name="connsiteX2" fmla="*/ 6167 w 10000"/>
              <a:gd name="connsiteY2" fmla="*/ 49997 h 1092841"/>
              <a:gd name="connsiteX3" fmla="*/ 7476 w 10000"/>
              <a:gd name="connsiteY3" fmla="*/ 933985 h 1092841"/>
              <a:gd name="connsiteX4" fmla="*/ 8800 w 10000"/>
              <a:gd name="connsiteY4" fmla="*/ 933988 h 1092841"/>
              <a:gd name="connsiteX5" fmla="*/ 10000 w 10000"/>
              <a:gd name="connsiteY5" fmla="*/ 1082840 h 1092841"/>
              <a:gd name="connsiteX0" fmla="*/ 0 w 10000"/>
              <a:gd name="connsiteY0" fmla="*/ 1093993 h 1093994"/>
              <a:gd name="connsiteX1" fmla="*/ 5489 w 10000"/>
              <a:gd name="connsiteY1" fmla="*/ 855111 h 1093994"/>
              <a:gd name="connsiteX2" fmla="*/ 6167 w 10000"/>
              <a:gd name="connsiteY2" fmla="*/ 51150 h 1093994"/>
              <a:gd name="connsiteX3" fmla="*/ 7476 w 10000"/>
              <a:gd name="connsiteY3" fmla="*/ 935138 h 1093994"/>
              <a:gd name="connsiteX4" fmla="*/ 8800 w 10000"/>
              <a:gd name="connsiteY4" fmla="*/ 935141 h 1093994"/>
              <a:gd name="connsiteX5" fmla="*/ 10000 w 10000"/>
              <a:gd name="connsiteY5" fmla="*/ 1083993 h 1093994"/>
              <a:gd name="connsiteX0" fmla="*/ 0 w 10000"/>
              <a:gd name="connsiteY0" fmla="*/ 697797 h 697798"/>
              <a:gd name="connsiteX1" fmla="*/ 5489 w 10000"/>
              <a:gd name="connsiteY1" fmla="*/ 458915 h 697798"/>
              <a:gd name="connsiteX2" fmla="*/ 6631 w 10000"/>
              <a:gd name="connsiteY2" fmla="*/ 75093 h 697798"/>
              <a:gd name="connsiteX3" fmla="*/ 7476 w 10000"/>
              <a:gd name="connsiteY3" fmla="*/ 538942 h 697798"/>
              <a:gd name="connsiteX4" fmla="*/ 8800 w 10000"/>
              <a:gd name="connsiteY4" fmla="*/ 538945 h 697798"/>
              <a:gd name="connsiteX5" fmla="*/ 10000 w 10000"/>
              <a:gd name="connsiteY5" fmla="*/ 687797 h 697798"/>
              <a:gd name="connsiteX0" fmla="*/ 0 w 10000"/>
              <a:gd name="connsiteY0" fmla="*/ 648937 h 648938"/>
              <a:gd name="connsiteX1" fmla="*/ 5489 w 10000"/>
              <a:gd name="connsiteY1" fmla="*/ 410055 h 648938"/>
              <a:gd name="connsiteX2" fmla="*/ 6631 w 10000"/>
              <a:gd name="connsiteY2" fmla="*/ 26233 h 648938"/>
              <a:gd name="connsiteX3" fmla="*/ 7476 w 10000"/>
              <a:gd name="connsiteY3" fmla="*/ 490082 h 648938"/>
              <a:gd name="connsiteX4" fmla="*/ 8800 w 10000"/>
              <a:gd name="connsiteY4" fmla="*/ 490085 h 648938"/>
              <a:gd name="connsiteX5" fmla="*/ 10000 w 10000"/>
              <a:gd name="connsiteY5" fmla="*/ 638937 h 648938"/>
              <a:gd name="connsiteX0" fmla="*/ 0 w 10000"/>
              <a:gd name="connsiteY0" fmla="*/ 623149 h 643295"/>
              <a:gd name="connsiteX1" fmla="*/ 5621 w 10000"/>
              <a:gd name="connsiteY1" fmla="*/ 584334 h 643295"/>
              <a:gd name="connsiteX2" fmla="*/ 6631 w 10000"/>
              <a:gd name="connsiteY2" fmla="*/ 445 h 643295"/>
              <a:gd name="connsiteX3" fmla="*/ 7476 w 10000"/>
              <a:gd name="connsiteY3" fmla="*/ 464294 h 643295"/>
              <a:gd name="connsiteX4" fmla="*/ 8800 w 10000"/>
              <a:gd name="connsiteY4" fmla="*/ 464297 h 643295"/>
              <a:gd name="connsiteX5" fmla="*/ 10000 w 10000"/>
              <a:gd name="connsiteY5" fmla="*/ 613149 h 643295"/>
              <a:gd name="connsiteX0" fmla="*/ 0 w 10000"/>
              <a:gd name="connsiteY0" fmla="*/ 622705 h 642851"/>
              <a:gd name="connsiteX1" fmla="*/ 5621 w 10000"/>
              <a:gd name="connsiteY1" fmla="*/ 583890 h 642851"/>
              <a:gd name="connsiteX2" fmla="*/ 6631 w 10000"/>
              <a:gd name="connsiteY2" fmla="*/ 1 h 642851"/>
              <a:gd name="connsiteX3" fmla="*/ 7476 w 10000"/>
              <a:gd name="connsiteY3" fmla="*/ 463850 h 642851"/>
              <a:gd name="connsiteX4" fmla="*/ 8800 w 10000"/>
              <a:gd name="connsiteY4" fmla="*/ 463853 h 642851"/>
              <a:gd name="connsiteX5" fmla="*/ 10000 w 10000"/>
              <a:gd name="connsiteY5" fmla="*/ 612705 h 642851"/>
              <a:gd name="connsiteX0" fmla="*/ 0 w 10000"/>
              <a:gd name="connsiteY0" fmla="*/ 622705 h 703378"/>
              <a:gd name="connsiteX1" fmla="*/ 5621 w 10000"/>
              <a:gd name="connsiteY1" fmla="*/ 583890 h 703378"/>
              <a:gd name="connsiteX2" fmla="*/ 6631 w 10000"/>
              <a:gd name="connsiteY2" fmla="*/ 1 h 703378"/>
              <a:gd name="connsiteX3" fmla="*/ 7476 w 10000"/>
              <a:gd name="connsiteY3" fmla="*/ 463850 h 703378"/>
              <a:gd name="connsiteX4" fmla="*/ 8800 w 10000"/>
              <a:gd name="connsiteY4" fmla="*/ 463853 h 703378"/>
              <a:gd name="connsiteX5" fmla="*/ 10000 w 10000"/>
              <a:gd name="connsiteY5" fmla="*/ 612705 h 703378"/>
              <a:gd name="connsiteX0" fmla="*/ 0 w 10000"/>
              <a:gd name="connsiteY0" fmla="*/ 622705 h 677076"/>
              <a:gd name="connsiteX1" fmla="*/ 5621 w 10000"/>
              <a:gd name="connsiteY1" fmla="*/ 583890 h 677076"/>
              <a:gd name="connsiteX2" fmla="*/ 6631 w 10000"/>
              <a:gd name="connsiteY2" fmla="*/ 1 h 677076"/>
              <a:gd name="connsiteX3" fmla="*/ 7476 w 10000"/>
              <a:gd name="connsiteY3" fmla="*/ 463850 h 677076"/>
              <a:gd name="connsiteX4" fmla="*/ 8800 w 10000"/>
              <a:gd name="connsiteY4" fmla="*/ 463853 h 677076"/>
              <a:gd name="connsiteX5" fmla="*/ 10000 w 10000"/>
              <a:gd name="connsiteY5" fmla="*/ 612705 h 677076"/>
              <a:gd name="connsiteX0" fmla="*/ 0 w 10000"/>
              <a:gd name="connsiteY0" fmla="*/ 622706 h 642850"/>
              <a:gd name="connsiteX1" fmla="*/ 5621 w 10000"/>
              <a:gd name="connsiteY1" fmla="*/ 583890 h 642850"/>
              <a:gd name="connsiteX2" fmla="*/ 6631 w 10000"/>
              <a:gd name="connsiteY2" fmla="*/ 1 h 642850"/>
              <a:gd name="connsiteX3" fmla="*/ 7476 w 10000"/>
              <a:gd name="connsiteY3" fmla="*/ 463850 h 642850"/>
              <a:gd name="connsiteX4" fmla="*/ 8800 w 10000"/>
              <a:gd name="connsiteY4" fmla="*/ 463853 h 642850"/>
              <a:gd name="connsiteX5" fmla="*/ 10000 w 10000"/>
              <a:gd name="connsiteY5" fmla="*/ 612705 h 642850"/>
              <a:gd name="connsiteX0" fmla="*/ 0 w 10000"/>
              <a:gd name="connsiteY0" fmla="*/ 622706 h 642850"/>
              <a:gd name="connsiteX1" fmla="*/ 5621 w 10000"/>
              <a:gd name="connsiteY1" fmla="*/ 583890 h 642850"/>
              <a:gd name="connsiteX2" fmla="*/ 6631 w 10000"/>
              <a:gd name="connsiteY2" fmla="*/ 1 h 642850"/>
              <a:gd name="connsiteX3" fmla="*/ 7476 w 10000"/>
              <a:gd name="connsiteY3" fmla="*/ 463850 h 642850"/>
              <a:gd name="connsiteX4" fmla="*/ 8800 w 10000"/>
              <a:gd name="connsiteY4" fmla="*/ 463853 h 642850"/>
              <a:gd name="connsiteX5" fmla="*/ 10000 w 10000"/>
              <a:gd name="connsiteY5" fmla="*/ 612705 h 642850"/>
              <a:gd name="connsiteX0" fmla="*/ 0 w 9962"/>
              <a:gd name="connsiteY0" fmla="*/ 622706 h 642850"/>
              <a:gd name="connsiteX1" fmla="*/ 5583 w 9962"/>
              <a:gd name="connsiteY1" fmla="*/ 583890 h 642850"/>
              <a:gd name="connsiteX2" fmla="*/ 6593 w 9962"/>
              <a:gd name="connsiteY2" fmla="*/ 1 h 642850"/>
              <a:gd name="connsiteX3" fmla="*/ 7438 w 9962"/>
              <a:gd name="connsiteY3" fmla="*/ 463850 h 642850"/>
              <a:gd name="connsiteX4" fmla="*/ 8762 w 9962"/>
              <a:gd name="connsiteY4" fmla="*/ 463853 h 642850"/>
              <a:gd name="connsiteX5" fmla="*/ 9962 w 9962"/>
              <a:gd name="connsiteY5" fmla="*/ 612705 h 642850"/>
              <a:gd name="connsiteX0" fmla="*/ 0 w 10090"/>
              <a:gd name="connsiteY0" fmla="*/ 9891 h 10106"/>
              <a:gd name="connsiteX1" fmla="*/ 5694 w 10090"/>
              <a:gd name="connsiteY1" fmla="*/ 9083 h 10106"/>
              <a:gd name="connsiteX2" fmla="*/ 6708 w 10090"/>
              <a:gd name="connsiteY2" fmla="*/ 0 h 10106"/>
              <a:gd name="connsiteX3" fmla="*/ 7556 w 10090"/>
              <a:gd name="connsiteY3" fmla="*/ 7216 h 10106"/>
              <a:gd name="connsiteX4" fmla="*/ 8885 w 10090"/>
              <a:gd name="connsiteY4" fmla="*/ 7216 h 10106"/>
              <a:gd name="connsiteX5" fmla="*/ 10090 w 10090"/>
              <a:gd name="connsiteY5" fmla="*/ 9531 h 10106"/>
              <a:gd name="connsiteX0" fmla="*/ 0 w 10090"/>
              <a:gd name="connsiteY0" fmla="*/ 9483 h 9907"/>
              <a:gd name="connsiteX1" fmla="*/ 5694 w 10090"/>
              <a:gd name="connsiteY1" fmla="*/ 9083 h 9907"/>
              <a:gd name="connsiteX2" fmla="*/ 6708 w 10090"/>
              <a:gd name="connsiteY2" fmla="*/ 0 h 9907"/>
              <a:gd name="connsiteX3" fmla="*/ 7556 w 10090"/>
              <a:gd name="connsiteY3" fmla="*/ 7216 h 9907"/>
              <a:gd name="connsiteX4" fmla="*/ 8885 w 10090"/>
              <a:gd name="connsiteY4" fmla="*/ 7216 h 9907"/>
              <a:gd name="connsiteX5" fmla="*/ 10090 w 10090"/>
              <a:gd name="connsiteY5" fmla="*/ 9531 h 9907"/>
              <a:gd name="connsiteX0" fmla="*/ 0 w 10000"/>
              <a:gd name="connsiteY0" fmla="*/ 9572 h 10062"/>
              <a:gd name="connsiteX1" fmla="*/ 5643 w 10000"/>
              <a:gd name="connsiteY1" fmla="*/ 9168 h 10062"/>
              <a:gd name="connsiteX2" fmla="*/ 6648 w 10000"/>
              <a:gd name="connsiteY2" fmla="*/ 0 h 10062"/>
              <a:gd name="connsiteX3" fmla="*/ 7489 w 10000"/>
              <a:gd name="connsiteY3" fmla="*/ 7284 h 10062"/>
              <a:gd name="connsiteX4" fmla="*/ 8806 w 10000"/>
              <a:gd name="connsiteY4" fmla="*/ 7284 h 10062"/>
              <a:gd name="connsiteX5" fmla="*/ 10000 w 10000"/>
              <a:gd name="connsiteY5" fmla="*/ 9620 h 10062"/>
              <a:gd name="connsiteX0" fmla="*/ 0 w 10000"/>
              <a:gd name="connsiteY0" fmla="*/ 9572 h 10062"/>
              <a:gd name="connsiteX1" fmla="*/ 5643 w 10000"/>
              <a:gd name="connsiteY1" fmla="*/ 9168 h 10062"/>
              <a:gd name="connsiteX2" fmla="*/ 6648 w 10000"/>
              <a:gd name="connsiteY2" fmla="*/ 0 h 10062"/>
              <a:gd name="connsiteX3" fmla="*/ 7489 w 10000"/>
              <a:gd name="connsiteY3" fmla="*/ 7284 h 10062"/>
              <a:gd name="connsiteX4" fmla="*/ 8806 w 10000"/>
              <a:gd name="connsiteY4" fmla="*/ 7284 h 10062"/>
              <a:gd name="connsiteX5" fmla="*/ 10000 w 10000"/>
              <a:gd name="connsiteY5" fmla="*/ 9620 h 10062"/>
              <a:gd name="connsiteX0" fmla="*/ 0 w 10000"/>
              <a:gd name="connsiteY0" fmla="*/ 9572 h 10130"/>
              <a:gd name="connsiteX1" fmla="*/ 5643 w 10000"/>
              <a:gd name="connsiteY1" fmla="*/ 9168 h 10130"/>
              <a:gd name="connsiteX2" fmla="*/ 6648 w 10000"/>
              <a:gd name="connsiteY2" fmla="*/ 0 h 10130"/>
              <a:gd name="connsiteX3" fmla="*/ 7489 w 10000"/>
              <a:gd name="connsiteY3" fmla="*/ 7284 h 10130"/>
              <a:gd name="connsiteX4" fmla="*/ 8806 w 10000"/>
              <a:gd name="connsiteY4" fmla="*/ 7284 h 10130"/>
              <a:gd name="connsiteX5" fmla="*/ 10000 w 10000"/>
              <a:gd name="connsiteY5" fmla="*/ 9620 h 10130"/>
              <a:gd name="connsiteX0" fmla="*/ 0 w 10000"/>
              <a:gd name="connsiteY0" fmla="*/ 9576 h 10134"/>
              <a:gd name="connsiteX1" fmla="*/ 5643 w 10000"/>
              <a:gd name="connsiteY1" fmla="*/ 9172 h 10134"/>
              <a:gd name="connsiteX2" fmla="*/ 6648 w 10000"/>
              <a:gd name="connsiteY2" fmla="*/ 4 h 10134"/>
              <a:gd name="connsiteX3" fmla="*/ 7489 w 10000"/>
              <a:gd name="connsiteY3" fmla="*/ 7288 h 10134"/>
              <a:gd name="connsiteX4" fmla="*/ 8806 w 10000"/>
              <a:gd name="connsiteY4" fmla="*/ 7288 h 10134"/>
              <a:gd name="connsiteX5" fmla="*/ 10000 w 10000"/>
              <a:gd name="connsiteY5" fmla="*/ 9624 h 10134"/>
              <a:gd name="connsiteX0" fmla="*/ 0 w 10000"/>
              <a:gd name="connsiteY0" fmla="*/ 9576 h 10133"/>
              <a:gd name="connsiteX1" fmla="*/ 5643 w 10000"/>
              <a:gd name="connsiteY1" fmla="*/ 9172 h 10133"/>
              <a:gd name="connsiteX2" fmla="*/ 6699 w 10000"/>
              <a:gd name="connsiteY2" fmla="*/ 4 h 10133"/>
              <a:gd name="connsiteX3" fmla="*/ 7489 w 10000"/>
              <a:gd name="connsiteY3" fmla="*/ 7288 h 10133"/>
              <a:gd name="connsiteX4" fmla="*/ 8806 w 10000"/>
              <a:gd name="connsiteY4" fmla="*/ 7288 h 10133"/>
              <a:gd name="connsiteX5" fmla="*/ 10000 w 10000"/>
              <a:gd name="connsiteY5" fmla="*/ 9624 h 10133"/>
              <a:gd name="connsiteX0" fmla="*/ 0 w 10000"/>
              <a:gd name="connsiteY0" fmla="*/ 9576 h 10133"/>
              <a:gd name="connsiteX1" fmla="*/ 5643 w 10000"/>
              <a:gd name="connsiteY1" fmla="*/ 9172 h 10133"/>
              <a:gd name="connsiteX2" fmla="*/ 6699 w 10000"/>
              <a:gd name="connsiteY2" fmla="*/ 4 h 10133"/>
              <a:gd name="connsiteX3" fmla="*/ 7489 w 10000"/>
              <a:gd name="connsiteY3" fmla="*/ 7288 h 10133"/>
              <a:gd name="connsiteX4" fmla="*/ 8806 w 10000"/>
              <a:gd name="connsiteY4" fmla="*/ 7288 h 10133"/>
              <a:gd name="connsiteX5" fmla="*/ 10000 w 10000"/>
              <a:gd name="connsiteY5" fmla="*/ 9624 h 10133"/>
              <a:gd name="connsiteX0" fmla="*/ 0 w 10000"/>
              <a:gd name="connsiteY0" fmla="*/ 9576 h 10133"/>
              <a:gd name="connsiteX1" fmla="*/ 5643 w 10000"/>
              <a:gd name="connsiteY1" fmla="*/ 9172 h 10133"/>
              <a:gd name="connsiteX2" fmla="*/ 6699 w 10000"/>
              <a:gd name="connsiteY2" fmla="*/ 4 h 10133"/>
              <a:gd name="connsiteX3" fmla="*/ 7489 w 10000"/>
              <a:gd name="connsiteY3" fmla="*/ 7288 h 10133"/>
              <a:gd name="connsiteX4" fmla="*/ 8806 w 10000"/>
              <a:gd name="connsiteY4" fmla="*/ 7288 h 10133"/>
              <a:gd name="connsiteX5" fmla="*/ 10000 w 10000"/>
              <a:gd name="connsiteY5" fmla="*/ 9624 h 10133"/>
              <a:gd name="connsiteX0" fmla="*/ 0 w 10000"/>
              <a:gd name="connsiteY0" fmla="*/ 9584 h 10141"/>
              <a:gd name="connsiteX1" fmla="*/ 5643 w 10000"/>
              <a:gd name="connsiteY1" fmla="*/ 9180 h 10141"/>
              <a:gd name="connsiteX2" fmla="*/ 6699 w 10000"/>
              <a:gd name="connsiteY2" fmla="*/ 12 h 10141"/>
              <a:gd name="connsiteX3" fmla="*/ 7820 w 10000"/>
              <a:gd name="connsiteY3" fmla="*/ 6884 h 10141"/>
              <a:gd name="connsiteX4" fmla="*/ 8806 w 10000"/>
              <a:gd name="connsiteY4" fmla="*/ 7296 h 10141"/>
              <a:gd name="connsiteX5" fmla="*/ 10000 w 10000"/>
              <a:gd name="connsiteY5" fmla="*/ 9632 h 10141"/>
              <a:gd name="connsiteX0" fmla="*/ 0 w 10000"/>
              <a:gd name="connsiteY0" fmla="*/ 8762 h 9265"/>
              <a:gd name="connsiteX1" fmla="*/ 5643 w 10000"/>
              <a:gd name="connsiteY1" fmla="*/ 8358 h 9265"/>
              <a:gd name="connsiteX2" fmla="*/ 7463 w 10000"/>
              <a:gd name="connsiteY2" fmla="*/ 14 h 9265"/>
              <a:gd name="connsiteX3" fmla="*/ 7820 w 10000"/>
              <a:gd name="connsiteY3" fmla="*/ 6062 h 9265"/>
              <a:gd name="connsiteX4" fmla="*/ 8806 w 10000"/>
              <a:gd name="connsiteY4" fmla="*/ 6474 h 9265"/>
              <a:gd name="connsiteX5" fmla="*/ 10000 w 10000"/>
              <a:gd name="connsiteY5" fmla="*/ 8810 h 9265"/>
              <a:gd name="connsiteX0" fmla="*/ 0 w 10000"/>
              <a:gd name="connsiteY0" fmla="*/ 9457 h 10000"/>
              <a:gd name="connsiteX1" fmla="*/ 5643 w 10000"/>
              <a:gd name="connsiteY1" fmla="*/ 9021 h 10000"/>
              <a:gd name="connsiteX2" fmla="*/ 7463 w 10000"/>
              <a:gd name="connsiteY2" fmla="*/ 15 h 10000"/>
              <a:gd name="connsiteX3" fmla="*/ 7820 w 10000"/>
              <a:gd name="connsiteY3" fmla="*/ 6543 h 10000"/>
              <a:gd name="connsiteX4" fmla="*/ 9112 w 10000"/>
              <a:gd name="connsiteY4" fmla="*/ 6988 h 10000"/>
              <a:gd name="connsiteX5" fmla="*/ 10000 w 10000"/>
              <a:gd name="connsiteY5" fmla="*/ 9509 h 10000"/>
              <a:gd name="connsiteX0" fmla="*/ 0 w 10000"/>
              <a:gd name="connsiteY0" fmla="*/ 9445 h 9988"/>
              <a:gd name="connsiteX1" fmla="*/ 5643 w 10000"/>
              <a:gd name="connsiteY1" fmla="*/ 9009 h 9988"/>
              <a:gd name="connsiteX2" fmla="*/ 7463 w 10000"/>
              <a:gd name="connsiteY2" fmla="*/ 3 h 9988"/>
              <a:gd name="connsiteX3" fmla="*/ 8431 w 10000"/>
              <a:gd name="connsiteY3" fmla="*/ 7864 h 9988"/>
              <a:gd name="connsiteX4" fmla="*/ 9112 w 10000"/>
              <a:gd name="connsiteY4" fmla="*/ 6976 h 9988"/>
              <a:gd name="connsiteX5" fmla="*/ 10000 w 10000"/>
              <a:gd name="connsiteY5" fmla="*/ 9497 h 9988"/>
              <a:gd name="connsiteX0" fmla="*/ 0 w 10000"/>
              <a:gd name="connsiteY0" fmla="*/ 8567 h 9053"/>
              <a:gd name="connsiteX1" fmla="*/ 5643 w 10000"/>
              <a:gd name="connsiteY1" fmla="*/ 8131 h 9053"/>
              <a:gd name="connsiteX2" fmla="*/ 7743 w 10000"/>
              <a:gd name="connsiteY2" fmla="*/ 4 h 9053"/>
              <a:gd name="connsiteX3" fmla="*/ 8431 w 10000"/>
              <a:gd name="connsiteY3" fmla="*/ 6984 h 9053"/>
              <a:gd name="connsiteX4" fmla="*/ 9112 w 10000"/>
              <a:gd name="connsiteY4" fmla="*/ 6095 h 9053"/>
              <a:gd name="connsiteX5" fmla="*/ 10000 w 10000"/>
              <a:gd name="connsiteY5" fmla="*/ 8619 h 9053"/>
              <a:gd name="connsiteX0" fmla="*/ 0 w 10000"/>
              <a:gd name="connsiteY0" fmla="*/ 9463 h 10000"/>
              <a:gd name="connsiteX1" fmla="*/ 6610 w 10000"/>
              <a:gd name="connsiteY1" fmla="*/ 8982 h 10000"/>
              <a:gd name="connsiteX2" fmla="*/ 7743 w 10000"/>
              <a:gd name="connsiteY2" fmla="*/ 4 h 10000"/>
              <a:gd name="connsiteX3" fmla="*/ 8431 w 10000"/>
              <a:gd name="connsiteY3" fmla="*/ 7715 h 10000"/>
              <a:gd name="connsiteX4" fmla="*/ 9112 w 10000"/>
              <a:gd name="connsiteY4" fmla="*/ 6733 h 10000"/>
              <a:gd name="connsiteX5" fmla="*/ 10000 w 10000"/>
              <a:gd name="connsiteY5" fmla="*/ 9521 h 10000"/>
              <a:gd name="connsiteX0" fmla="*/ 0 w 10000"/>
              <a:gd name="connsiteY0" fmla="*/ 9463 h 10000"/>
              <a:gd name="connsiteX1" fmla="*/ 6610 w 10000"/>
              <a:gd name="connsiteY1" fmla="*/ 8982 h 10000"/>
              <a:gd name="connsiteX2" fmla="*/ 7743 w 10000"/>
              <a:gd name="connsiteY2" fmla="*/ 4 h 10000"/>
              <a:gd name="connsiteX3" fmla="*/ 8431 w 10000"/>
              <a:gd name="connsiteY3" fmla="*/ 7715 h 10000"/>
              <a:gd name="connsiteX4" fmla="*/ 9112 w 10000"/>
              <a:gd name="connsiteY4" fmla="*/ 5750 h 10000"/>
              <a:gd name="connsiteX5" fmla="*/ 10000 w 10000"/>
              <a:gd name="connsiteY5" fmla="*/ 9521 h 10000"/>
              <a:gd name="connsiteX0" fmla="*/ 0 w 10000"/>
              <a:gd name="connsiteY0" fmla="*/ 9463 h 10000"/>
              <a:gd name="connsiteX1" fmla="*/ 6610 w 10000"/>
              <a:gd name="connsiteY1" fmla="*/ 8982 h 10000"/>
              <a:gd name="connsiteX2" fmla="*/ 7743 w 10000"/>
              <a:gd name="connsiteY2" fmla="*/ 4 h 10000"/>
              <a:gd name="connsiteX3" fmla="*/ 8431 w 10000"/>
              <a:gd name="connsiteY3" fmla="*/ 7715 h 10000"/>
              <a:gd name="connsiteX4" fmla="*/ 9748 w 10000"/>
              <a:gd name="connsiteY4" fmla="*/ 4275 h 10000"/>
              <a:gd name="connsiteX5" fmla="*/ 10000 w 10000"/>
              <a:gd name="connsiteY5" fmla="*/ 9521 h 10000"/>
              <a:gd name="connsiteX0" fmla="*/ 0 w 10000"/>
              <a:gd name="connsiteY0" fmla="*/ 9463 h 10000"/>
              <a:gd name="connsiteX1" fmla="*/ 6610 w 10000"/>
              <a:gd name="connsiteY1" fmla="*/ 8982 h 10000"/>
              <a:gd name="connsiteX2" fmla="*/ 7743 w 10000"/>
              <a:gd name="connsiteY2" fmla="*/ 4 h 10000"/>
              <a:gd name="connsiteX3" fmla="*/ 9169 w 10000"/>
              <a:gd name="connsiteY3" fmla="*/ 7715 h 10000"/>
              <a:gd name="connsiteX4" fmla="*/ 9748 w 10000"/>
              <a:gd name="connsiteY4" fmla="*/ 4275 h 10000"/>
              <a:gd name="connsiteX5" fmla="*/ 10000 w 10000"/>
              <a:gd name="connsiteY5" fmla="*/ 9521 h 10000"/>
              <a:gd name="connsiteX0" fmla="*/ 0 w 10000"/>
              <a:gd name="connsiteY0" fmla="*/ 9463 h 10000"/>
              <a:gd name="connsiteX1" fmla="*/ 6610 w 10000"/>
              <a:gd name="connsiteY1" fmla="*/ 8982 h 10000"/>
              <a:gd name="connsiteX2" fmla="*/ 7743 w 10000"/>
              <a:gd name="connsiteY2" fmla="*/ 4 h 10000"/>
              <a:gd name="connsiteX3" fmla="*/ 9169 w 10000"/>
              <a:gd name="connsiteY3" fmla="*/ 7715 h 10000"/>
              <a:gd name="connsiteX4" fmla="*/ 9773 w 10000"/>
              <a:gd name="connsiteY4" fmla="*/ 4275 h 10000"/>
              <a:gd name="connsiteX5" fmla="*/ 10000 w 10000"/>
              <a:gd name="connsiteY5" fmla="*/ 9521 h 10000"/>
              <a:gd name="connsiteX0" fmla="*/ 0 w 10000"/>
              <a:gd name="connsiteY0" fmla="*/ 9463 h 10000"/>
              <a:gd name="connsiteX1" fmla="*/ 6610 w 10000"/>
              <a:gd name="connsiteY1" fmla="*/ 8982 h 10000"/>
              <a:gd name="connsiteX2" fmla="*/ 7743 w 10000"/>
              <a:gd name="connsiteY2" fmla="*/ 4 h 10000"/>
              <a:gd name="connsiteX3" fmla="*/ 9169 w 10000"/>
              <a:gd name="connsiteY3" fmla="*/ 7715 h 10000"/>
              <a:gd name="connsiteX4" fmla="*/ 10000 w 10000"/>
              <a:gd name="connsiteY4" fmla="*/ 9521 h 10000"/>
              <a:gd name="connsiteX0" fmla="*/ 0 w 10000"/>
              <a:gd name="connsiteY0" fmla="*/ 9460 h 9997"/>
              <a:gd name="connsiteX1" fmla="*/ 6610 w 10000"/>
              <a:gd name="connsiteY1" fmla="*/ 8979 h 9997"/>
              <a:gd name="connsiteX2" fmla="*/ 7743 w 10000"/>
              <a:gd name="connsiteY2" fmla="*/ 1 h 9997"/>
              <a:gd name="connsiteX3" fmla="*/ 9602 w 10000"/>
              <a:gd name="connsiteY3" fmla="*/ 9187 h 9997"/>
              <a:gd name="connsiteX4" fmla="*/ 10000 w 10000"/>
              <a:gd name="connsiteY4" fmla="*/ 9518 h 9997"/>
              <a:gd name="connsiteX0" fmla="*/ 0 w 10153"/>
              <a:gd name="connsiteY0" fmla="*/ 9463 h 10062"/>
              <a:gd name="connsiteX1" fmla="*/ 6610 w 10153"/>
              <a:gd name="connsiteY1" fmla="*/ 8982 h 10062"/>
              <a:gd name="connsiteX2" fmla="*/ 7743 w 10153"/>
              <a:gd name="connsiteY2" fmla="*/ 1 h 10062"/>
              <a:gd name="connsiteX3" fmla="*/ 9602 w 10153"/>
              <a:gd name="connsiteY3" fmla="*/ 9190 h 10062"/>
              <a:gd name="connsiteX4" fmla="*/ 10153 w 10153"/>
              <a:gd name="connsiteY4" fmla="*/ 10013 h 10062"/>
              <a:gd name="connsiteX0" fmla="*/ 0 w 10153"/>
              <a:gd name="connsiteY0" fmla="*/ 9463 h 10062"/>
              <a:gd name="connsiteX1" fmla="*/ 6610 w 10153"/>
              <a:gd name="connsiteY1" fmla="*/ 8982 h 10062"/>
              <a:gd name="connsiteX2" fmla="*/ 7743 w 10153"/>
              <a:gd name="connsiteY2" fmla="*/ 1 h 10062"/>
              <a:gd name="connsiteX3" fmla="*/ 9602 w 10153"/>
              <a:gd name="connsiteY3" fmla="*/ 9190 h 10062"/>
              <a:gd name="connsiteX4" fmla="*/ 10153 w 10153"/>
              <a:gd name="connsiteY4" fmla="*/ 10013 h 10062"/>
              <a:gd name="connsiteX0" fmla="*/ 0 w 10102"/>
              <a:gd name="connsiteY0" fmla="*/ 9463 h 10000"/>
              <a:gd name="connsiteX1" fmla="*/ 6610 w 10102"/>
              <a:gd name="connsiteY1" fmla="*/ 8982 h 10000"/>
              <a:gd name="connsiteX2" fmla="*/ 7743 w 10102"/>
              <a:gd name="connsiteY2" fmla="*/ 1 h 10000"/>
              <a:gd name="connsiteX3" fmla="*/ 9602 w 10102"/>
              <a:gd name="connsiteY3" fmla="*/ 9190 h 10000"/>
              <a:gd name="connsiteX4" fmla="*/ 10102 w 10102"/>
              <a:gd name="connsiteY4" fmla="*/ 9521 h 10000"/>
              <a:gd name="connsiteX0" fmla="*/ 0 w 9602"/>
              <a:gd name="connsiteY0" fmla="*/ 9463 h 10000"/>
              <a:gd name="connsiteX1" fmla="*/ 6610 w 9602"/>
              <a:gd name="connsiteY1" fmla="*/ 8982 h 10000"/>
              <a:gd name="connsiteX2" fmla="*/ 7743 w 9602"/>
              <a:gd name="connsiteY2" fmla="*/ 1 h 10000"/>
              <a:gd name="connsiteX3" fmla="*/ 9602 w 9602"/>
              <a:gd name="connsiteY3" fmla="*/ 9190 h 10000"/>
              <a:gd name="connsiteX0" fmla="*/ 0 w 10530"/>
              <a:gd name="connsiteY0" fmla="*/ 9463 h 10000"/>
              <a:gd name="connsiteX1" fmla="*/ 6884 w 10530"/>
              <a:gd name="connsiteY1" fmla="*/ 8982 h 10000"/>
              <a:gd name="connsiteX2" fmla="*/ 8064 w 10530"/>
              <a:gd name="connsiteY2" fmla="*/ 1 h 10000"/>
              <a:gd name="connsiteX3" fmla="*/ 10530 w 10530"/>
              <a:gd name="connsiteY3" fmla="*/ 9682 h 10000"/>
              <a:gd name="connsiteX0" fmla="*/ 0 w 10530"/>
              <a:gd name="connsiteY0" fmla="*/ 9463 h 10000"/>
              <a:gd name="connsiteX1" fmla="*/ 6884 w 10530"/>
              <a:gd name="connsiteY1" fmla="*/ 8982 h 10000"/>
              <a:gd name="connsiteX2" fmla="*/ 8064 w 10530"/>
              <a:gd name="connsiteY2" fmla="*/ 1 h 10000"/>
              <a:gd name="connsiteX3" fmla="*/ 10530 w 10530"/>
              <a:gd name="connsiteY3" fmla="*/ 9682 h 10000"/>
              <a:gd name="connsiteX0" fmla="*/ 0 w 10530"/>
              <a:gd name="connsiteY0" fmla="*/ 8481 h 8956"/>
              <a:gd name="connsiteX1" fmla="*/ 6884 w 10530"/>
              <a:gd name="connsiteY1" fmla="*/ 8000 h 8956"/>
              <a:gd name="connsiteX2" fmla="*/ 9363 w 10530"/>
              <a:gd name="connsiteY2" fmla="*/ 2 h 8956"/>
              <a:gd name="connsiteX3" fmla="*/ 10530 w 10530"/>
              <a:gd name="connsiteY3" fmla="*/ 8700 h 8956"/>
              <a:gd name="connsiteX0" fmla="*/ 0 w 10000"/>
              <a:gd name="connsiteY0" fmla="*/ 10551 h 11081"/>
              <a:gd name="connsiteX1" fmla="*/ 6538 w 10000"/>
              <a:gd name="connsiteY1" fmla="*/ 10014 h 11081"/>
              <a:gd name="connsiteX2" fmla="*/ 8892 w 10000"/>
              <a:gd name="connsiteY2" fmla="*/ 1083 h 11081"/>
              <a:gd name="connsiteX3" fmla="*/ 10000 w 10000"/>
              <a:gd name="connsiteY3" fmla="*/ 10795 h 11081"/>
              <a:gd name="connsiteX0" fmla="*/ 0 w 10000"/>
              <a:gd name="connsiteY0" fmla="*/ 12086 h 12616"/>
              <a:gd name="connsiteX1" fmla="*/ 6538 w 10000"/>
              <a:gd name="connsiteY1" fmla="*/ 11549 h 12616"/>
              <a:gd name="connsiteX2" fmla="*/ 8892 w 10000"/>
              <a:gd name="connsiteY2" fmla="*/ 2618 h 12616"/>
              <a:gd name="connsiteX3" fmla="*/ 10000 w 10000"/>
              <a:gd name="connsiteY3" fmla="*/ 12330 h 12616"/>
              <a:gd name="connsiteX0" fmla="*/ 0 w 10000"/>
              <a:gd name="connsiteY0" fmla="*/ 12294 h 12824"/>
              <a:gd name="connsiteX1" fmla="*/ 6538 w 10000"/>
              <a:gd name="connsiteY1" fmla="*/ 11757 h 12824"/>
              <a:gd name="connsiteX2" fmla="*/ 8892 w 10000"/>
              <a:gd name="connsiteY2" fmla="*/ 2826 h 12824"/>
              <a:gd name="connsiteX3" fmla="*/ 10000 w 10000"/>
              <a:gd name="connsiteY3" fmla="*/ 12538 h 12824"/>
              <a:gd name="connsiteX0" fmla="*/ 0 w 10000"/>
              <a:gd name="connsiteY0" fmla="*/ 11802 h 12299"/>
              <a:gd name="connsiteX1" fmla="*/ 6538 w 10000"/>
              <a:gd name="connsiteY1" fmla="*/ 11265 h 12299"/>
              <a:gd name="connsiteX2" fmla="*/ 9219 w 10000"/>
              <a:gd name="connsiteY2" fmla="*/ 2883 h 12299"/>
              <a:gd name="connsiteX3" fmla="*/ 10000 w 10000"/>
              <a:gd name="connsiteY3" fmla="*/ 12046 h 12299"/>
              <a:gd name="connsiteX0" fmla="*/ 0 w 10045"/>
              <a:gd name="connsiteY0" fmla="*/ 11802 h 12832"/>
              <a:gd name="connsiteX1" fmla="*/ 6538 w 10045"/>
              <a:gd name="connsiteY1" fmla="*/ 11265 h 12832"/>
              <a:gd name="connsiteX2" fmla="*/ 9219 w 10045"/>
              <a:gd name="connsiteY2" fmla="*/ 2883 h 12832"/>
              <a:gd name="connsiteX3" fmla="*/ 10000 w 10045"/>
              <a:gd name="connsiteY3" fmla="*/ 12046 h 12832"/>
              <a:gd name="connsiteX4" fmla="*/ 9950 w 10045"/>
              <a:gd name="connsiteY4" fmla="*/ 12391 h 12832"/>
              <a:gd name="connsiteX0" fmla="*/ 0 w 10454"/>
              <a:gd name="connsiteY0" fmla="*/ 11802 h 12832"/>
              <a:gd name="connsiteX1" fmla="*/ 6538 w 10454"/>
              <a:gd name="connsiteY1" fmla="*/ 11265 h 12832"/>
              <a:gd name="connsiteX2" fmla="*/ 9219 w 10454"/>
              <a:gd name="connsiteY2" fmla="*/ 2883 h 12832"/>
              <a:gd name="connsiteX3" fmla="*/ 10000 w 10454"/>
              <a:gd name="connsiteY3" fmla="*/ 12046 h 12832"/>
              <a:gd name="connsiteX4" fmla="*/ 10454 w 10454"/>
              <a:gd name="connsiteY4" fmla="*/ 12391 h 12832"/>
              <a:gd name="connsiteX0" fmla="*/ 0 w 10681"/>
              <a:gd name="connsiteY0" fmla="*/ 11802 h 12687"/>
              <a:gd name="connsiteX1" fmla="*/ 6538 w 10681"/>
              <a:gd name="connsiteY1" fmla="*/ 11265 h 12687"/>
              <a:gd name="connsiteX2" fmla="*/ 9219 w 10681"/>
              <a:gd name="connsiteY2" fmla="*/ 2883 h 12687"/>
              <a:gd name="connsiteX3" fmla="*/ 10000 w 10681"/>
              <a:gd name="connsiteY3" fmla="*/ 12046 h 12687"/>
              <a:gd name="connsiteX4" fmla="*/ 10681 w 10681"/>
              <a:gd name="connsiteY4" fmla="*/ 11842 h 12687"/>
              <a:gd name="connsiteX0" fmla="*/ 0 w 10681"/>
              <a:gd name="connsiteY0" fmla="*/ 8921 h 9806"/>
              <a:gd name="connsiteX1" fmla="*/ 6538 w 10681"/>
              <a:gd name="connsiteY1" fmla="*/ 8384 h 9806"/>
              <a:gd name="connsiteX2" fmla="*/ 9219 w 10681"/>
              <a:gd name="connsiteY2" fmla="*/ 2 h 9806"/>
              <a:gd name="connsiteX3" fmla="*/ 10076 w 10681"/>
              <a:gd name="connsiteY3" fmla="*/ 9165 h 9806"/>
              <a:gd name="connsiteX4" fmla="*/ 10681 w 10681"/>
              <a:gd name="connsiteY4" fmla="*/ 8961 h 9806"/>
              <a:gd name="connsiteX0" fmla="*/ 0 w 10000"/>
              <a:gd name="connsiteY0" fmla="*/ 10983 h 11886"/>
              <a:gd name="connsiteX1" fmla="*/ 6121 w 10000"/>
              <a:gd name="connsiteY1" fmla="*/ 10436 h 11886"/>
              <a:gd name="connsiteX2" fmla="*/ 8631 w 10000"/>
              <a:gd name="connsiteY2" fmla="*/ 1888 h 11886"/>
              <a:gd name="connsiteX3" fmla="*/ 9434 w 10000"/>
              <a:gd name="connsiteY3" fmla="*/ 11232 h 11886"/>
              <a:gd name="connsiteX4" fmla="*/ 10000 w 10000"/>
              <a:gd name="connsiteY4" fmla="*/ 11024 h 11886"/>
              <a:gd name="connsiteX0" fmla="*/ 0 w 10000"/>
              <a:gd name="connsiteY0" fmla="*/ 14271 h 15174"/>
              <a:gd name="connsiteX1" fmla="*/ 6121 w 10000"/>
              <a:gd name="connsiteY1" fmla="*/ 13724 h 15174"/>
              <a:gd name="connsiteX2" fmla="*/ 8631 w 10000"/>
              <a:gd name="connsiteY2" fmla="*/ 5176 h 15174"/>
              <a:gd name="connsiteX3" fmla="*/ 9434 w 10000"/>
              <a:gd name="connsiteY3" fmla="*/ 14520 h 15174"/>
              <a:gd name="connsiteX4" fmla="*/ 10000 w 10000"/>
              <a:gd name="connsiteY4" fmla="*/ 14312 h 15174"/>
              <a:gd name="connsiteX0" fmla="*/ 0 w 10000"/>
              <a:gd name="connsiteY0" fmla="*/ 13136 h 14039"/>
              <a:gd name="connsiteX1" fmla="*/ 6121 w 10000"/>
              <a:gd name="connsiteY1" fmla="*/ 12589 h 14039"/>
              <a:gd name="connsiteX2" fmla="*/ 8631 w 10000"/>
              <a:gd name="connsiteY2" fmla="*/ 4041 h 14039"/>
              <a:gd name="connsiteX3" fmla="*/ 9434 w 10000"/>
              <a:gd name="connsiteY3" fmla="*/ 13385 h 14039"/>
              <a:gd name="connsiteX4" fmla="*/ 10000 w 10000"/>
              <a:gd name="connsiteY4" fmla="*/ 13177 h 14039"/>
              <a:gd name="connsiteX0" fmla="*/ 0 w 10000"/>
              <a:gd name="connsiteY0" fmla="*/ 13484 h 14387"/>
              <a:gd name="connsiteX1" fmla="*/ 6121 w 10000"/>
              <a:gd name="connsiteY1" fmla="*/ 12937 h 14387"/>
              <a:gd name="connsiteX2" fmla="*/ 8631 w 10000"/>
              <a:gd name="connsiteY2" fmla="*/ 4389 h 14387"/>
              <a:gd name="connsiteX3" fmla="*/ 9434 w 10000"/>
              <a:gd name="connsiteY3" fmla="*/ 13733 h 14387"/>
              <a:gd name="connsiteX4" fmla="*/ 10000 w 10000"/>
              <a:gd name="connsiteY4" fmla="*/ 13525 h 14387"/>
              <a:gd name="connsiteX0" fmla="*/ 0 w 10000"/>
              <a:gd name="connsiteY0" fmla="*/ 12965 h 13472"/>
              <a:gd name="connsiteX1" fmla="*/ 6121 w 10000"/>
              <a:gd name="connsiteY1" fmla="*/ 12418 h 13472"/>
              <a:gd name="connsiteX2" fmla="*/ 8631 w 10000"/>
              <a:gd name="connsiteY2" fmla="*/ 3870 h 13472"/>
              <a:gd name="connsiteX3" fmla="*/ 9434 w 10000"/>
              <a:gd name="connsiteY3" fmla="*/ 13214 h 13472"/>
              <a:gd name="connsiteX4" fmla="*/ 10000 w 10000"/>
              <a:gd name="connsiteY4" fmla="*/ 13006 h 13472"/>
              <a:gd name="connsiteX0" fmla="*/ 0 w 10000"/>
              <a:gd name="connsiteY0" fmla="*/ 13184 h 13691"/>
              <a:gd name="connsiteX1" fmla="*/ 6121 w 10000"/>
              <a:gd name="connsiteY1" fmla="*/ 12637 h 13691"/>
              <a:gd name="connsiteX2" fmla="*/ 8631 w 10000"/>
              <a:gd name="connsiteY2" fmla="*/ 4089 h 13691"/>
              <a:gd name="connsiteX3" fmla="*/ 9434 w 10000"/>
              <a:gd name="connsiteY3" fmla="*/ 13433 h 13691"/>
              <a:gd name="connsiteX4" fmla="*/ 10000 w 10000"/>
              <a:gd name="connsiteY4" fmla="*/ 13225 h 13691"/>
              <a:gd name="connsiteX0" fmla="*/ 0 w 10000"/>
              <a:gd name="connsiteY0" fmla="*/ 13503 h 14010"/>
              <a:gd name="connsiteX1" fmla="*/ 6121 w 10000"/>
              <a:gd name="connsiteY1" fmla="*/ 12956 h 14010"/>
              <a:gd name="connsiteX2" fmla="*/ 8631 w 10000"/>
              <a:gd name="connsiteY2" fmla="*/ 4408 h 14010"/>
              <a:gd name="connsiteX3" fmla="*/ 9434 w 10000"/>
              <a:gd name="connsiteY3" fmla="*/ 13752 h 14010"/>
              <a:gd name="connsiteX4" fmla="*/ 10000 w 10000"/>
              <a:gd name="connsiteY4" fmla="*/ 13544 h 14010"/>
              <a:gd name="connsiteX0" fmla="*/ 0 w 10000"/>
              <a:gd name="connsiteY0" fmla="*/ 16183 h 17250"/>
              <a:gd name="connsiteX1" fmla="*/ 6121 w 10000"/>
              <a:gd name="connsiteY1" fmla="*/ 15636 h 17250"/>
              <a:gd name="connsiteX2" fmla="*/ 8772 w 10000"/>
              <a:gd name="connsiteY2" fmla="*/ 4288 h 17250"/>
              <a:gd name="connsiteX3" fmla="*/ 9434 w 10000"/>
              <a:gd name="connsiteY3" fmla="*/ 16432 h 17250"/>
              <a:gd name="connsiteX4" fmla="*/ 10000 w 10000"/>
              <a:gd name="connsiteY4" fmla="*/ 16224 h 17250"/>
              <a:gd name="connsiteX0" fmla="*/ 0 w 10000"/>
              <a:gd name="connsiteY0" fmla="*/ 14197 h 15099"/>
              <a:gd name="connsiteX1" fmla="*/ 6121 w 10000"/>
              <a:gd name="connsiteY1" fmla="*/ 13650 h 15099"/>
              <a:gd name="connsiteX2" fmla="*/ 8819 w 10000"/>
              <a:gd name="connsiteY2" fmla="*/ 4542 h 15099"/>
              <a:gd name="connsiteX3" fmla="*/ 9434 w 10000"/>
              <a:gd name="connsiteY3" fmla="*/ 14446 h 15099"/>
              <a:gd name="connsiteX4" fmla="*/ 10000 w 10000"/>
              <a:gd name="connsiteY4" fmla="*/ 14238 h 15099"/>
              <a:gd name="connsiteX0" fmla="*/ 0 w 10000"/>
              <a:gd name="connsiteY0" fmla="*/ 12831 h 13733"/>
              <a:gd name="connsiteX1" fmla="*/ 6121 w 10000"/>
              <a:gd name="connsiteY1" fmla="*/ 12284 h 13733"/>
              <a:gd name="connsiteX2" fmla="*/ 8819 w 10000"/>
              <a:gd name="connsiteY2" fmla="*/ 3176 h 13733"/>
              <a:gd name="connsiteX3" fmla="*/ 9434 w 10000"/>
              <a:gd name="connsiteY3" fmla="*/ 13080 h 13733"/>
              <a:gd name="connsiteX4" fmla="*/ 10000 w 10000"/>
              <a:gd name="connsiteY4" fmla="*/ 12872 h 13733"/>
              <a:gd name="connsiteX0" fmla="*/ 0 w 10000"/>
              <a:gd name="connsiteY0" fmla="*/ 13736 h 14638"/>
              <a:gd name="connsiteX1" fmla="*/ 6121 w 10000"/>
              <a:gd name="connsiteY1" fmla="*/ 13189 h 14638"/>
              <a:gd name="connsiteX2" fmla="*/ 8819 w 10000"/>
              <a:gd name="connsiteY2" fmla="*/ 4081 h 14638"/>
              <a:gd name="connsiteX3" fmla="*/ 9434 w 10000"/>
              <a:gd name="connsiteY3" fmla="*/ 13985 h 14638"/>
              <a:gd name="connsiteX4" fmla="*/ 10000 w 10000"/>
              <a:gd name="connsiteY4" fmla="*/ 13777 h 14638"/>
              <a:gd name="connsiteX0" fmla="*/ 0 w 10000"/>
              <a:gd name="connsiteY0" fmla="*/ 13281 h 14183"/>
              <a:gd name="connsiteX1" fmla="*/ 6121 w 10000"/>
              <a:gd name="connsiteY1" fmla="*/ 12734 h 14183"/>
              <a:gd name="connsiteX2" fmla="*/ 8819 w 10000"/>
              <a:gd name="connsiteY2" fmla="*/ 3626 h 14183"/>
              <a:gd name="connsiteX3" fmla="*/ 9434 w 10000"/>
              <a:gd name="connsiteY3" fmla="*/ 13530 h 14183"/>
              <a:gd name="connsiteX4" fmla="*/ 10000 w 10000"/>
              <a:gd name="connsiteY4" fmla="*/ 13322 h 14183"/>
              <a:gd name="connsiteX0" fmla="*/ 0 w 10000"/>
              <a:gd name="connsiteY0" fmla="*/ 10812 h 11509"/>
              <a:gd name="connsiteX1" fmla="*/ 6121 w 10000"/>
              <a:gd name="connsiteY1" fmla="*/ 10265 h 11509"/>
              <a:gd name="connsiteX2" fmla="*/ 8772 w 10000"/>
              <a:gd name="connsiteY2" fmla="*/ 3957 h 11509"/>
              <a:gd name="connsiteX3" fmla="*/ 9434 w 10000"/>
              <a:gd name="connsiteY3" fmla="*/ 11061 h 11509"/>
              <a:gd name="connsiteX4" fmla="*/ 10000 w 10000"/>
              <a:gd name="connsiteY4" fmla="*/ 10853 h 1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509">
                <a:moveTo>
                  <a:pt x="0" y="10812"/>
                </a:moveTo>
                <a:cubicBezTo>
                  <a:pt x="395" y="11376"/>
                  <a:pt x="4659" y="11408"/>
                  <a:pt x="6121" y="10265"/>
                </a:cubicBezTo>
                <a:cubicBezTo>
                  <a:pt x="7583" y="9123"/>
                  <a:pt x="8548" y="15583"/>
                  <a:pt x="8772" y="3957"/>
                </a:cubicBezTo>
                <a:cubicBezTo>
                  <a:pt x="8996" y="-7669"/>
                  <a:pt x="9229" y="9912"/>
                  <a:pt x="9434" y="11061"/>
                </a:cubicBezTo>
                <a:cubicBezTo>
                  <a:pt x="9639" y="12210"/>
                  <a:pt x="10009" y="10780"/>
                  <a:pt x="10000" y="10853"/>
                </a:cubicBezTo>
              </a:path>
            </a:pathLst>
          </a:cu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5112080" y="1223945"/>
            <a:ext cx="2136664" cy="2240526"/>
          </a:xfrm>
          <a:custGeom>
            <a:avLst/>
            <a:gdLst>
              <a:gd name="connsiteX0" fmla="*/ 0 w 2882900"/>
              <a:gd name="connsiteY0" fmla="*/ 3213100 h 3213100"/>
              <a:gd name="connsiteX1" fmla="*/ 444500 w 2882900"/>
              <a:gd name="connsiteY1" fmla="*/ 1485900 h 3213100"/>
              <a:gd name="connsiteX2" fmla="*/ 838200 w 2882900"/>
              <a:gd name="connsiteY2" fmla="*/ 190500 h 3213100"/>
              <a:gd name="connsiteX3" fmla="*/ 1016000 w 2882900"/>
              <a:gd name="connsiteY3" fmla="*/ 0 h 3213100"/>
              <a:gd name="connsiteX4" fmla="*/ 1193800 w 2882900"/>
              <a:gd name="connsiteY4" fmla="*/ 279400 h 3213100"/>
              <a:gd name="connsiteX5" fmla="*/ 1739900 w 2882900"/>
              <a:gd name="connsiteY5" fmla="*/ 2273300 h 3213100"/>
              <a:gd name="connsiteX6" fmla="*/ 2362200 w 2882900"/>
              <a:gd name="connsiteY6" fmla="*/ 3187700 h 3213100"/>
              <a:gd name="connsiteX7" fmla="*/ 2882900 w 2882900"/>
              <a:gd name="connsiteY7" fmla="*/ 3175000 h 3213100"/>
              <a:gd name="connsiteX0" fmla="*/ 0 w 2867025"/>
              <a:gd name="connsiteY0" fmla="*/ 3194050 h 3194050"/>
              <a:gd name="connsiteX1" fmla="*/ 428625 w 2867025"/>
              <a:gd name="connsiteY1" fmla="*/ 1485900 h 3194050"/>
              <a:gd name="connsiteX2" fmla="*/ 822325 w 2867025"/>
              <a:gd name="connsiteY2" fmla="*/ 190500 h 3194050"/>
              <a:gd name="connsiteX3" fmla="*/ 1000125 w 2867025"/>
              <a:gd name="connsiteY3" fmla="*/ 0 h 3194050"/>
              <a:gd name="connsiteX4" fmla="*/ 1177925 w 2867025"/>
              <a:gd name="connsiteY4" fmla="*/ 279400 h 3194050"/>
              <a:gd name="connsiteX5" fmla="*/ 1724025 w 2867025"/>
              <a:gd name="connsiteY5" fmla="*/ 2273300 h 3194050"/>
              <a:gd name="connsiteX6" fmla="*/ 2346325 w 2867025"/>
              <a:gd name="connsiteY6" fmla="*/ 3187700 h 3194050"/>
              <a:gd name="connsiteX7" fmla="*/ 2867025 w 2867025"/>
              <a:gd name="connsiteY7" fmla="*/ 3175000 h 3194050"/>
              <a:gd name="connsiteX0" fmla="*/ 0 w 2933700"/>
              <a:gd name="connsiteY0" fmla="*/ 3203575 h 3203575"/>
              <a:gd name="connsiteX1" fmla="*/ 495300 w 2933700"/>
              <a:gd name="connsiteY1" fmla="*/ 1485900 h 3203575"/>
              <a:gd name="connsiteX2" fmla="*/ 889000 w 2933700"/>
              <a:gd name="connsiteY2" fmla="*/ 190500 h 3203575"/>
              <a:gd name="connsiteX3" fmla="*/ 1066800 w 2933700"/>
              <a:gd name="connsiteY3" fmla="*/ 0 h 3203575"/>
              <a:gd name="connsiteX4" fmla="*/ 1244600 w 2933700"/>
              <a:gd name="connsiteY4" fmla="*/ 279400 h 3203575"/>
              <a:gd name="connsiteX5" fmla="*/ 1790700 w 2933700"/>
              <a:gd name="connsiteY5" fmla="*/ 2273300 h 3203575"/>
              <a:gd name="connsiteX6" fmla="*/ 2413000 w 2933700"/>
              <a:gd name="connsiteY6" fmla="*/ 3187700 h 3203575"/>
              <a:gd name="connsiteX7" fmla="*/ 2933700 w 2933700"/>
              <a:gd name="connsiteY7" fmla="*/ 3175000 h 3203575"/>
              <a:gd name="connsiteX0" fmla="*/ 0 w 2933700"/>
              <a:gd name="connsiteY0" fmla="*/ 3203575 h 3205906"/>
              <a:gd name="connsiteX1" fmla="*/ 495300 w 2933700"/>
              <a:gd name="connsiteY1" fmla="*/ 1485900 h 3205906"/>
              <a:gd name="connsiteX2" fmla="*/ 889000 w 2933700"/>
              <a:gd name="connsiteY2" fmla="*/ 190500 h 3205906"/>
              <a:gd name="connsiteX3" fmla="*/ 1066800 w 2933700"/>
              <a:gd name="connsiteY3" fmla="*/ 0 h 3205906"/>
              <a:gd name="connsiteX4" fmla="*/ 1244600 w 2933700"/>
              <a:gd name="connsiteY4" fmla="*/ 279400 h 3205906"/>
              <a:gd name="connsiteX5" fmla="*/ 1790700 w 2933700"/>
              <a:gd name="connsiteY5" fmla="*/ 2273300 h 3205906"/>
              <a:gd name="connsiteX6" fmla="*/ 2413000 w 2933700"/>
              <a:gd name="connsiteY6" fmla="*/ 3187700 h 3205906"/>
              <a:gd name="connsiteX7" fmla="*/ 2933700 w 2933700"/>
              <a:gd name="connsiteY7" fmla="*/ 3175000 h 3205906"/>
              <a:gd name="connsiteX0" fmla="*/ 0 w 2933700"/>
              <a:gd name="connsiteY0" fmla="*/ 3203575 h 3205942"/>
              <a:gd name="connsiteX1" fmla="*/ 495300 w 2933700"/>
              <a:gd name="connsiteY1" fmla="*/ 1485900 h 3205942"/>
              <a:gd name="connsiteX2" fmla="*/ 889000 w 2933700"/>
              <a:gd name="connsiteY2" fmla="*/ 190500 h 3205942"/>
              <a:gd name="connsiteX3" fmla="*/ 1066800 w 2933700"/>
              <a:gd name="connsiteY3" fmla="*/ 0 h 3205942"/>
              <a:gd name="connsiteX4" fmla="*/ 1244600 w 2933700"/>
              <a:gd name="connsiteY4" fmla="*/ 279400 h 3205942"/>
              <a:gd name="connsiteX5" fmla="*/ 1790700 w 2933700"/>
              <a:gd name="connsiteY5" fmla="*/ 2273300 h 3205942"/>
              <a:gd name="connsiteX6" fmla="*/ 2413000 w 2933700"/>
              <a:gd name="connsiteY6" fmla="*/ 3187700 h 3205942"/>
              <a:gd name="connsiteX7" fmla="*/ 2933700 w 2933700"/>
              <a:gd name="connsiteY7" fmla="*/ 3175000 h 3205942"/>
              <a:gd name="connsiteX0" fmla="*/ 0 w 2933700"/>
              <a:gd name="connsiteY0" fmla="*/ 3203575 h 3205984"/>
              <a:gd name="connsiteX1" fmla="*/ 495300 w 2933700"/>
              <a:gd name="connsiteY1" fmla="*/ 1485900 h 3205984"/>
              <a:gd name="connsiteX2" fmla="*/ 889000 w 2933700"/>
              <a:gd name="connsiteY2" fmla="*/ 190500 h 3205984"/>
              <a:gd name="connsiteX3" fmla="*/ 1066800 w 2933700"/>
              <a:gd name="connsiteY3" fmla="*/ 0 h 3205984"/>
              <a:gd name="connsiteX4" fmla="*/ 1244600 w 2933700"/>
              <a:gd name="connsiteY4" fmla="*/ 279400 h 3205984"/>
              <a:gd name="connsiteX5" fmla="*/ 1790700 w 2933700"/>
              <a:gd name="connsiteY5" fmla="*/ 2273300 h 3205984"/>
              <a:gd name="connsiteX6" fmla="*/ 2413000 w 2933700"/>
              <a:gd name="connsiteY6" fmla="*/ 3187700 h 3205984"/>
              <a:gd name="connsiteX7" fmla="*/ 2933700 w 2933700"/>
              <a:gd name="connsiteY7" fmla="*/ 3175000 h 3205984"/>
              <a:gd name="connsiteX0" fmla="*/ 0 w 2933700"/>
              <a:gd name="connsiteY0" fmla="*/ 3203575 h 3205984"/>
              <a:gd name="connsiteX1" fmla="*/ 495300 w 2933700"/>
              <a:gd name="connsiteY1" fmla="*/ 1485900 h 3205984"/>
              <a:gd name="connsiteX2" fmla="*/ 889000 w 2933700"/>
              <a:gd name="connsiteY2" fmla="*/ 190500 h 3205984"/>
              <a:gd name="connsiteX3" fmla="*/ 1066800 w 2933700"/>
              <a:gd name="connsiteY3" fmla="*/ 0 h 3205984"/>
              <a:gd name="connsiteX4" fmla="*/ 1244600 w 2933700"/>
              <a:gd name="connsiteY4" fmla="*/ 279400 h 3205984"/>
              <a:gd name="connsiteX5" fmla="*/ 1790700 w 2933700"/>
              <a:gd name="connsiteY5" fmla="*/ 2273300 h 3205984"/>
              <a:gd name="connsiteX6" fmla="*/ 2413000 w 2933700"/>
              <a:gd name="connsiteY6" fmla="*/ 3187700 h 3205984"/>
              <a:gd name="connsiteX7" fmla="*/ 2933700 w 2933700"/>
              <a:gd name="connsiteY7" fmla="*/ 3175000 h 3205984"/>
              <a:gd name="connsiteX0" fmla="*/ 0 w 2933700"/>
              <a:gd name="connsiteY0" fmla="*/ 3203575 h 3205984"/>
              <a:gd name="connsiteX1" fmla="*/ 495300 w 2933700"/>
              <a:gd name="connsiteY1" fmla="*/ 1485900 h 3205984"/>
              <a:gd name="connsiteX2" fmla="*/ 889000 w 2933700"/>
              <a:gd name="connsiteY2" fmla="*/ 190500 h 3205984"/>
              <a:gd name="connsiteX3" fmla="*/ 1066800 w 2933700"/>
              <a:gd name="connsiteY3" fmla="*/ 0 h 3205984"/>
              <a:gd name="connsiteX4" fmla="*/ 1244600 w 2933700"/>
              <a:gd name="connsiteY4" fmla="*/ 279400 h 3205984"/>
              <a:gd name="connsiteX5" fmla="*/ 1790700 w 2933700"/>
              <a:gd name="connsiteY5" fmla="*/ 2273300 h 3205984"/>
              <a:gd name="connsiteX6" fmla="*/ 2413000 w 2933700"/>
              <a:gd name="connsiteY6" fmla="*/ 3187700 h 3205984"/>
              <a:gd name="connsiteX7" fmla="*/ 2933700 w 2933700"/>
              <a:gd name="connsiteY7" fmla="*/ 3175000 h 3205984"/>
              <a:gd name="connsiteX0" fmla="*/ 0 w 2933700"/>
              <a:gd name="connsiteY0" fmla="*/ 3203575 h 3205984"/>
              <a:gd name="connsiteX1" fmla="*/ 495300 w 2933700"/>
              <a:gd name="connsiteY1" fmla="*/ 1485900 h 3205984"/>
              <a:gd name="connsiteX2" fmla="*/ 889000 w 2933700"/>
              <a:gd name="connsiteY2" fmla="*/ 190500 h 3205984"/>
              <a:gd name="connsiteX3" fmla="*/ 1066800 w 2933700"/>
              <a:gd name="connsiteY3" fmla="*/ 0 h 3205984"/>
              <a:gd name="connsiteX4" fmla="*/ 1244600 w 2933700"/>
              <a:gd name="connsiteY4" fmla="*/ 279400 h 3205984"/>
              <a:gd name="connsiteX5" fmla="*/ 1790700 w 2933700"/>
              <a:gd name="connsiteY5" fmla="*/ 2273300 h 3205984"/>
              <a:gd name="connsiteX6" fmla="*/ 2413000 w 2933700"/>
              <a:gd name="connsiteY6" fmla="*/ 3187700 h 3205984"/>
              <a:gd name="connsiteX7" fmla="*/ 2933700 w 2933700"/>
              <a:gd name="connsiteY7" fmla="*/ 3175000 h 3205984"/>
              <a:gd name="connsiteX0" fmla="*/ 0 w 2933700"/>
              <a:gd name="connsiteY0" fmla="*/ 3203575 h 3205984"/>
              <a:gd name="connsiteX1" fmla="*/ 495300 w 2933700"/>
              <a:gd name="connsiteY1" fmla="*/ 1485900 h 3205984"/>
              <a:gd name="connsiteX2" fmla="*/ 889000 w 2933700"/>
              <a:gd name="connsiteY2" fmla="*/ 190500 h 3205984"/>
              <a:gd name="connsiteX3" fmla="*/ 1066800 w 2933700"/>
              <a:gd name="connsiteY3" fmla="*/ 0 h 3205984"/>
              <a:gd name="connsiteX4" fmla="*/ 1244600 w 2933700"/>
              <a:gd name="connsiteY4" fmla="*/ 279400 h 3205984"/>
              <a:gd name="connsiteX5" fmla="*/ 1790700 w 2933700"/>
              <a:gd name="connsiteY5" fmla="*/ 2273300 h 3205984"/>
              <a:gd name="connsiteX6" fmla="*/ 2413000 w 2933700"/>
              <a:gd name="connsiteY6" fmla="*/ 3187700 h 3205984"/>
              <a:gd name="connsiteX7" fmla="*/ 2933700 w 2933700"/>
              <a:gd name="connsiteY7" fmla="*/ 3175000 h 3205984"/>
              <a:gd name="connsiteX0" fmla="*/ 0 w 2933700"/>
              <a:gd name="connsiteY0" fmla="*/ 3203575 h 3205984"/>
              <a:gd name="connsiteX1" fmla="*/ 495300 w 2933700"/>
              <a:gd name="connsiteY1" fmla="*/ 1485900 h 3205984"/>
              <a:gd name="connsiteX2" fmla="*/ 889000 w 2933700"/>
              <a:gd name="connsiteY2" fmla="*/ 190500 h 3205984"/>
              <a:gd name="connsiteX3" fmla="*/ 1066800 w 2933700"/>
              <a:gd name="connsiteY3" fmla="*/ 0 h 3205984"/>
              <a:gd name="connsiteX4" fmla="*/ 1244600 w 2933700"/>
              <a:gd name="connsiteY4" fmla="*/ 279400 h 3205984"/>
              <a:gd name="connsiteX5" fmla="*/ 1790700 w 2933700"/>
              <a:gd name="connsiteY5" fmla="*/ 2273300 h 3205984"/>
              <a:gd name="connsiteX6" fmla="*/ 2413000 w 2933700"/>
              <a:gd name="connsiteY6" fmla="*/ 3187700 h 3205984"/>
              <a:gd name="connsiteX7" fmla="*/ 2933700 w 2933700"/>
              <a:gd name="connsiteY7" fmla="*/ 3175000 h 3205984"/>
              <a:gd name="connsiteX0" fmla="*/ 0 w 2933700"/>
              <a:gd name="connsiteY0" fmla="*/ 3203575 h 3205984"/>
              <a:gd name="connsiteX1" fmla="*/ 495300 w 2933700"/>
              <a:gd name="connsiteY1" fmla="*/ 1485900 h 3205984"/>
              <a:gd name="connsiteX2" fmla="*/ 889000 w 2933700"/>
              <a:gd name="connsiteY2" fmla="*/ 190500 h 3205984"/>
              <a:gd name="connsiteX3" fmla="*/ 1066800 w 2933700"/>
              <a:gd name="connsiteY3" fmla="*/ 0 h 3205984"/>
              <a:gd name="connsiteX4" fmla="*/ 1244600 w 2933700"/>
              <a:gd name="connsiteY4" fmla="*/ 279400 h 3205984"/>
              <a:gd name="connsiteX5" fmla="*/ 1790700 w 2933700"/>
              <a:gd name="connsiteY5" fmla="*/ 2273300 h 3205984"/>
              <a:gd name="connsiteX6" fmla="*/ 2413000 w 2933700"/>
              <a:gd name="connsiteY6" fmla="*/ 3187700 h 3205984"/>
              <a:gd name="connsiteX7" fmla="*/ 2933700 w 2933700"/>
              <a:gd name="connsiteY7" fmla="*/ 3175000 h 3205984"/>
              <a:gd name="connsiteX0" fmla="*/ 0 w 2933700"/>
              <a:gd name="connsiteY0" fmla="*/ 3203575 h 3205984"/>
              <a:gd name="connsiteX1" fmla="*/ 495300 w 2933700"/>
              <a:gd name="connsiteY1" fmla="*/ 1485900 h 3205984"/>
              <a:gd name="connsiteX2" fmla="*/ 889000 w 2933700"/>
              <a:gd name="connsiteY2" fmla="*/ 190500 h 3205984"/>
              <a:gd name="connsiteX3" fmla="*/ 1066800 w 2933700"/>
              <a:gd name="connsiteY3" fmla="*/ 0 h 3205984"/>
              <a:gd name="connsiteX4" fmla="*/ 1244600 w 2933700"/>
              <a:gd name="connsiteY4" fmla="*/ 279400 h 3205984"/>
              <a:gd name="connsiteX5" fmla="*/ 1790700 w 2933700"/>
              <a:gd name="connsiteY5" fmla="*/ 2273300 h 3205984"/>
              <a:gd name="connsiteX6" fmla="*/ 2413000 w 2933700"/>
              <a:gd name="connsiteY6" fmla="*/ 3187700 h 3205984"/>
              <a:gd name="connsiteX7" fmla="*/ 2933700 w 2933700"/>
              <a:gd name="connsiteY7" fmla="*/ 3175000 h 3205984"/>
              <a:gd name="connsiteX0" fmla="*/ 0 w 2933700"/>
              <a:gd name="connsiteY0" fmla="*/ 3194050 h 3196459"/>
              <a:gd name="connsiteX1" fmla="*/ 495300 w 2933700"/>
              <a:gd name="connsiteY1" fmla="*/ 1476375 h 3196459"/>
              <a:gd name="connsiteX2" fmla="*/ 889000 w 2933700"/>
              <a:gd name="connsiteY2" fmla="*/ 180975 h 3196459"/>
              <a:gd name="connsiteX3" fmla="*/ 1057275 w 2933700"/>
              <a:gd name="connsiteY3" fmla="*/ 0 h 3196459"/>
              <a:gd name="connsiteX4" fmla="*/ 1244600 w 2933700"/>
              <a:gd name="connsiteY4" fmla="*/ 269875 h 3196459"/>
              <a:gd name="connsiteX5" fmla="*/ 1790700 w 2933700"/>
              <a:gd name="connsiteY5" fmla="*/ 2263775 h 3196459"/>
              <a:gd name="connsiteX6" fmla="*/ 2413000 w 2933700"/>
              <a:gd name="connsiteY6" fmla="*/ 3178175 h 3196459"/>
              <a:gd name="connsiteX7" fmla="*/ 2933700 w 2933700"/>
              <a:gd name="connsiteY7" fmla="*/ 3165475 h 3196459"/>
              <a:gd name="connsiteX0" fmla="*/ 0 w 2933700"/>
              <a:gd name="connsiteY0" fmla="*/ 3181350 h 3183759"/>
              <a:gd name="connsiteX1" fmla="*/ 495300 w 2933700"/>
              <a:gd name="connsiteY1" fmla="*/ 1463675 h 3183759"/>
              <a:gd name="connsiteX2" fmla="*/ 889000 w 2933700"/>
              <a:gd name="connsiteY2" fmla="*/ 168275 h 3183759"/>
              <a:gd name="connsiteX3" fmla="*/ 1047750 w 2933700"/>
              <a:gd name="connsiteY3" fmla="*/ 0 h 3183759"/>
              <a:gd name="connsiteX4" fmla="*/ 1244600 w 2933700"/>
              <a:gd name="connsiteY4" fmla="*/ 257175 h 3183759"/>
              <a:gd name="connsiteX5" fmla="*/ 1790700 w 2933700"/>
              <a:gd name="connsiteY5" fmla="*/ 2251075 h 3183759"/>
              <a:gd name="connsiteX6" fmla="*/ 2413000 w 2933700"/>
              <a:gd name="connsiteY6" fmla="*/ 3165475 h 3183759"/>
              <a:gd name="connsiteX7" fmla="*/ 2933700 w 2933700"/>
              <a:gd name="connsiteY7" fmla="*/ 3152775 h 3183759"/>
              <a:gd name="connsiteX0" fmla="*/ 0 w 2933700"/>
              <a:gd name="connsiteY0" fmla="*/ 3187950 h 3190359"/>
              <a:gd name="connsiteX1" fmla="*/ 495300 w 2933700"/>
              <a:gd name="connsiteY1" fmla="*/ 1470275 h 3190359"/>
              <a:gd name="connsiteX2" fmla="*/ 889000 w 2933700"/>
              <a:gd name="connsiteY2" fmla="*/ 174875 h 3190359"/>
              <a:gd name="connsiteX3" fmla="*/ 1047750 w 2933700"/>
              <a:gd name="connsiteY3" fmla="*/ 6600 h 3190359"/>
              <a:gd name="connsiteX4" fmla="*/ 1244600 w 2933700"/>
              <a:gd name="connsiteY4" fmla="*/ 263775 h 3190359"/>
              <a:gd name="connsiteX5" fmla="*/ 1790700 w 2933700"/>
              <a:gd name="connsiteY5" fmla="*/ 2257675 h 3190359"/>
              <a:gd name="connsiteX6" fmla="*/ 2413000 w 2933700"/>
              <a:gd name="connsiteY6" fmla="*/ 3172075 h 3190359"/>
              <a:gd name="connsiteX7" fmla="*/ 2933700 w 2933700"/>
              <a:gd name="connsiteY7" fmla="*/ 3159375 h 3190359"/>
              <a:gd name="connsiteX0" fmla="*/ 0 w 2933700"/>
              <a:gd name="connsiteY0" fmla="*/ 3187950 h 3190359"/>
              <a:gd name="connsiteX1" fmla="*/ 495300 w 2933700"/>
              <a:gd name="connsiteY1" fmla="*/ 1470275 h 3190359"/>
              <a:gd name="connsiteX2" fmla="*/ 869950 w 2933700"/>
              <a:gd name="connsiteY2" fmla="*/ 174875 h 3190359"/>
              <a:gd name="connsiteX3" fmla="*/ 1047750 w 2933700"/>
              <a:gd name="connsiteY3" fmla="*/ 6600 h 3190359"/>
              <a:gd name="connsiteX4" fmla="*/ 1244600 w 2933700"/>
              <a:gd name="connsiteY4" fmla="*/ 263775 h 3190359"/>
              <a:gd name="connsiteX5" fmla="*/ 1790700 w 2933700"/>
              <a:gd name="connsiteY5" fmla="*/ 2257675 h 3190359"/>
              <a:gd name="connsiteX6" fmla="*/ 2413000 w 2933700"/>
              <a:gd name="connsiteY6" fmla="*/ 3172075 h 3190359"/>
              <a:gd name="connsiteX7" fmla="*/ 2933700 w 2933700"/>
              <a:gd name="connsiteY7" fmla="*/ 3159375 h 3190359"/>
              <a:gd name="connsiteX0" fmla="*/ 0 w 2933700"/>
              <a:gd name="connsiteY0" fmla="*/ 3187682 h 3190091"/>
              <a:gd name="connsiteX1" fmla="*/ 495300 w 2933700"/>
              <a:gd name="connsiteY1" fmla="*/ 1470007 h 3190091"/>
              <a:gd name="connsiteX2" fmla="*/ 869950 w 2933700"/>
              <a:gd name="connsiteY2" fmla="*/ 174607 h 3190091"/>
              <a:gd name="connsiteX3" fmla="*/ 1047750 w 2933700"/>
              <a:gd name="connsiteY3" fmla="*/ 6332 h 3190091"/>
              <a:gd name="connsiteX4" fmla="*/ 1244600 w 2933700"/>
              <a:gd name="connsiteY4" fmla="*/ 263507 h 3190091"/>
              <a:gd name="connsiteX5" fmla="*/ 1790700 w 2933700"/>
              <a:gd name="connsiteY5" fmla="*/ 2257407 h 3190091"/>
              <a:gd name="connsiteX6" fmla="*/ 2413000 w 2933700"/>
              <a:gd name="connsiteY6" fmla="*/ 3171807 h 3190091"/>
              <a:gd name="connsiteX7" fmla="*/ 2933700 w 2933700"/>
              <a:gd name="connsiteY7" fmla="*/ 3159107 h 3190091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44600 w 2933700"/>
              <a:gd name="connsiteY4" fmla="*/ 2630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06500 w 2933700"/>
              <a:gd name="connsiteY4" fmla="*/ 2757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06500 w 2933700"/>
              <a:gd name="connsiteY4" fmla="*/ 2757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6175 w 2933700"/>
              <a:gd name="connsiteY6" fmla="*/ 315226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6175 w 2933700"/>
              <a:gd name="connsiteY6" fmla="*/ 315226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381250 w 2933700"/>
              <a:gd name="connsiteY6" fmla="*/ 315226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381250 w 2933700"/>
              <a:gd name="connsiteY6" fmla="*/ 315226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352675 w 2933700"/>
              <a:gd name="connsiteY6" fmla="*/ 313956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352675 w 2933700"/>
              <a:gd name="connsiteY6" fmla="*/ 313956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352675 w 2933700"/>
              <a:gd name="connsiteY6" fmla="*/ 313956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352675 w 2933700"/>
              <a:gd name="connsiteY6" fmla="*/ 313956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352675 w 2933700"/>
              <a:gd name="connsiteY6" fmla="*/ 313956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50165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352675 w 2933700"/>
              <a:gd name="connsiteY6" fmla="*/ 313956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50165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352675 w 2933700"/>
              <a:gd name="connsiteY6" fmla="*/ 3139565 h 3189599"/>
              <a:gd name="connsiteX7" fmla="*/ 2933700 w 2933700"/>
              <a:gd name="connsiteY7" fmla="*/ 3158615 h 3189599"/>
              <a:gd name="connsiteX0" fmla="*/ 0 w 2933700"/>
              <a:gd name="connsiteY0" fmla="*/ 3187720 h 3190129"/>
              <a:gd name="connsiteX1" fmla="*/ 501650 w 2933700"/>
              <a:gd name="connsiteY1" fmla="*/ 1470045 h 3190129"/>
              <a:gd name="connsiteX2" fmla="*/ 850900 w 2933700"/>
              <a:gd name="connsiteY2" fmla="*/ 168295 h 3190129"/>
              <a:gd name="connsiteX3" fmla="*/ 1047750 w 2933700"/>
              <a:gd name="connsiteY3" fmla="*/ 6370 h 3190129"/>
              <a:gd name="connsiteX4" fmla="*/ 1228725 w 2933700"/>
              <a:gd name="connsiteY4" fmla="*/ 339745 h 3190129"/>
              <a:gd name="connsiteX5" fmla="*/ 1790700 w 2933700"/>
              <a:gd name="connsiteY5" fmla="*/ 2257445 h 3190129"/>
              <a:gd name="connsiteX6" fmla="*/ 2352675 w 2933700"/>
              <a:gd name="connsiteY6" fmla="*/ 3140095 h 3190129"/>
              <a:gd name="connsiteX7" fmla="*/ 2933700 w 2933700"/>
              <a:gd name="connsiteY7" fmla="*/ 3159145 h 3190129"/>
              <a:gd name="connsiteX0" fmla="*/ 0 w 2933700"/>
              <a:gd name="connsiteY0" fmla="*/ 3173570 h 3175979"/>
              <a:gd name="connsiteX1" fmla="*/ 501650 w 2933700"/>
              <a:gd name="connsiteY1" fmla="*/ 1455895 h 3175979"/>
              <a:gd name="connsiteX2" fmla="*/ 850900 w 2933700"/>
              <a:gd name="connsiteY2" fmla="*/ 154145 h 3175979"/>
              <a:gd name="connsiteX3" fmla="*/ 1047750 w 2933700"/>
              <a:gd name="connsiteY3" fmla="*/ 8095 h 3175979"/>
              <a:gd name="connsiteX4" fmla="*/ 1228725 w 2933700"/>
              <a:gd name="connsiteY4" fmla="*/ 325595 h 3175979"/>
              <a:gd name="connsiteX5" fmla="*/ 1790700 w 2933700"/>
              <a:gd name="connsiteY5" fmla="*/ 2243295 h 3175979"/>
              <a:gd name="connsiteX6" fmla="*/ 2352675 w 2933700"/>
              <a:gd name="connsiteY6" fmla="*/ 3125945 h 3175979"/>
              <a:gd name="connsiteX7" fmla="*/ 2933700 w 2933700"/>
              <a:gd name="connsiteY7" fmla="*/ 3144995 h 3175979"/>
              <a:gd name="connsiteX0" fmla="*/ 0 w 2933700"/>
              <a:gd name="connsiteY0" fmla="*/ 3173570 h 3175979"/>
              <a:gd name="connsiteX1" fmla="*/ 501650 w 2933700"/>
              <a:gd name="connsiteY1" fmla="*/ 1455895 h 3175979"/>
              <a:gd name="connsiteX2" fmla="*/ 850900 w 2933700"/>
              <a:gd name="connsiteY2" fmla="*/ 154145 h 3175979"/>
              <a:gd name="connsiteX3" fmla="*/ 1047750 w 2933700"/>
              <a:gd name="connsiteY3" fmla="*/ 8095 h 3175979"/>
              <a:gd name="connsiteX4" fmla="*/ 1228725 w 2933700"/>
              <a:gd name="connsiteY4" fmla="*/ 325595 h 3175979"/>
              <a:gd name="connsiteX5" fmla="*/ 1790700 w 2933700"/>
              <a:gd name="connsiteY5" fmla="*/ 2243295 h 3175979"/>
              <a:gd name="connsiteX6" fmla="*/ 2352675 w 2933700"/>
              <a:gd name="connsiteY6" fmla="*/ 3125945 h 3175979"/>
              <a:gd name="connsiteX7" fmla="*/ 2933700 w 2933700"/>
              <a:gd name="connsiteY7" fmla="*/ 3144995 h 3175979"/>
              <a:gd name="connsiteX0" fmla="*/ 0 w 2933700"/>
              <a:gd name="connsiteY0" fmla="*/ 3173570 h 3176820"/>
              <a:gd name="connsiteX1" fmla="*/ 501650 w 2933700"/>
              <a:gd name="connsiteY1" fmla="*/ 1455895 h 3176820"/>
              <a:gd name="connsiteX2" fmla="*/ 850900 w 2933700"/>
              <a:gd name="connsiteY2" fmla="*/ 154145 h 3176820"/>
              <a:gd name="connsiteX3" fmla="*/ 1047750 w 2933700"/>
              <a:gd name="connsiteY3" fmla="*/ 8095 h 3176820"/>
              <a:gd name="connsiteX4" fmla="*/ 1228725 w 2933700"/>
              <a:gd name="connsiteY4" fmla="*/ 325595 h 3176820"/>
              <a:gd name="connsiteX5" fmla="*/ 1790700 w 2933700"/>
              <a:gd name="connsiteY5" fmla="*/ 2243295 h 3176820"/>
              <a:gd name="connsiteX6" fmla="*/ 2352675 w 2933700"/>
              <a:gd name="connsiteY6" fmla="*/ 3125945 h 3176820"/>
              <a:gd name="connsiteX7" fmla="*/ 2933700 w 2933700"/>
              <a:gd name="connsiteY7" fmla="*/ 3144995 h 3176820"/>
              <a:gd name="connsiteX0" fmla="*/ 0 w 2933700"/>
              <a:gd name="connsiteY0" fmla="*/ 3173570 h 3176820"/>
              <a:gd name="connsiteX1" fmla="*/ 501650 w 2933700"/>
              <a:gd name="connsiteY1" fmla="*/ 1455895 h 3176820"/>
              <a:gd name="connsiteX2" fmla="*/ 850900 w 2933700"/>
              <a:gd name="connsiteY2" fmla="*/ 154145 h 3176820"/>
              <a:gd name="connsiteX3" fmla="*/ 1047750 w 2933700"/>
              <a:gd name="connsiteY3" fmla="*/ 8095 h 3176820"/>
              <a:gd name="connsiteX4" fmla="*/ 1228725 w 2933700"/>
              <a:gd name="connsiteY4" fmla="*/ 325595 h 3176820"/>
              <a:gd name="connsiteX5" fmla="*/ 1790700 w 2933700"/>
              <a:gd name="connsiteY5" fmla="*/ 2243295 h 3176820"/>
              <a:gd name="connsiteX6" fmla="*/ 2352675 w 2933700"/>
              <a:gd name="connsiteY6" fmla="*/ 3125945 h 3176820"/>
              <a:gd name="connsiteX7" fmla="*/ 2933700 w 2933700"/>
              <a:gd name="connsiteY7" fmla="*/ 3144995 h 3176820"/>
              <a:gd name="connsiteX0" fmla="*/ 0 w 2933700"/>
              <a:gd name="connsiteY0" fmla="*/ 3170202 h 3173452"/>
              <a:gd name="connsiteX1" fmla="*/ 501650 w 2933700"/>
              <a:gd name="connsiteY1" fmla="*/ 1452527 h 3173452"/>
              <a:gd name="connsiteX2" fmla="*/ 850900 w 2933700"/>
              <a:gd name="connsiteY2" fmla="*/ 150777 h 3173452"/>
              <a:gd name="connsiteX3" fmla="*/ 1047750 w 2933700"/>
              <a:gd name="connsiteY3" fmla="*/ 4727 h 3173452"/>
              <a:gd name="connsiteX4" fmla="*/ 1228725 w 2933700"/>
              <a:gd name="connsiteY4" fmla="*/ 322227 h 3173452"/>
              <a:gd name="connsiteX5" fmla="*/ 1790700 w 2933700"/>
              <a:gd name="connsiteY5" fmla="*/ 2239927 h 3173452"/>
              <a:gd name="connsiteX6" fmla="*/ 2352675 w 2933700"/>
              <a:gd name="connsiteY6" fmla="*/ 3122577 h 3173452"/>
              <a:gd name="connsiteX7" fmla="*/ 2933700 w 2933700"/>
              <a:gd name="connsiteY7" fmla="*/ 3141627 h 3173452"/>
              <a:gd name="connsiteX0" fmla="*/ 0 w 2933700"/>
              <a:gd name="connsiteY0" fmla="*/ 3214426 h 3217676"/>
              <a:gd name="connsiteX1" fmla="*/ 501650 w 2933700"/>
              <a:gd name="connsiteY1" fmla="*/ 1496751 h 3217676"/>
              <a:gd name="connsiteX2" fmla="*/ 850900 w 2933700"/>
              <a:gd name="connsiteY2" fmla="*/ 195001 h 3217676"/>
              <a:gd name="connsiteX3" fmla="*/ 1047750 w 2933700"/>
              <a:gd name="connsiteY3" fmla="*/ 48951 h 3217676"/>
              <a:gd name="connsiteX4" fmla="*/ 1228725 w 2933700"/>
              <a:gd name="connsiteY4" fmla="*/ 366451 h 3217676"/>
              <a:gd name="connsiteX5" fmla="*/ 1790700 w 2933700"/>
              <a:gd name="connsiteY5" fmla="*/ 2284151 h 3217676"/>
              <a:gd name="connsiteX6" fmla="*/ 2352675 w 2933700"/>
              <a:gd name="connsiteY6" fmla="*/ 3166801 h 3217676"/>
              <a:gd name="connsiteX7" fmla="*/ 2933700 w 2933700"/>
              <a:gd name="connsiteY7" fmla="*/ 3185851 h 3217676"/>
              <a:gd name="connsiteX0" fmla="*/ 0 w 2933700"/>
              <a:gd name="connsiteY0" fmla="*/ 3170202 h 3173452"/>
              <a:gd name="connsiteX1" fmla="*/ 501650 w 2933700"/>
              <a:gd name="connsiteY1" fmla="*/ 1452527 h 3173452"/>
              <a:gd name="connsiteX2" fmla="*/ 850900 w 2933700"/>
              <a:gd name="connsiteY2" fmla="*/ 150777 h 3173452"/>
              <a:gd name="connsiteX3" fmla="*/ 1047750 w 2933700"/>
              <a:gd name="connsiteY3" fmla="*/ 4727 h 3173452"/>
              <a:gd name="connsiteX4" fmla="*/ 1228725 w 2933700"/>
              <a:gd name="connsiteY4" fmla="*/ 322227 h 3173452"/>
              <a:gd name="connsiteX5" fmla="*/ 1790700 w 2933700"/>
              <a:gd name="connsiteY5" fmla="*/ 2239927 h 3173452"/>
              <a:gd name="connsiteX6" fmla="*/ 2352675 w 2933700"/>
              <a:gd name="connsiteY6" fmla="*/ 3122577 h 3173452"/>
              <a:gd name="connsiteX7" fmla="*/ 2933700 w 2933700"/>
              <a:gd name="connsiteY7" fmla="*/ 3141627 h 3173452"/>
              <a:gd name="connsiteX0" fmla="*/ 0 w 2933700"/>
              <a:gd name="connsiteY0" fmla="*/ 3170202 h 3173452"/>
              <a:gd name="connsiteX1" fmla="*/ 501650 w 2933700"/>
              <a:gd name="connsiteY1" fmla="*/ 1452527 h 3173452"/>
              <a:gd name="connsiteX2" fmla="*/ 850900 w 2933700"/>
              <a:gd name="connsiteY2" fmla="*/ 150777 h 3173452"/>
              <a:gd name="connsiteX3" fmla="*/ 1047750 w 2933700"/>
              <a:gd name="connsiteY3" fmla="*/ 4727 h 3173452"/>
              <a:gd name="connsiteX4" fmla="*/ 1228725 w 2933700"/>
              <a:gd name="connsiteY4" fmla="*/ 322227 h 3173452"/>
              <a:gd name="connsiteX5" fmla="*/ 1790700 w 2933700"/>
              <a:gd name="connsiteY5" fmla="*/ 2239927 h 3173452"/>
              <a:gd name="connsiteX6" fmla="*/ 2352675 w 2933700"/>
              <a:gd name="connsiteY6" fmla="*/ 3122577 h 3173452"/>
              <a:gd name="connsiteX7" fmla="*/ 2933700 w 2933700"/>
              <a:gd name="connsiteY7" fmla="*/ 3141627 h 3173452"/>
              <a:gd name="connsiteX0" fmla="*/ 0 w 2933700"/>
              <a:gd name="connsiteY0" fmla="*/ 3177329 h 3180579"/>
              <a:gd name="connsiteX1" fmla="*/ 501650 w 2933700"/>
              <a:gd name="connsiteY1" fmla="*/ 1459654 h 3180579"/>
              <a:gd name="connsiteX2" fmla="*/ 850900 w 2933700"/>
              <a:gd name="connsiteY2" fmla="*/ 157904 h 3180579"/>
              <a:gd name="connsiteX3" fmla="*/ 1047750 w 2933700"/>
              <a:gd name="connsiteY3" fmla="*/ 11854 h 3180579"/>
              <a:gd name="connsiteX4" fmla="*/ 1219200 w 2933700"/>
              <a:gd name="connsiteY4" fmla="*/ 346023 h 3180579"/>
              <a:gd name="connsiteX5" fmla="*/ 1790700 w 2933700"/>
              <a:gd name="connsiteY5" fmla="*/ 2247054 h 3180579"/>
              <a:gd name="connsiteX6" fmla="*/ 2352675 w 2933700"/>
              <a:gd name="connsiteY6" fmla="*/ 3129704 h 3180579"/>
              <a:gd name="connsiteX7" fmla="*/ 2933700 w 2933700"/>
              <a:gd name="connsiteY7" fmla="*/ 3148754 h 3180579"/>
              <a:gd name="connsiteX0" fmla="*/ 0 w 2933700"/>
              <a:gd name="connsiteY0" fmla="*/ 3177660 h 3180910"/>
              <a:gd name="connsiteX1" fmla="*/ 501650 w 2933700"/>
              <a:gd name="connsiteY1" fmla="*/ 1459985 h 3180910"/>
              <a:gd name="connsiteX2" fmla="*/ 850900 w 2933700"/>
              <a:gd name="connsiteY2" fmla="*/ 158235 h 3180910"/>
              <a:gd name="connsiteX3" fmla="*/ 1047750 w 2933700"/>
              <a:gd name="connsiteY3" fmla="*/ 12185 h 3180910"/>
              <a:gd name="connsiteX4" fmla="*/ 1233487 w 2933700"/>
              <a:gd name="connsiteY4" fmla="*/ 351116 h 3180910"/>
              <a:gd name="connsiteX5" fmla="*/ 1790700 w 2933700"/>
              <a:gd name="connsiteY5" fmla="*/ 2247385 h 3180910"/>
              <a:gd name="connsiteX6" fmla="*/ 2352675 w 2933700"/>
              <a:gd name="connsiteY6" fmla="*/ 3130035 h 3180910"/>
              <a:gd name="connsiteX7" fmla="*/ 2933700 w 2933700"/>
              <a:gd name="connsiteY7" fmla="*/ 3149085 h 3180910"/>
              <a:gd name="connsiteX0" fmla="*/ 0 w 2933700"/>
              <a:gd name="connsiteY0" fmla="*/ 3170872 h 3174122"/>
              <a:gd name="connsiteX1" fmla="*/ 501650 w 2933700"/>
              <a:gd name="connsiteY1" fmla="*/ 1453197 h 3174122"/>
              <a:gd name="connsiteX2" fmla="*/ 850900 w 2933700"/>
              <a:gd name="connsiteY2" fmla="*/ 151447 h 3174122"/>
              <a:gd name="connsiteX3" fmla="*/ 1047750 w 2933700"/>
              <a:gd name="connsiteY3" fmla="*/ 5397 h 3174122"/>
              <a:gd name="connsiteX4" fmla="*/ 1233487 w 2933700"/>
              <a:gd name="connsiteY4" fmla="*/ 344328 h 3174122"/>
              <a:gd name="connsiteX5" fmla="*/ 1790700 w 2933700"/>
              <a:gd name="connsiteY5" fmla="*/ 2240597 h 3174122"/>
              <a:gd name="connsiteX6" fmla="*/ 2352675 w 2933700"/>
              <a:gd name="connsiteY6" fmla="*/ 3123247 h 3174122"/>
              <a:gd name="connsiteX7" fmla="*/ 2933700 w 2933700"/>
              <a:gd name="connsiteY7" fmla="*/ 3142297 h 3174122"/>
              <a:gd name="connsiteX0" fmla="*/ 0 w 2933700"/>
              <a:gd name="connsiteY0" fmla="*/ 3205285 h 3208535"/>
              <a:gd name="connsiteX1" fmla="*/ 501650 w 2933700"/>
              <a:gd name="connsiteY1" fmla="*/ 1487610 h 3208535"/>
              <a:gd name="connsiteX2" fmla="*/ 850900 w 2933700"/>
              <a:gd name="connsiteY2" fmla="*/ 185860 h 3208535"/>
              <a:gd name="connsiteX3" fmla="*/ 1054893 w 2933700"/>
              <a:gd name="connsiteY3" fmla="*/ 18379 h 3208535"/>
              <a:gd name="connsiteX4" fmla="*/ 1233487 w 2933700"/>
              <a:gd name="connsiteY4" fmla="*/ 378741 h 3208535"/>
              <a:gd name="connsiteX5" fmla="*/ 1790700 w 2933700"/>
              <a:gd name="connsiteY5" fmla="*/ 2275010 h 3208535"/>
              <a:gd name="connsiteX6" fmla="*/ 2352675 w 2933700"/>
              <a:gd name="connsiteY6" fmla="*/ 3157660 h 3208535"/>
              <a:gd name="connsiteX7" fmla="*/ 2933700 w 2933700"/>
              <a:gd name="connsiteY7" fmla="*/ 3176710 h 3208535"/>
              <a:gd name="connsiteX0" fmla="*/ 0 w 2933700"/>
              <a:gd name="connsiteY0" fmla="*/ 3192821 h 3196071"/>
              <a:gd name="connsiteX1" fmla="*/ 501650 w 2933700"/>
              <a:gd name="connsiteY1" fmla="*/ 1475146 h 3196071"/>
              <a:gd name="connsiteX2" fmla="*/ 850900 w 2933700"/>
              <a:gd name="connsiteY2" fmla="*/ 173396 h 3196071"/>
              <a:gd name="connsiteX3" fmla="*/ 1054893 w 2933700"/>
              <a:gd name="connsiteY3" fmla="*/ 5915 h 3196071"/>
              <a:gd name="connsiteX4" fmla="*/ 1233487 w 2933700"/>
              <a:gd name="connsiteY4" fmla="*/ 366277 h 3196071"/>
              <a:gd name="connsiteX5" fmla="*/ 1790700 w 2933700"/>
              <a:gd name="connsiteY5" fmla="*/ 2262546 h 3196071"/>
              <a:gd name="connsiteX6" fmla="*/ 2352675 w 2933700"/>
              <a:gd name="connsiteY6" fmla="*/ 3145196 h 3196071"/>
              <a:gd name="connsiteX7" fmla="*/ 2933700 w 2933700"/>
              <a:gd name="connsiteY7" fmla="*/ 3164246 h 3196071"/>
              <a:gd name="connsiteX0" fmla="*/ 0 w 2933700"/>
              <a:gd name="connsiteY0" fmla="*/ 3202155 h 3205405"/>
              <a:gd name="connsiteX1" fmla="*/ 501650 w 2933700"/>
              <a:gd name="connsiteY1" fmla="*/ 1484480 h 3205405"/>
              <a:gd name="connsiteX2" fmla="*/ 850900 w 2933700"/>
              <a:gd name="connsiteY2" fmla="*/ 182730 h 3205405"/>
              <a:gd name="connsiteX3" fmla="*/ 1054893 w 2933700"/>
              <a:gd name="connsiteY3" fmla="*/ 15249 h 3205405"/>
              <a:gd name="connsiteX4" fmla="*/ 1233487 w 2933700"/>
              <a:gd name="connsiteY4" fmla="*/ 375611 h 3205405"/>
              <a:gd name="connsiteX5" fmla="*/ 1790700 w 2933700"/>
              <a:gd name="connsiteY5" fmla="*/ 2271880 h 3205405"/>
              <a:gd name="connsiteX6" fmla="*/ 2352675 w 2933700"/>
              <a:gd name="connsiteY6" fmla="*/ 3154530 h 3205405"/>
              <a:gd name="connsiteX7" fmla="*/ 2933700 w 2933700"/>
              <a:gd name="connsiteY7" fmla="*/ 3173580 h 3205405"/>
              <a:gd name="connsiteX0" fmla="*/ 0 w 2933700"/>
              <a:gd name="connsiteY0" fmla="*/ 3201114 h 3204364"/>
              <a:gd name="connsiteX1" fmla="*/ 501650 w 2933700"/>
              <a:gd name="connsiteY1" fmla="*/ 1483439 h 3204364"/>
              <a:gd name="connsiteX2" fmla="*/ 850900 w 2933700"/>
              <a:gd name="connsiteY2" fmla="*/ 181689 h 3204364"/>
              <a:gd name="connsiteX3" fmla="*/ 1054893 w 2933700"/>
              <a:gd name="connsiteY3" fmla="*/ 14208 h 3204364"/>
              <a:gd name="connsiteX4" fmla="*/ 1233487 w 2933700"/>
              <a:gd name="connsiteY4" fmla="*/ 374570 h 3204364"/>
              <a:gd name="connsiteX5" fmla="*/ 1790700 w 2933700"/>
              <a:gd name="connsiteY5" fmla="*/ 2270839 h 3204364"/>
              <a:gd name="connsiteX6" fmla="*/ 2352675 w 2933700"/>
              <a:gd name="connsiteY6" fmla="*/ 3153489 h 3204364"/>
              <a:gd name="connsiteX7" fmla="*/ 2933700 w 2933700"/>
              <a:gd name="connsiteY7" fmla="*/ 3172539 h 3204364"/>
              <a:gd name="connsiteX0" fmla="*/ 0 w 2933700"/>
              <a:gd name="connsiteY0" fmla="*/ 3201114 h 3204364"/>
              <a:gd name="connsiteX1" fmla="*/ 501650 w 2933700"/>
              <a:gd name="connsiteY1" fmla="*/ 1483439 h 3204364"/>
              <a:gd name="connsiteX2" fmla="*/ 850900 w 2933700"/>
              <a:gd name="connsiteY2" fmla="*/ 181689 h 3204364"/>
              <a:gd name="connsiteX3" fmla="*/ 1054893 w 2933700"/>
              <a:gd name="connsiteY3" fmla="*/ 14208 h 3204364"/>
              <a:gd name="connsiteX4" fmla="*/ 1233487 w 2933700"/>
              <a:gd name="connsiteY4" fmla="*/ 374570 h 3204364"/>
              <a:gd name="connsiteX5" fmla="*/ 1790700 w 2933700"/>
              <a:gd name="connsiteY5" fmla="*/ 2270839 h 3204364"/>
              <a:gd name="connsiteX6" fmla="*/ 2352675 w 2933700"/>
              <a:gd name="connsiteY6" fmla="*/ 3153489 h 3204364"/>
              <a:gd name="connsiteX7" fmla="*/ 2933700 w 2933700"/>
              <a:gd name="connsiteY7" fmla="*/ 3172539 h 3204364"/>
              <a:gd name="connsiteX0" fmla="*/ 0 w 2933700"/>
              <a:gd name="connsiteY0" fmla="*/ 3201114 h 3204364"/>
              <a:gd name="connsiteX1" fmla="*/ 501650 w 2933700"/>
              <a:gd name="connsiteY1" fmla="*/ 1483439 h 3204364"/>
              <a:gd name="connsiteX2" fmla="*/ 850900 w 2933700"/>
              <a:gd name="connsiteY2" fmla="*/ 181689 h 3204364"/>
              <a:gd name="connsiteX3" fmla="*/ 1054893 w 2933700"/>
              <a:gd name="connsiteY3" fmla="*/ 14208 h 3204364"/>
              <a:gd name="connsiteX4" fmla="*/ 1233487 w 2933700"/>
              <a:gd name="connsiteY4" fmla="*/ 374570 h 3204364"/>
              <a:gd name="connsiteX5" fmla="*/ 1790700 w 2933700"/>
              <a:gd name="connsiteY5" fmla="*/ 2270839 h 3204364"/>
              <a:gd name="connsiteX6" fmla="*/ 2352675 w 2933700"/>
              <a:gd name="connsiteY6" fmla="*/ 3153489 h 3204364"/>
              <a:gd name="connsiteX7" fmla="*/ 2933700 w 2933700"/>
              <a:gd name="connsiteY7" fmla="*/ 3172539 h 3204364"/>
              <a:gd name="connsiteX0" fmla="*/ 0 w 2933700"/>
              <a:gd name="connsiteY0" fmla="*/ 3201114 h 3204364"/>
              <a:gd name="connsiteX1" fmla="*/ 501650 w 2933700"/>
              <a:gd name="connsiteY1" fmla="*/ 1483439 h 3204364"/>
              <a:gd name="connsiteX2" fmla="*/ 850900 w 2933700"/>
              <a:gd name="connsiteY2" fmla="*/ 181689 h 3204364"/>
              <a:gd name="connsiteX3" fmla="*/ 1054893 w 2933700"/>
              <a:gd name="connsiteY3" fmla="*/ 14208 h 3204364"/>
              <a:gd name="connsiteX4" fmla="*/ 1233487 w 2933700"/>
              <a:gd name="connsiteY4" fmla="*/ 374570 h 3204364"/>
              <a:gd name="connsiteX5" fmla="*/ 1790700 w 2933700"/>
              <a:gd name="connsiteY5" fmla="*/ 2270839 h 3204364"/>
              <a:gd name="connsiteX6" fmla="*/ 2352675 w 2933700"/>
              <a:gd name="connsiteY6" fmla="*/ 3153489 h 3204364"/>
              <a:gd name="connsiteX7" fmla="*/ 2933700 w 2933700"/>
              <a:gd name="connsiteY7" fmla="*/ 3172539 h 3204364"/>
              <a:gd name="connsiteX0" fmla="*/ 0 w 2933700"/>
              <a:gd name="connsiteY0" fmla="*/ 3201114 h 3204364"/>
              <a:gd name="connsiteX1" fmla="*/ 501650 w 2933700"/>
              <a:gd name="connsiteY1" fmla="*/ 1483439 h 3204364"/>
              <a:gd name="connsiteX2" fmla="*/ 850900 w 2933700"/>
              <a:gd name="connsiteY2" fmla="*/ 181689 h 3204364"/>
              <a:gd name="connsiteX3" fmla="*/ 1054893 w 2933700"/>
              <a:gd name="connsiteY3" fmla="*/ 14208 h 3204364"/>
              <a:gd name="connsiteX4" fmla="*/ 1233487 w 2933700"/>
              <a:gd name="connsiteY4" fmla="*/ 374570 h 3204364"/>
              <a:gd name="connsiteX5" fmla="*/ 1790700 w 2933700"/>
              <a:gd name="connsiteY5" fmla="*/ 2270839 h 3204364"/>
              <a:gd name="connsiteX6" fmla="*/ 2352675 w 2933700"/>
              <a:gd name="connsiteY6" fmla="*/ 3153489 h 3204364"/>
              <a:gd name="connsiteX7" fmla="*/ 2933700 w 2933700"/>
              <a:gd name="connsiteY7" fmla="*/ 3172539 h 3204364"/>
              <a:gd name="connsiteX0" fmla="*/ 0 w 2933700"/>
              <a:gd name="connsiteY0" fmla="*/ 3201114 h 3204364"/>
              <a:gd name="connsiteX1" fmla="*/ 501650 w 2933700"/>
              <a:gd name="connsiteY1" fmla="*/ 1483439 h 3204364"/>
              <a:gd name="connsiteX2" fmla="*/ 850900 w 2933700"/>
              <a:gd name="connsiteY2" fmla="*/ 181689 h 3204364"/>
              <a:gd name="connsiteX3" fmla="*/ 1054893 w 2933700"/>
              <a:gd name="connsiteY3" fmla="*/ 14208 h 3204364"/>
              <a:gd name="connsiteX4" fmla="*/ 1233487 w 2933700"/>
              <a:gd name="connsiteY4" fmla="*/ 374570 h 3204364"/>
              <a:gd name="connsiteX5" fmla="*/ 1790700 w 2933700"/>
              <a:gd name="connsiteY5" fmla="*/ 2270839 h 3204364"/>
              <a:gd name="connsiteX6" fmla="*/ 2352675 w 2933700"/>
              <a:gd name="connsiteY6" fmla="*/ 3153489 h 3204364"/>
              <a:gd name="connsiteX7" fmla="*/ 2933700 w 2933700"/>
              <a:gd name="connsiteY7" fmla="*/ 3172539 h 3204364"/>
              <a:gd name="connsiteX0" fmla="*/ 0 w 2654300"/>
              <a:gd name="connsiteY0" fmla="*/ 3201114 h 3218402"/>
              <a:gd name="connsiteX1" fmla="*/ 501650 w 2654300"/>
              <a:gd name="connsiteY1" fmla="*/ 1483439 h 3218402"/>
              <a:gd name="connsiteX2" fmla="*/ 850900 w 2654300"/>
              <a:gd name="connsiteY2" fmla="*/ 181689 h 3218402"/>
              <a:gd name="connsiteX3" fmla="*/ 1054893 w 2654300"/>
              <a:gd name="connsiteY3" fmla="*/ 14208 h 3218402"/>
              <a:gd name="connsiteX4" fmla="*/ 1233487 w 2654300"/>
              <a:gd name="connsiteY4" fmla="*/ 374570 h 3218402"/>
              <a:gd name="connsiteX5" fmla="*/ 1790700 w 2654300"/>
              <a:gd name="connsiteY5" fmla="*/ 2270839 h 3218402"/>
              <a:gd name="connsiteX6" fmla="*/ 2352675 w 2654300"/>
              <a:gd name="connsiteY6" fmla="*/ 3153489 h 3218402"/>
              <a:gd name="connsiteX7" fmla="*/ 2654300 w 2654300"/>
              <a:gd name="connsiteY7" fmla="*/ 3153489 h 3218402"/>
              <a:gd name="connsiteX0" fmla="*/ 0 w 2352675"/>
              <a:gd name="connsiteY0" fmla="*/ 3201114 h 3204364"/>
              <a:gd name="connsiteX1" fmla="*/ 501650 w 2352675"/>
              <a:gd name="connsiteY1" fmla="*/ 1483439 h 3204364"/>
              <a:gd name="connsiteX2" fmla="*/ 850900 w 2352675"/>
              <a:gd name="connsiteY2" fmla="*/ 181689 h 3204364"/>
              <a:gd name="connsiteX3" fmla="*/ 1054893 w 2352675"/>
              <a:gd name="connsiteY3" fmla="*/ 14208 h 3204364"/>
              <a:gd name="connsiteX4" fmla="*/ 1233487 w 2352675"/>
              <a:gd name="connsiteY4" fmla="*/ 374570 h 3204364"/>
              <a:gd name="connsiteX5" fmla="*/ 1790700 w 2352675"/>
              <a:gd name="connsiteY5" fmla="*/ 2270839 h 3204364"/>
              <a:gd name="connsiteX6" fmla="*/ 2352675 w 2352675"/>
              <a:gd name="connsiteY6" fmla="*/ 3153489 h 3204364"/>
              <a:gd name="connsiteX0" fmla="*/ 0 w 2390775"/>
              <a:gd name="connsiteY0" fmla="*/ 3201114 h 3204364"/>
              <a:gd name="connsiteX1" fmla="*/ 501650 w 2390775"/>
              <a:gd name="connsiteY1" fmla="*/ 1483439 h 3204364"/>
              <a:gd name="connsiteX2" fmla="*/ 850900 w 2390775"/>
              <a:gd name="connsiteY2" fmla="*/ 181689 h 3204364"/>
              <a:gd name="connsiteX3" fmla="*/ 1054893 w 2390775"/>
              <a:gd name="connsiteY3" fmla="*/ 14208 h 3204364"/>
              <a:gd name="connsiteX4" fmla="*/ 1233487 w 2390775"/>
              <a:gd name="connsiteY4" fmla="*/ 374570 h 3204364"/>
              <a:gd name="connsiteX5" fmla="*/ 1790700 w 2390775"/>
              <a:gd name="connsiteY5" fmla="*/ 2270839 h 3204364"/>
              <a:gd name="connsiteX6" fmla="*/ 2390775 w 2390775"/>
              <a:gd name="connsiteY6" fmla="*/ 3159839 h 3204364"/>
              <a:gd name="connsiteX0" fmla="*/ 0 w 2390775"/>
              <a:gd name="connsiteY0" fmla="*/ 3201114 h 3204364"/>
              <a:gd name="connsiteX1" fmla="*/ 501650 w 2390775"/>
              <a:gd name="connsiteY1" fmla="*/ 1483439 h 3204364"/>
              <a:gd name="connsiteX2" fmla="*/ 850900 w 2390775"/>
              <a:gd name="connsiteY2" fmla="*/ 181689 h 3204364"/>
              <a:gd name="connsiteX3" fmla="*/ 1054893 w 2390775"/>
              <a:gd name="connsiteY3" fmla="*/ 14208 h 3204364"/>
              <a:gd name="connsiteX4" fmla="*/ 1233487 w 2390775"/>
              <a:gd name="connsiteY4" fmla="*/ 374570 h 3204364"/>
              <a:gd name="connsiteX5" fmla="*/ 1790700 w 2390775"/>
              <a:gd name="connsiteY5" fmla="*/ 2270839 h 3204364"/>
              <a:gd name="connsiteX6" fmla="*/ 2390775 w 2390775"/>
              <a:gd name="connsiteY6" fmla="*/ 3159839 h 3204364"/>
              <a:gd name="connsiteX0" fmla="*/ 0 w 2390775"/>
              <a:gd name="connsiteY0" fmla="*/ 3201114 h 3204364"/>
              <a:gd name="connsiteX1" fmla="*/ 501650 w 2390775"/>
              <a:gd name="connsiteY1" fmla="*/ 1483439 h 3204364"/>
              <a:gd name="connsiteX2" fmla="*/ 850900 w 2390775"/>
              <a:gd name="connsiteY2" fmla="*/ 181689 h 3204364"/>
              <a:gd name="connsiteX3" fmla="*/ 1054893 w 2390775"/>
              <a:gd name="connsiteY3" fmla="*/ 14208 h 3204364"/>
              <a:gd name="connsiteX4" fmla="*/ 1233487 w 2390775"/>
              <a:gd name="connsiteY4" fmla="*/ 374570 h 3204364"/>
              <a:gd name="connsiteX5" fmla="*/ 1790700 w 2390775"/>
              <a:gd name="connsiteY5" fmla="*/ 2270839 h 3204364"/>
              <a:gd name="connsiteX6" fmla="*/ 2390775 w 2390775"/>
              <a:gd name="connsiteY6" fmla="*/ 3159839 h 3204364"/>
              <a:gd name="connsiteX0" fmla="*/ 0 w 2390775"/>
              <a:gd name="connsiteY0" fmla="*/ 3201114 h 3204364"/>
              <a:gd name="connsiteX1" fmla="*/ 501650 w 2390775"/>
              <a:gd name="connsiteY1" fmla="*/ 1483439 h 3204364"/>
              <a:gd name="connsiteX2" fmla="*/ 850900 w 2390775"/>
              <a:gd name="connsiteY2" fmla="*/ 181689 h 3204364"/>
              <a:gd name="connsiteX3" fmla="*/ 1054893 w 2390775"/>
              <a:gd name="connsiteY3" fmla="*/ 14208 h 3204364"/>
              <a:gd name="connsiteX4" fmla="*/ 1233487 w 2390775"/>
              <a:gd name="connsiteY4" fmla="*/ 374570 h 3204364"/>
              <a:gd name="connsiteX5" fmla="*/ 1790700 w 2390775"/>
              <a:gd name="connsiteY5" fmla="*/ 2270839 h 3204364"/>
              <a:gd name="connsiteX6" fmla="*/ 2390775 w 2390775"/>
              <a:gd name="connsiteY6" fmla="*/ 3159839 h 3204364"/>
              <a:gd name="connsiteX0" fmla="*/ 0 w 2606675"/>
              <a:gd name="connsiteY0" fmla="*/ 3201114 h 3204364"/>
              <a:gd name="connsiteX1" fmla="*/ 501650 w 2606675"/>
              <a:gd name="connsiteY1" fmla="*/ 1483439 h 3204364"/>
              <a:gd name="connsiteX2" fmla="*/ 850900 w 2606675"/>
              <a:gd name="connsiteY2" fmla="*/ 181689 h 3204364"/>
              <a:gd name="connsiteX3" fmla="*/ 1054893 w 2606675"/>
              <a:gd name="connsiteY3" fmla="*/ 14208 h 3204364"/>
              <a:gd name="connsiteX4" fmla="*/ 1233487 w 2606675"/>
              <a:gd name="connsiteY4" fmla="*/ 374570 h 3204364"/>
              <a:gd name="connsiteX5" fmla="*/ 1790700 w 2606675"/>
              <a:gd name="connsiteY5" fmla="*/ 2270839 h 3204364"/>
              <a:gd name="connsiteX6" fmla="*/ 2606675 w 2606675"/>
              <a:gd name="connsiteY6" fmla="*/ 80089 h 3204364"/>
              <a:gd name="connsiteX0" fmla="*/ 0 w 2606675"/>
              <a:gd name="connsiteY0" fmla="*/ 3201114 h 3204364"/>
              <a:gd name="connsiteX1" fmla="*/ 501650 w 2606675"/>
              <a:gd name="connsiteY1" fmla="*/ 1483439 h 3204364"/>
              <a:gd name="connsiteX2" fmla="*/ 850900 w 2606675"/>
              <a:gd name="connsiteY2" fmla="*/ 181689 h 3204364"/>
              <a:gd name="connsiteX3" fmla="*/ 1054893 w 2606675"/>
              <a:gd name="connsiteY3" fmla="*/ 14208 h 3204364"/>
              <a:gd name="connsiteX4" fmla="*/ 1233487 w 2606675"/>
              <a:gd name="connsiteY4" fmla="*/ 374570 h 3204364"/>
              <a:gd name="connsiteX5" fmla="*/ 2355850 w 2606675"/>
              <a:gd name="connsiteY5" fmla="*/ 499189 h 3204364"/>
              <a:gd name="connsiteX6" fmla="*/ 2606675 w 2606675"/>
              <a:gd name="connsiteY6" fmla="*/ 80089 h 3204364"/>
              <a:gd name="connsiteX0" fmla="*/ 0 w 2606675"/>
              <a:gd name="connsiteY0" fmla="*/ 3331771 h 3335021"/>
              <a:gd name="connsiteX1" fmla="*/ 501650 w 2606675"/>
              <a:gd name="connsiteY1" fmla="*/ 1614096 h 3335021"/>
              <a:gd name="connsiteX2" fmla="*/ 850900 w 2606675"/>
              <a:gd name="connsiteY2" fmla="*/ 312346 h 3335021"/>
              <a:gd name="connsiteX3" fmla="*/ 1054893 w 2606675"/>
              <a:gd name="connsiteY3" fmla="*/ 144865 h 3335021"/>
              <a:gd name="connsiteX4" fmla="*/ 2058987 w 2606675"/>
              <a:gd name="connsiteY4" fmla="*/ 2118127 h 3335021"/>
              <a:gd name="connsiteX5" fmla="*/ 2355850 w 2606675"/>
              <a:gd name="connsiteY5" fmla="*/ 629846 h 3335021"/>
              <a:gd name="connsiteX6" fmla="*/ 2606675 w 2606675"/>
              <a:gd name="connsiteY6" fmla="*/ 210746 h 3335021"/>
              <a:gd name="connsiteX0" fmla="*/ 0 w 2606675"/>
              <a:gd name="connsiteY0" fmla="*/ 3121034 h 3124284"/>
              <a:gd name="connsiteX1" fmla="*/ 501650 w 2606675"/>
              <a:gd name="connsiteY1" fmla="*/ 1403359 h 3124284"/>
              <a:gd name="connsiteX2" fmla="*/ 850900 w 2606675"/>
              <a:gd name="connsiteY2" fmla="*/ 101609 h 3124284"/>
              <a:gd name="connsiteX3" fmla="*/ 1804193 w 2606675"/>
              <a:gd name="connsiteY3" fmla="*/ 2150278 h 3124284"/>
              <a:gd name="connsiteX4" fmla="*/ 2058987 w 2606675"/>
              <a:gd name="connsiteY4" fmla="*/ 1907390 h 3124284"/>
              <a:gd name="connsiteX5" fmla="*/ 2355850 w 2606675"/>
              <a:gd name="connsiteY5" fmla="*/ 419109 h 3124284"/>
              <a:gd name="connsiteX6" fmla="*/ 2606675 w 2606675"/>
              <a:gd name="connsiteY6" fmla="*/ 9 h 3124284"/>
              <a:gd name="connsiteX0" fmla="*/ 0 w 2606675"/>
              <a:gd name="connsiteY0" fmla="*/ 3121034 h 3122667"/>
              <a:gd name="connsiteX1" fmla="*/ 501650 w 2606675"/>
              <a:gd name="connsiteY1" fmla="*/ 1403359 h 3122667"/>
              <a:gd name="connsiteX2" fmla="*/ 1524000 w 2606675"/>
              <a:gd name="connsiteY2" fmla="*/ 2927359 h 3122667"/>
              <a:gd name="connsiteX3" fmla="*/ 1804193 w 2606675"/>
              <a:gd name="connsiteY3" fmla="*/ 2150278 h 3122667"/>
              <a:gd name="connsiteX4" fmla="*/ 2058987 w 2606675"/>
              <a:gd name="connsiteY4" fmla="*/ 1907390 h 3122667"/>
              <a:gd name="connsiteX5" fmla="*/ 2355850 w 2606675"/>
              <a:gd name="connsiteY5" fmla="*/ 419109 h 3122667"/>
              <a:gd name="connsiteX6" fmla="*/ 2606675 w 2606675"/>
              <a:gd name="connsiteY6" fmla="*/ 9 h 3122667"/>
              <a:gd name="connsiteX0" fmla="*/ 0 w 2606675"/>
              <a:gd name="connsiteY0" fmla="*/ 3121034 h 3151997"/>
              <a:gd name="connsiteX1" fmla="*/ 1276350 w 2606675"/>
              <a:gd name="connsiteY1" fmla="*/ 3105159 h 3151997"/>
              <a:gd name="connsiteX2" fmla="*/ 1524000 w 2606675"/>
              <a:gd name="connsiteY2" fmla="*/ 2927359 h 3151997"/>
              <a:gd name="connsiteX3" fmla="*/ 1804193 w 2606675"/>
              <a:gd name="connsiteY3" fmla="*/ 2150278 h 3151997"/>
              <a:gd name="connsiteX4" fmla="*/ 2058987 w 2606675"/>
              <a:gd name="connsiteY4" fmla="*/ 1907390 h 3151997"/>
              <a:gd name="connsiteX5" fmla="*/ 2355850 w 2606675"/>
              <a:gd name="connsiteY5" fmla="*/ 419109 h 3151997"/>
              <a:gd name="connsiteX6" fmla="*/ 2606675 w 2606675"/>
              <a:gd name="connsiteY6" fmla="*/ 9 h 3151997"/>
              <a:gd name="connsiteX0" fmla="*/ 0 w 2606675"/>
              <a:gd name="connsiteY0" fmla="*/ 3121034 h 3150543"/>
              <a:gd name="connsiteX1" fmla="*/ 246188 w 2606675"/>
              <a:gd name="connsiteY1" fmla="*/ 3150362 h 3150543"/>
              <a:gd name="connsiteX2" fmla="*/ 1276350 w 2606675"/>
              <a:gd name="connsiteY2" fmla="*/ 3105159 h 3150543"/>
              <a:gd name="connsiteX3" fmla="*/ 1524000 w 2606675"/>
              <a:gd name="connsiteY3" fmla="*/ 2927359 h 3150543"/>
              <a:gd name="connsiteX4" fmla="*/ 1804193 w 2606675"/>
              <a:gd name="connsiteY4" fmla="*/ 2150278 h 3150543"/>
              <a:gd name="connsiteX5" fmla="*/ 2058987 w 2606675"/>
              <a:gd name="connsiteY5" fmla="*/ 1907390 h 3150543"/>
              <a:gd name="connsiteX6" fmla="*/ 2355850 w 2606675"/>
              <a:gd name="connsiteY6" fmla="*/ 419109 h 3150543"/>
              <a:gd name="connsiteX7" fmla="*/ 2606675 w 2606675"/>
              <a:gd name="connsiteY7" fmla="*/ 9 h 3150543"/>
              <a:gd name="connsiteX0" fmla="*/ 0 w 2606675"/>
              <a:gd name="connsiteY0" fmla="*/ 3121034 h 3150926"/>
              <a:gd name="connsiteX1" fmla="*/ 246188 w 2606675"/>
              <a:gd name="connsiteY1" fmla="*/ 3150362 h 3150926"/>
              <a:gd name="connsiteX2" fmla="*/ 531938 w 2606675"/>
              <a:gd name="connsiteY2" fmla="*/ 3137662 h 3150926"/>
              <a:gd name="connsiteX3" fmla="*/ 1276350 w 2606675"/>
              <a:gd name="connsiteY3" fmla="*/ 3105159 h 3150926"/>
              <a:gd name="connsiteX4" fmla="*/ 1524000 w 2606675"/>
              <a:gd name="connsiteY4" fmla="*/ 2927359 h 3150926"/>
              <a:gd name="connsiteX5" fmla="*/ 1804193 w 2606675"/>
              <a:gd name="connsiteY5" fmla="*/ 2150278 h 3150926"/>
              <a:gd name="connsiteX6" fmla="*/ 2058987 w 2606675"/>
              <a:gd name="connsiteY6" fmla="*/ 1907390 h 3150926"/>
              <a:gd name="connsiteX7" fmla="*/ 2355850 w 2606675"/>
              <a:gd name="connsiteY7" fmla="*/ 419109 h 3150926"/>
              <a:gd name="connsiteX8" fmla="*/ 2606675 w 2606675"/>
              <a:gd name="connsiteY8" fmla="*/ 9 h 3150926"/>
              <a:gd name="connsiteX0" fmla="*/ 0 w 2606675"/>
              <a:gd name="connsiteY0" fmla="*/ 3121034 h 3150926"/>
              <a:gd name="connsiteX1" fmla="*/ 246188 w 2606675"/>
              <a:gd name="connsiteY1" fmla="*/ 3150362 h 3150926"/>
              <a:gd name="connsiteX2" fmla="*/ 531938 w 2606675"/>
              <a:gd name="connsiteY2" fmla="*/ 3137662 h 3150926"/>
              <a:gd name="connsiteX3" fmla="*/ 785938 w 2606675"/>
              <a:gd name="connsiteY3" fmla="*/ 3137661 h 3150926"/>
              <a:gd name="connsiteX4" fmla="*/ 1276350 w 2606675"/>
              <a:gd name="connsiteY4" fmla="*/ 3105159 h 3150926"/>
              <a:gd name="connsiteX5" fmla="*/ 1524000 w 2606675"/>
              <a:gd name="connsiteY5" fmla="*/ 2927359 h 3150926"/>
              <a:gd name="connsiteX6" fmla="*/ 1804193 w 2606675"/>
              <a:gd name="connsiteY6" fmla="*/ 2150278 h 3150926"/>
              <a:gd name="connsiteX7" fmla="*/ 2058987 w 2606675"/>
              <a:gd name="connsiteY7" fmla="*/ 1907390 h 3150926"/>
              <a:gd name="connsiteX8" fmla="*/ 2355850 w 2606675"/>
              <a:gd name="connsiteY8" fmla="*/ 419109 h 3150926"/>
              <a:gd name="connsiteX9" fmla="*/ 2606675 w 2606675"/>
              <a:gd name="connsiteY9" fmla="*/ 9 h 3150926"/>
              <a:gd name="connsiteX0" fmla="*/ 0 w 2606675"/>
              <a:gd name="connsiteY0" fmla="*/ 3121034 h 3150926"/>
              <a:gd name="connsiteX1" fmla="*/ 246188 w 2606675"/>
              <a:gd name="connsiteY1" fmla="*/ 3150362 h 3150926"/>
              <a:gd name="connsiteX2" fmla="*/ 531938 w 2606675"/>
              <a:gd name="connsiteY2" fmla="*/ 3137662 h 3150926"/>
              <a:gd name="connsiteX3" fmla="*/ 785938 w 2606675"/>
              <a:gd name="connsiteY3" fmla="*/ 3137661 h 3150926"/>
              <a:gd name="connsiteX4" fmla="*/ 1046288 w 2606675"/>
              <a:gd name="connsiteY4" fmla="*/ 3112261 h 3150926"/>
              <a:gd name="connsiteX5" fmla="*/ 1276350 w 2606675"/>
              <a:gd name="connsiteY5" fmla="*/ 3105159 h 3150926"/>
              <a:gd name="connsiteX6" fmla="*/ 1524000 w 2606675"/>
              <a:gd name="connsiteY6" fmla="*/ 2927359 h 3150926"/>
              <a:gd name="connsiteX7" fmla="*/ 1804193 w 2606675"/>
              <a:gd name="connsiteY7" fmla="*/ 2150278 h 3150926"/>
              <a:gd name="connsiteX8" fmla="*/ 2058987 w 2606675"/>
              <a:gd name="connsiteY8" fmla="*/ 1907390 h 3150926"/>
              <a:gd name="connsiteX9" fmla="*/ 2355850 w 2606675"/>
              <a:gd name="connsiteY9" fmla="*/ 419109 h 3150926"/>
              <a:gd name="connsiteX10" fmla="*/ 2606675 w 2606675"/>
              <a:gd name="connsiteY10" fmla="*/ 9 h 3150926"/>
              <a:gd name="connsiteX0" fmla="*/ 0 w 2606675"/>
              <a:gd name="connsiteY0" fmla="*/ 3121034 h 3139662"/>
              <a:gd name="connsiteX1" fmla="*/ 246188 w 2606675"/>
              <a:gd name="connsiteY1" fmla="*/ 3099562 h 3139662"/>
              <a:gd name="connsiteX2" fmla="*/ 531938 w 2606675"/>
              <a:gd name="connsiteY2" fmla="*/ 3137662 h 3139662"/>
              <a:gd name="connsiteX3" fmla="*/ 785938 w 2606675"/>
              <a:gd name="connsiteY3" fmla="*/ 3137661 h 3139662"/>
              <a:gd name="connsiteX4" fmla="*/ 1046288 w 2606675"/>
              <a:gd name="connsiteY4" fmla="*/ 3112261 h 3139662"/>
              <a:gd name="connsiteX5" fmla="*/ 1276350 w 2606675"/>
              <a:gd name="connsiteY5" fmla="*/ 3105159 h 3139662"/>
              <a:gd name="connsiteX6" fmla="*/ 1524000 w 2606675"/>
              <a:gd name="connsiteY6" fmla="*/ 2927359 h 3139662"/>
              <a:gd name="connsiteX7" fmla="*/ 1804193 w 2606675"/>
              <a:gd name="connsiteY7" fmla="*/ 2150278 h 3139662"/>
              <a:gd name="connsiteX8" fmla="*/ 2058987 w 2606675"/>
              <a:gd name="connsiteY8" fmla="*/ 1907390 h 3139662"/>
              <a:gd name="connsiteX9" fmla="*/ 2355850 w 2606675"/>
              <a:gd name="connsiteY9" fmla="*/ 419109 h 3139662"/>
              <a:gd name="connsiteX10" fmla="*/ 2606675 w 2606675"/>
              <a:gd name="connsiteY10" fmla="*/ 9 h 3139662"/>
              <a:gd name="connsiteX0" fmla="*/ 0 w 2606675"/>
              <a:gd name="connsiteY0" fmla="*/ 3121034 h 3137777"/>
              <a:gd name="connsiteX1" fmla="*/ 246188 w 2606675"/>
              <a:gd name="connsiteY1" fmla="*/ 3099562 h 3137777"/>
              <a:gd name="connsiteX2" fmla="*/ 423988 w 2606675"/>
              <a:gd name="connsiteY2" fmla="*/ 2959862 h 3137777"/>
              <a:gd name="connsiteX3" fmla="*/ 785938 w 2606675"/>
              <a:gd name="connsiteY3" fmla="*/ 3137661 h 3137777"/>
              <a:gd name="connsiteX4" fmla="*/ 1046288 w 2606675"/>
              <a:gd name="connsiteY4" fmla="*/ 3112261 h 3137777"/>
              <a:gd name="connsiteX5" fmla="*/ 1276350 w 2606675"/>
              <a:gd name="connsiteY5" fmla="*/ 3105159 h 3137777"/>
              <a:gd name="connsiteX6" fmla="*/ 1524000 w 2606675"/>
              <a:gd name="connsiteY6" fmla="*/ 2927359 h 3137777"/>
              <a:gd name="connsiteX7" fmla="*/ 1804193 w 2606675"/>
              <a:gd name="connsiteY7" fmla="*/ 2150278 h 3137777"/>
              <a:gd name="connsiteX8" fmla="*/ 2058987 w 2606675"/>
              <a:gd name="connsiteY8" fmla="*/ 1907390 h 3137777"/>
              <a:gd name="connsiteX9" fmla="*/ 2355850 w 2606675"/>
              <a:gd name="connsiteY9" fmla="*/ 419109 h 3137777"/>
              <a:gd name="connsiteX10" fmla="*/ 2606675 w 2606675"/>
              <a:gd name="connsiteY10" fmla="*/ 9 h 3137777"/>
              <a:gd name="connsiteX0" fmla="*/ 0 w 2606675"/>
              <a:gd name="connsiteY0" fmla="*/ 3121034 h 3137708"/>
              <a:gd name="connsiteX1" fmla="*/ 246188 w 2606675"/>
              <a:gd name="connsiteY1" fmla="*/ 3099562 h 3137708"/>
              <a:gd name="connsiteX2" fmla="*/ 430338 w 2606675"/>
              <a:gd name="connsiteY2" fmla="*/ 2686812 h 3137708"/>
              <a:gd name="connsiteX3" fmla="*/ 785938 w 2606675"/>
              <a:gd name="connsiteY3" fmla="*/ 3137661 h 3137708"/>
              <a:gd name="connsiteX4" fmla="*/ 1046288 w 2606675"/>
              <a:gd name="connsiteY4" fmla="*/ 3112261 h 3137708"/>
              <a:gd name="connsiteX5" fmla="*/ 1276350 w 2606675"/>
              <a:gd name="connsiteY5" fmla="*/ 3105159 h 3137708"/>
              <a:gd name="connsiteX6" fmla="*/ 1524000 w 2606675"/>
              <a:gd name="connsiteY6" fmla="*/ 2927359 h 3137708"/>
              <a:gd name="connsiteX7" fmla="*/ 1804193 w 2606675"/>
              <a:gd name="connsiteY7" fmla="*/ 2150278 h 3137708"/>
              <a:gd name="connsiteX8" fmla="*/ 2058987 w 2606675"/>
              <a:gd name="connsiteY8" fmla="*/ 1907390 h 3137708"/>
              <a:gd name="connsiteX9" fmla="*/ 2355850 w 2606675"/>
              <a:gd name="connsiteY9" fmla="*/ 419109 h 3137708"/>
              <a:gd name="connsiteX10" fmla="*/ 2606675 w 2606675"/>
              <a:gd name="connsiteY10" fmla="*/ 9 h 3137708"/>
              <a:gd name="connsiteX0" fmla="*/ 0 w 2606675"/>
              <a:gd name="connsiteY0" fmla="*/ 3121034 h 3121695"/>
              <a:gd name="connsiteX1" fmla="*/ 246188 w 2606675"/>
              <a:gd name="connsiteY1" fmla="*/ 3099562 h 3121695"/>
              <a:gd name="connsiteX2" fmla="*/ 430338 w 2606675"/>
              <a:gd name="connsiteY2" fmla="*/ 2686812 h 3121695"/>
              <a:gd name="connsiteX3" fmla="*/ 595438 w 2606675"/>
              <a:gd name="connsiteY3" fmla="*/ 3105911 h 3121695"/>
              <a:gd name="connsiteX4" fmla="*/ 1046288 w 2606675"/>
              <a:gd name="connsiteY4" fmla="*/ 3112261 h 3121695"/>
              <a:gd name="connsiteX5" fmla="*/ 1276350 w 2606675"/>
              <a:gd name="connsiteY5" fmla="*/ 3105159 h 3121695"/>
              <a:gd name="connsiteX6" fmla="*/ 1524000 w 2606675"/>
              <a:gd name="connsiteY6" fmla="*/ 2927359 h 3121695"/>
              <a:gd name="connsiteX7" fmla="*/ 1804193 w 2606675"/>
              <a:gd name="connsiteY7" fmla="*/ 2150278 h 3121695"/>
              <a:gd name="connsiteX8" fmla="*/ 2058987 w 2606675"/>
              <a:gd name="connsiteY8" fmla="*/ 1907390 h 3121695"/>
              <a:gd name="connsiteX9" fmla="*/ 2355850 w 2606675"/>
              <a:gd name="connsiteY9" fmla="*/ 419109 h 3121695"/>
              <a:gd name="connsiteX10" fmla="*/ 2606675 w 2606675"/>
              <a:gd name="connsiteY10" fmla="*/ 9 h 3121695"/>
              <a:gd name="connsiteX0" fmla="*/ 0 w 2606675"/>
              <a:gd name="connsiteY0" fmla="*/ 3121034 h 3121695"/>
              <a:gd name="connsiteX1" fmla="*/ 246188 w 2606675"/>
              <a:gd name="connsiteY1" fmla="*/ 3099562 h 3121695"/>
              <a:gd name="connsiteX2" fmla="*/ 398588 w 2606675"/>
              <a:gd name="connsiteY2" fmla="*/ 2477262 h 3121695"/>
              <a:gd name="connsiteX3" fmla="*/ 595438 w 2606675"/>
              <a:gd name="connsiteY3" fmla="*/ 3105911 h 3121695"/>
              <a:gd name="connsiteX4" fmla="*/ 1046288 w 2606675"/>
              <a:gd name="connsiteY4" fmla="*/ 3112261 h 3121695"/>
              <a:gd name="connsiteX5" fmla="*/ 1276350 w 2606675"/>
              <a:gd name="connsiteY5" fmla="*/ 3105159 h 3121695"/>
              <a:gd name="connsiteX6" fmla="*/ 1524000 w 2606675"/>
              <a:gd name="connsiteY6" fmla="*/ 2927359 h 3121695"/>
              <a:gd name="connsiteX7" fmla="*/ 1804193 w 2606675"/>
              <a:gd name="connsiteY7" fmla="*/ 2150278 h 3121695"/>
              <a:gd name="connsiteX8" fmla="*/ 2058987 w 2606675"/>
              <a:gd name="connsiteY8" fmla="*/ 1907390 h 3121695"/>
              <a:gd name="connsiteX9" fmla="*/ 2355850 w 2606675"/>
              <a:gd name="connsiteY9" fmla="*/ 419109 h 3121695"/>
              <a:gd name="connsiteX10" fmla="*/ 2606675 w 2606675"/>
              <a:gd name="connsiteY10" fmla="*/ 9 h 3121695"/>
              <a:gd name="connsiteX0" fmla="*/ 0 w 2606675"/>
              <a:gd name="connsiteY0" fmla="*/ 3121034 h 3121695"/>
              <a:gd name="connsiteX1" fmla="*/ 246188 w 2606675"/>
              <a:gd name="connsiteY1" fmla="*/ 3099562 h 3121695"/>
              <a:gd name="connsiteX2" fmla="*/ 398588 w 2606675"/>
              <a:gd name="connsiteY2" fmla="*/ 2477262 h 3121695"/>
              <a:gd name="connsiteX3" fmla="*/ 519238 w 2606675"/>
              <a:gd name="connsiteY3" fmla="*/ 3118611 h 3121695"/>
              <a:gd name="connsiteX4" fmla="*/ 1046288 w 2606675"/>
              <a:gd name="connsiteY4" fmla="*/ 3112261 h 3121695"/>
              <a:gd name="connsiteX5" fmla="*/ 1276350 w 2606675"/>
              <a:gd name="connsiteY5" fmla="*/ 3105159 h 3121695"/>
              <a:gd name="connsiteX6" fmla="*/ 1524000 w 2606675"/>
              <a:gd name="connsiteY6" fmla="*/ 2927359 h 3121695"/>
              <a:gd name="connsiteX7" fmla="*/ 1804193 w 2606675"/>
              <a:gd name="connsiteY7" fmla="*/ 2150278 h 3121695"/>
              <a:gd name="connsiteX8" fmla="*/ 2058987 w 2606675"/>
              <a:gd name="connsiteY8" fmla="*/ 1907390 h 3121695"/>
              <a:gd name="connsiteX9" fmla="*/ 2355850 w 2606675"/>
              <a:gd name="connsiteY9" fmla="*/ 419109 h 3121695"/>
              <a:gd name="connsiteX10" fmla="*/ 2606675 w 2606675"/>
              <a:gd name="connsiteY10" fmla="*/ 9 h 3121695"/>
              <a:gd name="connsiteX0" fmla="*/ 0 w 2606675"/>
              <a:gd name="connsiteY0" fmla="*/ 3121034 h 3121695"/>
              <a:gd name="connsiteX1" fmla="*/ 246188 w 2606675"/>
              <a:gd name="connsiteY1" fmla="*/ 3099562 h 3121695"/>
              <a:gd name="connsiteX2" fmla="*/ 354138 w 2606675"/>
              <a:gd name="connsiteY2" fmla="*/ 2362962 h 3121695"/>
              <a:gd name="connsiteX3" fmla="*/ 519238 w 2606675"/>
              <a:gd name="connsiteY3" fmla="*/ 3118611 h 3121695"/>
              <a:gd name="connsiteX4" fmla="*/ 1046288 w 2606675"/>
              <a:gd name="connsiteY4" fmla="*/ 3112261 h 3121695"/>
              <a:gd name="connsiteX5" fmla="*/ 1276350 w 2606675"/>
              <a:gd name="connsiteY5" fmla="*/ 3105159 h 3121695"/>
              <a:gd name="connsiteX6" fmla="*/ 1524000 w 2606675"/>
              <a:gd name="connsiteY6" fmla="*/ 2927359 h 3121695"/>
              <a:gd name="connsiteX7" fmla="*/ 1804193 w 2606675"/>
              <a:gd name="connsiteY7" fmla="*/ 2150278 h 3121695"/>
              <a:gd name="connsiteX8" fmla="*/ 2058987 w 2606675"/>
              <a:gd name="connsiteY8" fmla="*/ 1907390 h 3121695"/>
              <a:gd name="connsiteX9" fmla="*/ 2355850 w 2606675"/>
              <a:gd name="connsiteY9" fmla="*/ 419109 h 3121695"/>
              <a:gd name="connsiteX10" fmla="*/ 2606675 w 2606675"/>
              <a:gd name="connsiteY10" fmla="*/ 9 h 3121695"/>
              <a:gd name="connsiteX0" fmla="*/ 0 w 2606675"/>
              <a:gd name="connsiteY0" fmla="*/ 3121034 h 3121695"/>
              <a:gd name="connsiteX1" fmla="*/ 246188 w 2606675"/>
              <a:gd name="connsiteY1" fmla="*/ 3099562 h 3121695"/>
              <a:gd name="connsiteX2" fmla="*/ 354138 w 2606675"/>
              <a:gd name="connsiteY2" fmla="*/ 2362962 h 3121695"/>
              <a:gd name="connsiteX3" fmla="*/ 519238 w 2606675"/>
              <a:gd name="connsiteY3" fmla="*/ 3118611 h 3121695"/>
              <a:gd name="connsiteX4" fmla="*/ 1046288 w 2606675"/>
              <a:gd name="connsiteY4" fmla="*/ 3112261 h 3121695"/>
              <a:gd name="connsiteX5" fmla="*/ 1276350 w 2606675"/>
              <a:gd name="connsiteY5" fmla="*/ 3105159 h 3121695"/>
              <a:gd name="connsiteX6" fmla="*/ 1524000 w 2606675"/>
              <a:gd name="connsiteY6" fmla="*/ 2927359 h 3121695"/>
              <a:gd name="connsiteX7" fmla="*/ 1804193 w 2606675"/>
              <a:gd name="connsiteY7" fmla="*/ 2150278 h 3121695"/>
              <a:gd name="connsiteX8" fmla="*/ 2058987 w 2606675"/>
              <a:gd name="connsiteY8" fmla="*/ 1907390 h 3121695"/>
              <a:gd name="connsiteX9" fmla="*/ 2355850 w 2606675"/>
              <a:gd name="connsiteY9" fmla="*/ 419109 h 3121695"/>
              <a:gd name="connsiteX10" fmla="*/ 2606675 w 2606675"/>
              <a:gd name="connsiteY10" fmla="*/ 9 h 3121695"/>
              <a:gd name="connsiteX0" fmla="*/ 0 w 2606675"/>
              <a:gd name="connsiteY0" fmla="*/ 3121034 h 3121695"/>
              <a:gd name="connsiteX1" fmla="*/ 246188 w 2606675"/>
              <a:gd name="connsiteY1" fmla="*/ 3099562 h 3121695"/>
              <a:gd name="connsiteX2" fmla="*/ 354138 w 2606675"/>
              <a:gd name="connsiteY2" fmla="*/ 2362962 h 3121695"/>
              <a:gd name="connsiteX3" fmla="*/ 519238 w 2606675"/>
              <a:gd name="connsiteY3" fmla="*/ 3118611 h 3121695"/>
              <a:gd name="connsiteX4" fmla="*/ 1046288 w 2606675"/>
              <a:gd name="connsiteY4" fmla="*/ 3112261 h 3121695"/>
              <a:gd name="connsiteX5" fmla="*/ 1276350 w 2606675"/>
              <a:gd name="connsiteY5" fmla="*/ 3105159 h 3121695"/>
              <a:gd name="connsiteX6" fmla="*/ 1524000 w 2606675"/>
              <a:gd name="connsiteY6" fmla="*/ 2927359 h 3121695"/>
              <a:gd name="connsiteX7" fmla="*/ 1804193 w 2606675"/>
              <a:gd name="connsiteY7" fmla="*/ 2150278 h 3121695"/>
              <a:gd name="connsiteX8" fmla="*/ 2058987 w 2606675"/>
              <a:gd name="connsiteY8" fmla="*/ 1907390 h 3121695"/>
              <a:gd name="connsiteX9" fmla="*/ 2355850 w 2606675"/>
              <a:gd name="connsiteY9" fmla="*/ 419109 h 3121695"/>
              <a:gd name="connsiteX10" fmla="*/ 2606675 w 2606675"/>
              <a:gd name="connsiteY10" fmla="*/ 9 h 3121695"/>
              <a:gd name="connsiteX0" fmla="*/ 0 w 2606675"/>
              <a:gd name="connsiteY0" fmla="*/ 3121034 h 3121695"/>
              <a:gd name="connsiteX1" fmla="*/ 246188 w 2606675"/>
              <a:gd name="connsiteY1" fmla="*/ 3099562 h 3121695"/>
              <a:gd name="connsiteX2" fmla="*/ 354138 w 2606675"/>
              <a:gd name="connsiteY2" fmla="*/ 2362962 h 3121695"/>
              <a:gd name="connsiteX3" fmla="*/ 519238 w 2606675"/>
              <a:gd name="connsiteY3" fmla="*/ 3118611 h 3121695"/>
              <a:gd name="connsiteX4" fmla="*/ 1046288 w 2606675"/>
              <a:gd name="connsiteY4" fmla="*/ 3112261 h 3121695"/>
              <a:gd name="connsiteX5" fmla="*/ 1276350 w 2606675"/>
              <a:gd name="connsiteY5" fmla="*/ 3105159 h 3121695"/>
              <a:gd name="connsiteX6" fmla="*/ 1524000 w 2606675"/>
              <a:gd name="connsiteY6" fmla="*/ 2927359 h 3121695"/>
              <a:gd name="connsiteX7" fmla="*/ 1804193 w 2606675"/>
              <a:gd name="connsiteY7" fmla="*/ 2150278 h 3121695"/>
              <a:gd name="connsiteX8" fmla="*/ 2058987 w 2606675"/>
              <a:gd name="connsiteY8" fmla="*/ 1907390 h 3121695"/>
              <a:gd name="connsiteX9" fmla="*/ 2355850 w 2606675"/>
              <a:gd name="connsiteY9" fmla="*/ 419109 h 3121695"/>
              <a:gd name="connsiteX10" fmla="*/ 2606675 w 2606675"/>
              <a:gd name="connsiteY10" fmla="*/ 9 h 3121695"/>
              <a:gd name="connsiteX0" fmla="*/ 0 w 2606675"/>
              <a:gd name="connsiteY0" fmla="*/ 3121034 h 3131833"/>
              <a:gd name="connsiteX1" fmla="*/ 252538 w 2606675"/>
              <a:gd name="connsiteY1" fmla="*/ 3131312 h 3131833"/>
              <a:gd name="connsiteX2" fmla="*/ 354138 w 2606675"/>
              <a:gd name="connsiteY2" fmla="*/ 2362962 h 3131833"/>
              <a:gd name="connsiteX3" fmla="*/ 519238 w 2606675"/>
              <a:gd name="connsiteY3" fmla="*/ 3118611 h 3131833"/>
              <a:gd name="connsiteX4" fmla="*/ 1046288 w 2606675"/>
              <a:gd name="connsiteY4" fmla="*/ 3112261 h 3131833"/>
              <a:gd name="connsiteX5" fmla="*/ 1276350 w 2606675"/>
              <a:gd name="connsiteY5" fmla="*/ 3105159 h 3131833"/>
              <a:gd name="connsiteX6" fmla="*/ 1524000 w 2606675"/>
              <a:gd name="connsiteY6" fmla="*/ 2927359 h 3131833"/>
              <a:gd name="connsiteX7" fmla="*/ 1804193 w 2606675"/>
              <a:gd name="connsiteY7" fmla="*/ 2150278 h 3131833"/>
              <a:gd name="connsiteX8" fmla="*/ 2058987 w 2606675"/>
              <a:gd name="connsiteY8" fmla="*/ 1907390 h 3131833"/>
              <a:gd name="connsiteX9" fmla="*/ 2355850 w 2606675"/>
              <a:gd name="connsiteY9" fmla="*/ 419109 h 3131833"/>
              <a:gd name="connsiteX10" fmla="*/ 2606675 w 2606675"/>
              <a:gd name="connsiteY10" fmla="*/ 9 h 3131833"/>
              <a:gd name="connsiteX0" fmla="*/ 0 w 2606675"/>
              <a:gd name="connsiteY0" fmla="*/ 3121034 h 3131833"/>
              <a:gd name="connsiteX1" fmla="*/ 252538 w 2606675"/>
              <a:gd name="connsiteY1" fmla="*/ 3131312 h 3131833"/>
              <a:gd name="connsiteX2" fmla="*/ 354138 w 2606675"/>
              <a:gd name="connsiteY2" fmla="*/ 2362962 h 3131833"/>
              <a:gd name="connsiteX3" fmla="*/ 460373 w 2606675"/>
              <a:gd name="connsiteY3" fmla="*/ 3061354 h 3131833"/>
              <a:gd name="connsiteX4" fmla="*/ 519238 w 2606675"/>
              <a:gd name="connsiteY4" fmla="*/ 3118611 h 3131833"/>
              <a:gd name="connsiteX5" fmla="*/ 1046288 w 2606675"/>
              <a:gd name="connsiteY5" fmla="*/ 3112261 h 3131833"/>
              <a:gd name="connsiteX6" fmla="*/ 1276350 w 2606675"/>
              <a:gd name="connsiteY6" fmla="*/ 3105159 h 3131833"/>
              <a:gd name="connsiteX7" fmla="*/ 1524000 w 2606675"/>
              <a:gd name="connsiteY7" fmla="*/ 2927359 h 3131833"/>
              <a:gd name="connsiteX8" fmla="*/ 1804193 w 2606675"/>
              <a:gd name="connsiteY8" fmla="*/ 2150278 h 3131833"/>
              <a:gd name="connsiteX9" fmla="*/ 2058987 w 2606675"/>
              <a:gd name="connsiteY9" fmla="*/ 1907390 h 3131833"/>
              <a:gd name="connsiteX10" fmla="*/ 2355850 w 2606675"/>
              <a:gd name="connsiteY10" fmla="*/ 419109 h 3131833"/>
              <a:gd name="connsiteX11" fmla="*/ 2606675 w 2606675"/>
              <a:gd name="connsiteY11" fmla="*/ 9 h 3131833"/>
              <a:gd name="connsiteX0" fmla="*/ 0 w 2606675"/>
              <a:gd name="connsiteY0" fmla="*/ 3121034 h 3131833"/>
              <a:gd name="connsiteX1" fmla="*/ 252538 w 2606675"/>
              <a:gd name="connsiteY1" fmla="*/ 3131312 h 3131833"/>
              <a:gd name="connsiteX2" fmla="*/ 760538 w 2606675"/>
              <a:gd name="connsiteY2" fmla="*/ 2362962 h 3131833"/>
              <a:gd name="connsiteX3" fmla="*/ 460373 w 2606675"/>
              <a:gd name="connsiteY3" fmla="*/ 3061354 h 3131833"/>
              <a:gd name="connsiteX4" fmla="*/ 519238 w 2606675"/>
              <a:gd name="connsiteY4" fmla="*/ 3118611 h 3131833"/>
              <a:gd name="connsiteX5" fmla="*/ 1046288 w 2606675"/>
              <a:gd name="connsiteY5" fmla="*/ 3112261 h 3131833"/>
              <a:gd name="connsiteX6" fmla="*/ 1276350 w 2606675"/>
              <a:gd name="connsiteY6" fmla="*/ 3105159 h 3131833"/>
              <a:gd name="connsiteX7" fmla="*/ 1524000 w 2606675"/>
              <a:gd name="connsiteY7" fmla="*/ 2927359 h 3131833"/>
              <a:gd name="connsiteX8" fmla="*/ 1804193 w 2606675"/>
              <a:gd name="connsiteY8" fmla="*/ 2150278 h 3131833"/>
              <a:gd name="connsiteX9" fmla="*/ 2058987 w 2606675"/>
              <a:gd name="connsiteY9" fmla="*/ 1907390 h 3131833"/>
              <a:gd name="connsiteX10" fmla="*/ 2355850 w 2606675"/>
              <a:gd name="connsiteY10" fmla="*/ 419109 h 3131833"/>
              <a:gd name="connsiteX11" fmla="*/ 2606675 w 2606675"/>
              <a:gd name="connsiteY11" fmla="*/ 9 h 3131833"/>
              <a:gd name="connsiteX0" fmla="*/ 0 w 2606675"/>
              <a:gd name="connsiteY0" fmla="*/ 3121034 h 3150361"/>
              <a:gd name="connsiteX1" fmla="*/ 252538 w 2606675"/>
              <a:gd name="connsiteY1" fmla="*/ 3131312 h 3150361"/>
              <a:gd name="connsiteX2" fmla="*/ 760538 w 2606675"/>
              <a:gd name="connsiteY2" fmla="*/ 2362962 h 3150361"/>
              <a:gd name="connsiteX3" fmla="*/ 460373 w 2606675"/>
              <a:gd name="connsiteY3" fmla="*/ 3061354 h 3150361"/>
              <a:gd name="connsiteX4" fmla="*/ 855788 w 2606675"/>
              <a:gd name="connsiteY4" fmla="*/ 3150361 h 3150361"/>
              <a:gd name="connsiteX5" fmla="*/ 1046288 w 2606675"/>
              <a:gd name="connsiteY5" fmla="*/ 3112261 h 3150361"/>
              <a:gd name="connsiteX6" fmla="*/ 1276350 w 2606675"/>
              <a:gd name="connsiteY6" fmla="*/ 3105159 h 3150361"/>
              <a:gd name="connsiteX7" fmla="*/ 1524000 w 2606675"/>
              <a:gd name="connsiteY7" fmla="*/ 2927359 h 3150361"/>
              <a:gd name="connsiteX8" fmla="*/ 1804193 w 2606675"/>
              <a:gd name="connsiteY8" fmla="*/ 2150278 h 3150361"/>
              <a:gd name="connsiteX9" fmla="*/ 2058987 w 2606675"/>
              <a:gd name="connsiteY9" fmla="*/ 1907390 h 3150361"/>
              <a:gd name="connsiteX10" fmla="*/ 2355850 w 2606675"/>
              <a:gd name="connsiteY10" fmla="*/ 419109 h 3150361"/>
              <a:gd name="connsiteX11" fmla="*/ 2606675 w 2606675"/>
              <a:gd name="connsiteY11" fmla="*/ 9 h 3150361"/>
              <a:gd name="connsiteX0" fmla="*/ 0 w 2606675"/>
              <a:gd name="connsiteY0" fmla="*/ 3121034 h 3150361"/>
              <a:gd name="connsiteX1" fmla="*/ 252538 w 2606675"/>
              <a:gd name="connsiteY1" fmla="*/ 3131312 h 3150361"/>
              <a:gd name="connsiteX2" fmla="*/ 760538 w 2606675"/>
              <a:gd name="connsiteY2" fmla="*/ 2362962 h 3150361"/>
              <a:gd name="connsiteX3" fmla="*/ 803273 w 2606675"/>
              <a:gd name="connsiteY3" fmla="*/ 2972454 h 3150361"/>
              <a:gd name="connsiteX4" fmla="*/ 855788 w 2606675"/>
              <a:gd name="connsiteY4" fmla="*/ 3150361 h 3150361"/>
              <a:gd name="connsiteX5" fmla="*/ 1046288 w 2606675"/>
              <a:gd name="connsiteY5" fmla="*/ 3112261 h 3150361"/>
              <a:gd name="connsiteX6" fmla="*/ 1276350 w 2606675"/>
              <a:gd name="connsiteY6" fmla="*/ 3105159 h 3150361"/>
              <a:gd name="connsiteX7" fmla="*/ 1524000 w 2606675"/>
              <a:gd name="connsiteY7" fmla="*/ 2927359 h 3150361"/>
              <a:gd name="connsiteX8" fmla="*/ 1804193 w 2606675"/>
              <a:gd name="connsiteY8" fmla="*/ 2150278 h 3150361"/>
              <a:gd name="connsiteX9" fmla="*/ 2058987 w 2606675"/>
              <a:gd name="connsiteY9" fmla="*/ 1907390 h 3150361"/>
              <a:gd name="connsiteX10" fmla="*/ 2355850 w 2606675"/>
              <a:gd name="connsiteY10" fmla="*/ 419109 h 3150361"/>
              <a:gd name="connsiteX11" fmla="*/ 2606675 w 2606675"/>
              <a:gd name="connsiteY11" fmla="*/ 9 h 3150361"/>
              <a:gd name="connsiteX0" fmla="*/ 0 w 2606675"/>
              <a:gd name="connsiteY0" fmla="*/ 3121034 h 3131833"/>
              <a:gd name="connsiteX1" fmla="*/ 252538 w 2606675"/>
              <a:gd name="connsiteY1" fmla="*/ 3131312 h 3131833"/>
              <a:gd name="connsiteX2" fmla="*/ 760538 w 2606675"/>
              <a:gd name="connsiteY2" fmla="*/ 2362962 h 3131833"/>
              <a:gd name="connsiteX3" fmla="*/ 803273 w 2606675"/>
              <a:gd name="connsiteY3" fmla="*/ 2972454 h 3131833"/>
              <a:gd name="connsiteX4" fmla="*/ 1039938 w 2606675"/>
              <a:gd name="connsiteY4" fmla="*/ 3086861 h 3131833"/>
              <a:gd name="connsiteX5" fmla="*/ 1046288 w 2606675"/>
              <a:gd name="connsiteY5" fmla="*/ 3112261 h 3131833"/>
              <a:gd name="connsiteX6" fmla="*/ 1276350 w 2606675"/>
              <a:gd name="connsiteY6" fmla="*/ 3105159 h 3131833"/>
              <a:gd name="connsiteX7" fmla="*/ 1524000 w 2606675"/>
              <a:gd name="connsiteY7" fmla="*/ 2927359 h 3131833"/>
              <a:gd name="connsiteX8" fmla="*/ 1804193 w 2606675"/>
              <a:gd name="connsiteY8" fmla="*/ 2150278 h 3131833"/>
              <a:gd name="connsiteX9" fmla="*/ 2058987 w 2606675"/>
              <a:gd name="connsiteY9" fmla="*/ 1907390 h 3131833"/>
              <a:gd name="connsiteX10" fmla="*/ 2355850 w 2606675"/>
              <a:gd name="connsiteY10" fmla="*/ 419109 h 3131833"/>
              <a:gd name="connsiteX11" fmla="*/ 2606675 w 2606675"/>
              <a:gd name="connsiteY11" fmla="*/ 9 h 3131833"/>
              <a:gd name="connsiteX0" fmla="*/ 0 w 2606675"/>
              <a:gd name="connsiteY0" fmla="*/ 3121034 h 3131833"/>
              <a:gd name="connsiteX1" fmla="*/ 252538 w 2606675"/>
              <a:gd name="connsiteY1" fmla="*/ 3131312 h 3131833"/>
              <a:gd name="connsiteX2" fmla="*/ 760538 w 2606675"/>
              <a:gd name="connsiteY2" fmla="*/ 2362962 h 3131833"/>
              <a:gd name="connsiteX3" fmla="*/ 803273 w 2606675"/>
              <a:gd name="connsiteY3" fmla="*/ 2972454 h 3131833"/>
              <a:gd name="connsiteX4" fmla="*/ 1039938 w 2606675"/>
              <a:gd name="connsiteY4" fmla="*/ 3086861 h 3131833"/>
              <a:gd name="connsiteX5" fmla="*/ 1046288 w 2606675"/>
              <a:gd name="connsiteY5" fmla="*/ 3112261 h 3131833"/>
              <a:gd name="connsiteX6" fmla="*/ 1409700 w 2606675"/>
              <a:gd name="connsiteY6" fmla="*/ 3086109 h 3131833"/>
              <a:gd name="connsiteX7" fmla="*/ 1524000 w 2606675"/>
              <a:gd name="connsiteY7" fmla="*/ 2927359 h 3131833"/>
              <a:gd name="connsiteX8" fmla="*/ 1804193 w 2606675"/>
              <a:gd name="connsiteY8" fmla="*/ 2150278 h 3131833"/>
              <a:gd name="connsiteX9" fmla="*/ 2058987 w 2606675"/>
              <a:gd name="connsiteY9" fmla="*/ 1907390 h 3131833"/>
              <a:gd name="connsiteX10" fmla="*/ 2355850 w 2606675"/>
              <a:gd name="connsiteY10" fmla="*/ 419109 h 3131833"/>
              <a:gd name="connsiteX11" fmla="*/ 2606675 w 2606675"/>
              <a:gd name="connsiteY11" fmla="*/ 9 h 3131833"/>
              <a:gd name="connsiteX0" fmla="*/ 0 w 2606675"/>
              <a:gd name="connsiteY0" fmla="*/ 3121034 h 3131833"/>
              <a:gd name="connsiteX1" fmla="*/ 252538 w 2606675"/>
              <a:gd name="connsiteY1" fmla="*/ 3131312 h 3131833"/>
              <a:gd name="connsiteX2" fmla="*/ 760538 w 2606675"/>
              <a:gd name="connsiteY2" fmla="*/ 2362962 h 3131833"/>
              <a:gd name="connsiteX3" fmla="*/ 803273 w 2606675"/>
              <a:gd name="connsiteY3" fmla="*/ 2972454 h 3131833"/>
              <a:gd name="connsiteX4" fmla="*/ 1039938 w 2606675"/>
              <a:gd name="connsiteY4" fmla="*/ 3086861 h 3131833"/>
              <a:gd name="connsiteX5" fmla="*/ 1217738 w 2606675"/>
              <a:gd name="connsiteY5" fmla="*/ 3112261 h 3131833"/>
              <a:gd name="connsiteX6" fmla="*/ 1409700 w 2606675"/>
              <a:gd name="connsiteY6" fmla="*/ 3086109 h 3131833"/>
              <a:gd name="connsiteX7" fmla="*/ 1524000 w 2606675"/>
              <a:gd name="connsiteY7" fmla="*/ 2927359 h 3131833"/>
              <a:gd name="connsiteX8" fmla="*/ 1804193 w 2606675"/>
              <a:gd name="connsiteY8" fmla="*/ 2150278 h 3131833"/>
              <a:gd name="connsiteX9" fmla="*/ 2058987 w 2606675"/>
              <a:gd name="connsiteY9" fmla="*/ 1907390 h 3131833"/>
              <a:gd name="connsiteX10" fmla="*/ 2355850 w 2606675"/>
              <a:gd name="connsiteY10" fmla="*/ 419109 h 3131833"/>
              <a:gd name="connsiteX11" fmla="*/ 2606675 w 2606675"/>
              <a:gd name="connsiteY11" fmla="*/ 9 h 3131833"/>
              <a:gd name="connsiteX0" fmla="*/ 0 w 2606675"/>
              <a:gd name="connsiteY0" fmla="*/ 3121034 h 3131833"/>
              <a:gd name="connsiteX1" fmla="*/ 252538 w 2606675"/>
              <a:gd name="connsiteY1" fmla="*/ 3131312 h 3131833"/>
              <a:gd name="connsiteX2" fmla="*/ 760538 w 2606675"/>
              <a:gd name="connsiteY2" fmla="*/ 2362962 h 3131833"/>
              <a:gd name="connsiteX3" fmla="*/ 904873 w 2606675"/>
              <a:gd name="connsiteY3" fmla="*/ 2978804 h 3131833"/>
              <a:gd name="connsiteX4" fmla="*/ 1039938 w 2606675"/>
              <a:gd name="connsiteY4" fmla="*/ 3086861 h 3131833"/>
              <a:gd name="connsiteX5" fmla="*/ 1217738 w 2606675"/>
              <a:gd name="connsiteY5" fmla="*/ 3112261 h 3131833"/>
              <a:gd name="connsiteX6" fmla="*/ 1409700 w 2606675"/>
              <a:gd name="connsiteY6" fmla="*/ 3086109 h 3131833"/>
              <a:gd name="connsiteX7" fmla="*/ 1524000 w 2606675"/>
              <a:gd name="connsiteY7" fmla="*/ 2927359 h 3131833"/>
              <a:gd name="connsiteX8" fmla="*/ 1804193 w 2606675"/>
              <a:gd name="connsiteY8" fmla="*/ 2150278 h 3131833"/>
              <a:gd name="connsiteX9" fmla="*/ 2058987 w 2606675"/>
              <a:gd name="connsiteY9" fmla="*/ 1907390 h 3131833"/>
              <a:gd name="connsiteX10" fmla="*/ 2355850 w 2606675"/>
              <a:gd name="connsiteY10" fmla="*/ 419109 h 3131833"/>
              <a:gd name="connsiteX11" fmla="*/ 2606675 w 2606675"/>
              <a:gd name="connsiteY11" fmla="*/ 9 h 3131833"/>
              <a:gd name="connsiteX0" fmla="*/ 0 w 2606675"/>
              <a:gd name="connsiteY0" fmla="*/ 3121034 h 3131319"/>
              <a:gd name="connsiteX1" fmla="*/ 252538 w 2606675"/>
              <a:gd name="connsiteY1" fmla="*/ 3131312 h 3131319"/>
              <a:gd name="connsiteX2" fmla="*/ 760538 w 2606675"/>
              <a:gd name="connsiteY2" fmla="*/ 2362962 h 3131319"/>
              <a:gd name="connsiteX3" fmla="*/ 904873 w 2606675"/>
              <a:gd name="connsiteY3" fmla="*/ 2978804 h 3131319"/>
              <a:gd name="connsiteX4" fmla="*/ 1039938 w 2606675"/>
              <a:gd name="connsiteY4" fmla="*/ 3086861 h 3131319"/>
              <a:gd name="connsiteX5" fmla="*/ 1217738 w 2606675"/>
              <a:gd name="connsiteY5" fmla="*/ 3112261 h 3131319"/>
              <a:gd name="connsiteX6" fmla="*/ 1409700 w 2606675"/>
              <a:gd name="connsiteY6" fmla="*/ 3086109 h 3131319"/>
              <a:gd name="connsiteX7" fmla="*/ 1524000 w 2606675"/>
              <a:gd name="connsiteY7" fmla="*/ 2927359 h 3131319"/>
              <a:gd name="connsiteX8" fmla="*/ 1804193 w 2606675"/>
              <a:gd name="connsiteY8" fmla="*/ 2150278 h 3131319"/>
              <a:gd name="connsiteX9" fmla="*/ 2058987 w 2606675"/>
              <a:gd name="connsiteY9" fmla="*/ 1907390 h 3131319"/>
              <a:gd name="connsiteX10" fmla="*/ 2355850 w 2606675"/>
              <a:gd name="connsiteY10" fmla="*/ 419109 h 3131319"/>
              <a:gd name="connsiteX11" fmla="*/ 2606675 w 2606675"/>
              <a:gd name="connsiteY11" fmla="*/ 9 h 3131319"/>
              <a:gd name="connsiteX0" fmla="*/ 0 w 2606675"/>
              <a:gd name="connsiteY0" fmla="*/ 3121034 h 3131319"/>
              <a:gd name="connsiteX1" fmla="*/ 252538 w 2606675"/>
              <a:gd name="connsiteY1" fmla="*/ 3131312 h 3131319"/>
              <a:gd name="connsiteX2" fmla="*/ 760538 w 2606675"/>
              <a:gd name="connsiteY2" fmla="*/ 2362962 h 3131319"/>
              <a:gd name="connsiteX3" fmla="*/ 904873 w 2606675"/>
              <a:gd name="connsiteY3" fmla="*/ 2978804 h 3131319"/>
              <a:gd name="connsiteX4" fmla="*/ 1039938 w 2606675"/>
              <a:gd name="connsiteY4" fmla="*/ 3086861 h 3131319"/>
              <a:gd name="connsiteX5" fmla="*/ 1217738 w 2606675"/>
              <a:gd name="connsiteY5" fmla="*/ 3112261 h 3131319"/>
              <a:gd name="connsiteX6" fmla="*/ 1409700 w 2606675"/>
              <a:gd name="connsiteY6" fmla="*/ 3086109 h 3131319"/>
              <a:gd name="connsiteX7" fmla="*/ 1524000 w 2606675"/>
              <a:gd name="connsiteY7" fmla="*/ 2927359 h 3131319"/>
              <a:gd name="connsiteX8" fmla="*/ 1804193 w 2606675"/>
              <a:gd name="connsiteY8" fmla="*/ 2150278 h 3131319"/>
              <a:gd name="connsiteX9" fmla="*/ 2058987 w 2606675"/>
              <a:gd name="connsiteY9" fmla="*/ 1907390 h 3131319"/>
              <a:gd name="connsiteX10" fmla="*/ 2355850 w 2606675"/>
              <a:gd name="connsiteY10" fmla="*/ 419109 h 3131319"/>
              <a:gd name="connsiteX11" fmla="*/ 2606675 w 2606675"/>
              <a:gd name="connsiteY11" fmla="*/ 9 h 3131319"/>
              <a:gd name="connsiteX0" fmla="*/ 0 w 2606675"/>
              <a:gd name="connsiteY0" fmla="*/ 3121034 h 3148396"/>
              <a:gd name="connsiteX1" fmla="*/ 252538 w 2606675"/>
              <a:gd name="connsiteY1" fmla="*/ 3131312 h 3148396"/>
              <a:gd name="connsiteX2" fmla="*/ 760538 w 2606675"/>
              <a:gd name="connsiteY2" fmla="*/ 2362962 h 3148396"/>
              <a:gd name="connsiteX3" fmla="*/ 904873 w 2606675"/>
              <a:gd name="connsiteY3" fmla="*/ 2978804 h 3148396"/>
              <a:gd name="connsiteX4" fmla="*/ 1039938 w 2606675"/>
              <a:gd name="connsiteY4" fmla="*/ 3086861 h 3148396"/>
              <a:gd name="connsiteX5" fmla="*/ 1217738 w 2606675"/>
              <a:gd name="connsiteY5" fmla="*/ 3112261 h 3148396"/>
              <a:gd name="connsiteX6" fmla="*/ 1409700 w 2606675"/>
              <a:gd name="connsiteY6" fmla="*/ 3086109 h 3148396"/>
              <a:gd name="connsiteX7" fmla="*/ 1524000 w 2606675"/>
              <a:gd name="connsiteY7" fmla="*/ 2927359 h 3148396"/>
              <a:gd name="connsiteX8" fmla="*/ 1804193 w 2606675"/>
              <a:gd name="connsiteY8" fmla="*/ 2150278 h 3148396"/>
              <a:gd name="connsiteX9" fmla="*/ 2058987 w 2606675"/>
              <a:gd name="connsiteY9" fmla="*/ 1907390 h 3148396"/>
              <a:gd name="connsiteX10" fmla="*/ 2355850 w 2606675"/>
              <a:gd name="connsiteY10" fmla="*/ 419109 h 3148396"/>
              <a:gd name="connsiteX11" fmla="*/ 2606675 w 2606675"/>
              <a:gd name="connsiteY11" fmla="*/ 9 h 3148396"/>
              <a:gd name="connsiteX0" fmla="*/ 0 w 2606675"/>
              <a:gd name="connsiteY0" fmla="*/ 3121034 h 3148396"/>
              <a:gd name="connsiteX1" fmla="*/ 252538 w 2606675"/>
              <a:gd name="connsiteY1" fmla="*/ 3131312 h 3148396"/>
              <a:gd name="connsiteX2" fmla="*/ 422273 w 2606675"/>
              <a:gd name="connsiteY2" fmla="*/ 2908953 h 3148396"/>
              <a:gd name="connsiteX3" fmla="*/ 760538 w 2606675"/>
              <a:gd name="connsiteY3" fmla="*/ 2362962 h 3148396"/>
              <a:gd name="connsiteX4" fmla="*/ 904873 w 2606675"/>
              <a:gd name="connsiteY4" fmla="*/ 2978804 h 3148396"/>
              <a:gd name="connsiteX5" fmla="*/ 1039938 w 2606675"/>
              <a:gd name="connsiteY5" fmla="*/ 3086861 h 3148396"/>
              <a:gd name="connsiteX6" fmla="*/ 1217738 w 2606675"/>
              <a:gd name="connsiteY6" fmla="*/ 3112261 h 3148396"/>
              <a:gd name="connsiteX7" fmla="*/ 1409700 w 2606675"/>
              <a:gd name="connsiteY7" fmla="*/ 3086109 h 3148396"/>
              <a:gd name="connsiteX8" fmla="*/ 1524000 w 2606675"/>
              <a:gd name="connsiteY8" fmla="*/ 2927359 h 3148396"/>
              <a:gd name="connsiteX9" fmla="*/ 1804193 w 2606675"/>
              <a:gd name="connsiteY9" fmla="*/ 2150278 h 3148396"/>
              <a:gd name="connsiteX10" fmla="*/ 2058987 w 2606675"/>
              <a:gd name="connsiteY10" fmla="*/ 1907390 h 3148396"/>
              <a:gd name="connsiteX11" fmla="*/ 2355850 w 2606675"/>
              <a:gd name="connsiteY11" fmla="*/ 419109 h 3148396"/>
              <a:gd name="connsiteX12" fmla="*/ 2606675 w 2606675"/>
              <a:gd name="connsiteY12" fmla="*/ 9 h 3148396"/>
              <a:gd name="connsiteX0" fmla="*/ 0 w 2606675"/>
              <a:gd name="connsiteY0" fmla="*/ 3121034 h 3138655"/>
              <a:gd name="connsiteX1" fmla="*/ 252538 w 2606675"/>
              <a:gd name="connsiteY1" fmla="*/ 3131312 h 3138655"/>
              <a:gd name="connsiteX2" fmla="*/ 479423 w 2606675"/>
              <a:gd name="connsiteY2" fmla="*/ 3004203 h 3138655"/>
              <a:gd name="connsiteX3" fmla="*/ 760538 w 2606675"/>
              <a:gd name="connsiteY3" fmla="*/ 2362962 h 3138655"/>
              <a:gd name="connsiteX4" fmla="*/ 904873 w 2606675"/>
              <a:gd name="connsiteY4" fmla="*/ 2978804 h 3138655"/>
              <a:gd name="connsiteX5" fmla="*/ 1039938 w 2606675"/>
              <a:gd name="connsiteY5" fmla="*/ 3086861 h 3138655"/>
              <a:gd name="connsiteX6" fmla="*/ 1217738 w 2606675"/>
              <a:gd name="connsiteY6" fmla="*/ 3112261 h 3138655"/>
              <a:gd name="connsiteX7" fmla="*/ 1409700 w 2606675"/>
              <a:gd name="connsiteY7" fmla="*/ 3086109 h 3138655"/>
              <a:gd name="connsiteX8" fmla="*/ 1524000 w 2606675"/>
              <a:gd name="connsiteY8" fmla="*/ 2927359 h 3138655"/>
              <a:gd name="connsiteX9" fmla="*/ 1804193 w 2606675"/>
              <a:gd name="connsiteY9" fmla="*/ 2150278 h 3138655"/>
              <a:gd name="connsiteX10" fmla="*/ 2058987 w 2606675"/>
              <a:gd name="connsiteY10" fmla="*/ 1907390 h 3138655"/>
              <a:gd name="connsiteX11" fmla="*/ 2355850 w 2606675"/>
              <a:gd name="connsiteY11" fmla="*/ 419109 h 3138655"/>
              <a:gd name="connsiteX12" fmla="*/ 2606675 w 2606675"/>
              <a:gd name="connsiteY12" fmla="*/ 9 h 3138655"/>
              <a:gd name="connsiteX0" fmla="*/ 0 w 2606675"/>
              <a:gd name="connsiteY0" fmla="*/ 3121034 h 3138655"/>
              <a:gd name="connsiteX1" fmla="*/ 252538 w 2606675"/>
              <a:gd name="connsiteY1" fmla="*/ 3131312 h 3138655"/>
              <a:gd name="connsiteX2" fmla="*/ 479423 w 2606675"/>
              <a:gd name="connsiteY2" fmla="*/ 3004203 h 3138655"/>
              <a:gd name="connsiteX3" fmla="*/ 760538 w 2606675"/>
              <a:gd name="connsiteY3" fmla="*/ 2362962 h 3138655"/>
              <a:gd name="connsiteX4" fmla="*/ 739773 w 2606675"/>
              <a:gd name="connsiteY4" fmla="*/ 3048654 h 3138655"/>
              <a:gd name="connsiteX5" fmla="*/ 1039938 w 2606675"/>
              <a:gd name="connsiteY5" fmla="*/ 3086861 h 3138655"/>
              <a:gd name="connsiteX6" fmla="*/ 1217738 w 2606675"/>
              <a:gd name="connsiteY6" fmla="*/ 3112261 h 3138655"/>
              <a:gd name="connsiteX7" fmla="*/ 1409700 w 2606675"/>
              <a:gd name="connsiteY7" fmla="*/ 3086109 h 3138655"/>
              <a:gd name="connsiteX8" fmla="*/ 1524000 w 2606675"/>
              <a:gd name="connsiteY8" fmla="*/ 2927359 h 3138655"/>
              <a:gd name="connsiteX9" fmla="*/ 1804193 w 2606675"/>
              <a:gd name="connsiteY9" fmla="*/ 2150278 h 3138655"/>
              <a:gd name="connsiteX10" fmla="*/ 2058987 w 2606675"/>
              <a:gd name="connsiteY10" fmla="*/ 1907390 h 3138655"/>
              <a:gd name="connsiteX11" fmla="*/ 2355850 w 2606675"/>
              <a:gd name="connsiteY11" fmla="*/ 419109 h 3138655"/>
              <a:gd name="connsiteX12" fmla="*/ 2606675 w 2606675"/>
              <a:gd name="connsiteY12" fmla="*/ 9 h 3138655"/>
              <a:gd name="connsiteX0" fmla="*/ 0 w 2606675"/>
              <a:gd name="connsiteY0" fmla="*/ 3121034 h 3138655"/>
              <a:gd name="connsiteX1" fmla="*/ 252538 w 2606675"/>
              <a:gd name="connsiteY1" fmla="*/ 3131312 h 3138655"/>
              <a:gd name="connsiteX2" fmla="*/ 479423 w 2606675"/>
              <a:gd name="connsiteY2" fmla="*/ 3004203 h 3138655"/>
              <a:gd name="connsiteX3" fmla="*/ 677988 w 2606675"/>
              <a:gd name="connsiteY3" fmla="*/ 2420112 h 3138655"/>
              <a:gd name="connsiteX4" fmla="*/ 739773 w 2606675"/>
              <a:gd name="connsiteY4" fmla="*/ 3048654 h 3138655"/>
              <a:gd name="connsiteX5" fmla="*/ 1039938 w 2606675"/>
              <a:gd name="connsiteY5" fmla="*/ 3086861 h 3138655"/>
              <a:gd name="connsiteX6" fmla="*/ 1217738 w 2606675"/>
              <a:gd name="connsiteY6" fmla="*/ 3112261 h 3138655"/>
              <a:gd name="connsiteX7" fmla="*/ 1409700 w 2606675"/>
              <a:gd name="connsiteY7" fmla="*/ 3086109 h 3138655"/>
              <a:gd name="connsiteX8" fmla="*/ 1524000 w 2606675"/>
              <a:gd name="connsiteY8" fmla="*/ 2927359 h 3138655"/>
              <a:gd name="connsiteX9" fmla="*/ 1804193 w 2606675"/>
              <a:gd name="connsiteY9" fmla="*/ 2150278 h 3138655"/>
              <a:gd name="connsiteX10" fmla="*/ 2058987 w 2606675"/>
              <a:gd name="connsiteY10" fmla="*/ 1907390 h 3138655"/>
              <a:gd name="connsiteX11" fmla="*/ 2355850 w 2606675"/>
              <a:gd name="connsiteY11" fmla="*/ 419109 h 3138655"/>
              <a:gd name="connsiteX12" fmla="*/ 2606675 w 2606675"/>
              <a:gd name="connsiteY12" fmla="*/ 9 h 3138655"/>
              <a:gd name="connsiteX0" fmla="*/ 0 w 2606675"/>
              <a:gd name="connsiteY0" fmla="*/ 3121034 h 3138655"/>
              <a:gd name="connsiteX1" fmla="*/ 252538 w 2606675"/>
              <a:gd name="connsiteY1" fmla="*/ 3131312 h 3138655"/>
              <a:gd name="connsiteX2" fmla="*/ 479423 w 2606675"/>
              <a:gd name="connsiteY2" fmla="*/ 3004203 h 3138655"/>
              <a:gd name="connsiteX3" fmla="*/ 677988 w 2606675"/>
              <a:gd name="connsiteY3" fmla="*/ 2420112 h 3138655"/>
              <a:gd name="connsiteX4" fmla="*/ 822323 w 2606675"/>
              <a:gd name="connsiteY4" fmla="*/ 3080404 h 3138655"/>
              <a:gd name="connsiteX5" fmla="*/ 1039938 w 2606675"/>
              <a:gd name="connsiteY5" fmla="*/ 3086861 h 3138655"/>
              <a:gd name="connsiteX6" fmla="*/ 1217738 w 2606675"/>
              <a:gd name="connsiteY6" fmla="*/ 3112261 h 3138655"/>
              <a:gd name="connsiteX7" fmla="*/ 1409700 w 2606675"/>
              <a:gd name="connsiteY7" fmla="*/ 3086109 h 3138655"/>
              <a:gd name="connsiteX8" fmla="*/ 1524000 w 2606675"/>
              <a:gd name="connsiteY8" fmla="*/ 2927359 h 3138655"/>
              <a:gd name="connsiteX9" fmla="*/ 1804193 w 2606675"/>
              <a:gd name="connsiteY9" fmla="*/ 2150278 h 3138655"/>
              <a:gd name="connsiteX10" fmla="*/ 2058987 w 2606675"/>
              <a:gd name="connsiteY10" fmla="*/ 1907390 h 3138655"/>
              <a:gd name="connsiteX11" fmla="*/ 2355850 w 2606675"/>
              <a:gd name="connsiteY11" fmla="*/ 419109 h 3138655"/>
              <a:gd name="connsiteX12" fmla="*/ 2606675 w 2606675"/>
              <a:gd name="connsiteY12" fmla="*/ 9 h 3138655"/>
              <a:gd name="connsiteX0" fmla="*/ 0 w 2606675"/>
              <a:gd name="connsiteY0" fmla="*/ 3121034 h 3138655"/>
              <a:gd name="connsiteX1" fmla="*/ 252538 w 2606675"/>
              <a:gd name="connsiteY1" fmla="*/ 3131312 h 3138655"/>
              <a:gd name="connsiteX2" fmla="*/ 479423 w 2606675"/>
              <a:gd name="connsiteY2" fmla="*/ 3004203 h 3138655"/>
              <a:gd name="connsiteX3" fmla="*/ 760538 w 2606675"/>
              <a:gd name="connsiteY3" fmla="*/ 2432812 h 3138655"/>
              <a:gd name="connsiteX4" fmla="*/ 822323 w 2606675"/>
              <a:gd name="connsiteY4" fmla="*/ 3080404 h 3138655"/>
              <a:gd name="connsiteX5" fmla="*/ 1039938 w 2606675"/>
              <a:gd name="connsiteY5" fmla="*/ 3086861 h 3138655"/>
              <a:gd name="connsiteX6" fmla="*/ 1217738 w 2606675"/>
              <a:gd name="connsiteY6" fmla="*/ 3112261 h 3138655"/>
              <a:gd name="connsiteX7" fmla="*/ 1409700 w 2606675"/>
              <a:gd name="connsiteY7" fmla="*/ 3086109 h 3138655"/>
              <a:gd name="connsiteX8" fmla="*/ 1524000 w 2606675"/>
              <a:gd name="connsiteY8" fmla="*/ 2927359 h 3138655"/>
              <a:gd name="connsiteX9" fmla="*/ 1804193 w 2606675"/>
              <a:gd name="connsiteY9" fmla="*/ 2150278 h 3138655"/>
              <a:gd name="connsiteX10" fmla="*/ 2058987 w 2606675"/>
              <a:gd name="connsiteY10" fmla="*/ 1907390 h 3138655"/>
              <a:gd name="connsiteX11" fmla="*/ 2355850 w 2606675"/>
              <a:gd name="connsiteY11" fmla="*/ 419109 h 3138655"/>
              <a:gd name="connsiteX12" fmla="*/ 2606675 w 2606675"/>
              <a:gd name="connsiteY12" fmla="*/ 9 h 3138655"/>
              <a:gd name="connsiteX0" fmla="*/ 0 w 2606675"/>
              <a:gd name="connsiteY0" fmla="*/ 3121034 h 3138655"/>
              <a:gd name="connsiteX1" fmla="*/ 252538 w 2606675"/>
              <a:gd name="connsiteY1" fmla="*/ 3131312 h 3138655"/>
              <a:gd name="connsiteX2" fmla="*/ 581023 w 2606675"/>
              <a:gd name="connsiteY2" fmla="*/ 3004203 h 3138655"/>
              <a:gd name="connsiteX3" fmla="*/ 760538 w 2606675"/>
              <a:gd name="connsiteY3" fmla="*/ 2432812 h 3138655"/>
              <a:gd name="connsiteX4" fmla="*/ 822323 w 2606675"/>
              <a:gd name="connsiteY4" fmla="*/ 3080404 h 3138655"/>
              <a:gd name="connsiteX5" fmla="*/ 1039938 w 2606675"/>
              <a:gd name="connsiteY5" fmla="*/ 3086861 h 3138655"/>
              <a:gd name="connsiteX6" fmla="*/ 1217738 w 2606675"/>
              <a:gd name="connsiteY6" fmla="*/ 3112261 h 3138655"/>
              <a:gd name="connsiteX7" fmla="*/ 1409700 w 2606675"/>
              <a:gd name="connsiteY7" fmla="*/ 3086109 h 3138655"/>
              <a:gd name="connsiteX8" fmla="*/ 1524000 w 2606675"/>
              <a:gd name="connsiteY8" fmla="*/ 2927359 h 3138655"/>
              <a:gd name="connsiteX9" fmla="*/ 1804193 w 2606675"/>
              <a:gd name="connsiteY9" fmla="*/ 2150278 h 3138655"/>
              <a:gd name="connsiteX10" fmla="*/ 2058987 w 2606675"/>
              <a:gd name="connsiteY10" fmla="*/ 1907390 h 3138655"/>
              <a:gd name="connsiteX11" fmla="*/ 2355850 w 2606675"/>
              <a:gd name="connsiteY11" fmla="*/ 419109 h 3138655"/>
              <a:gd name="connsiteX12" fmla="*/ 2606675 w 2606675"/>
              <a:gd name="connsiteY12" fmla="*/ 9 h 3138655"/>
              <a:gd name="connsiteX0" fmla="*/ 0 w 2606675"/>
              <a:gd name="connsiteY0" fmla="*/ 3121034 h 3138655"/>
              <a:gd name="connsiteX1" fmla="*/ 252538 w 2606675"/>
              <a:gd name="connsiteY1" fmla="*/ 3131312 h 3138655"/>
              <a:gd name="connsiteX2" fmla="*/ 581023 w 2606675"/>
              <a:gd name="connsiteY2" fmla="*/ 3004203 h 3138655"/>
              <a:gd name="connsiteX3" fmla="*/ 760538 w 2606675"/>
              <a:gd name="connsiteY3" fmla="*/ 2432812 h 3138655"/>
              <a:gd name="connsiteX4" fmla="*/ 822323 w 2606675"/>
              <a:gd name="connsiteY4" fmla="*/ 3080404 h 3138655"/>
              <a:gd name="connsiteX5" fmla="*/ 942973 w 2606675"/>
              <a:gd name="connsiteY5" fmla="*/ 3099454 h 3138655"/>
              <a:gd name="connsiteX6" fmla="*/ 1039938 w 2606675"/>
              <a:gd name="connsiteY6" fmla="*/ 3086861 h 3138655"/>
              <a:gd name="connsiteX7" fmla="*/ 1217738 w 2606675"/>
              <a:gd name="connsiteY7" fmla="*/ 3112261 h 3138655"/>
              <a:gd name="connsiteX8" fmla="*/ 1409700 w 2606675"/>
              <a:gd name="connsiteY8" fmla="*/ 3086109 h 3138655"/>
              <a:gd name="connsiteX9" fmla="*/ 1524000 w 2606675"/>
              <a:gd name="connsiteY9" fmla="*/ 2927359 h 3138655"/>
              <a:gd name="connsiteX10" fmla="*/ 1804193 w 2606675"/>
              <a:gd name="connsiteY10" fmla="*/ 2150278 h 3138655"/>
              <a:gd name="connsiteX11" fmla="*/ 2058987 w 2606675"/>
              <a:gd name="connsiteY11" fmla="*/ 1907390 h 3138655"/>
              <a:gd name="connsiteX12" fmla="*/ 2355850 w 2606675"/>
              <a:gd name="connsiteY12" fmla="*/ 419109 h 3138655"/>
              <a:gd name="connsiteX13" fmla="*/ 2606675 w 2606675"/>
              <a:gd name="connsiteY13" fmla="*/ 9 h 3138655"/>
              <a:gd name="connsiteX0" fmla="*/ 0 w 2606675"/>
              <a:gd name="connsiteY0" fmla="*/ 3121034 h 3137301"/>
              <a:gd name="connsiteX1" fmla="*/ 277938 w 2606675"/>
              <a:gd name="connsiteY1" fmla="*/ 3042412 h 3137301"/>
              <a:gd name="connsiteX2" fmla="*/ 581023 w 2606675"/>
              <a:gd name="connsiteY2" fmla="*/ 3004203 h 3137301"/>
              <a:gd name="connsiteX3" fmla="*/ 760538 w 2606675"/>
              <a:gd name="connsiteY3" fmla="*/ 2432812 h 3137301"/>
              <a:gd name="connsiteX4" fmla="*/ 822323 w 2606675"/>
              <a:gd name="connsiteY4" fmla="*/ 3080404 h 3137301"/>
              <a:gd name="connsiteX5" fmla="*/ 942973 w 2606675"/>
              <a:gd name="connsiteY5" fmla="*/ 3099454 h 3137301"/>
              <a:gd name="connsiteX6" fmla="*/ 1039938 w 2606675"/>
              <a:gd name="connsiteY6" fmla="*/ 3086861 h 3137301"/>
              <a:gd name="connsiteX7" fmla="*/ 1217738 w 2606675"/>
              <a:gd name="connsiteY7" fmla="*/ 3112261 h 3137301"/>
              <a:gd name="connsiteX8" fmla="*/ 1409700 w 2606675"/>
              <a:gd name="connsiteY8" fmla="*/ 3086109 h 3137301"/>
              <a:gd name="connsiteX9" fmla="*/ 1524000 w 2606675"/>
              <a:gd name="connsiteY9" fmla="*/ 2927359 h 3137301"/>
              <a:gd name="connsiteX10" fmla="*/ 1804193 w 2606675"/>
              <a:gd name="connsiteY10" fmla="*/ 2150278 h 3137301"/>
              <a:gd name="connsiteX11" fmla="*/ 2058987 w 2606675"/>
              <a:gd name="connsiteY11" fmla="*/ 1907390 h 3137301"/>
              <a:gd name="connsiteX12" fmla="*/ 2355850 w 2606675"/>
              <a:gd name="connsiteY12" fmla="*/ 419109 h 3137301"/>
              <a:gd name="connsiteX13" fmla="*/ 2606675 w 2606675"/>
              <a:gd name="connsiteY13" fmla="*/ 9 h 3137301"/>
              <a:gd name="connsiteX0" fmla="*/ 0 w 2606675"/>
              <a:gd name="connsiteY0" fmla="*/ 3121034 h 3137301"/>
              <a:gd name="connsiteX1" fmla="*/ 277938 w 2606675"/>
              <a:gd name="connsiteY1" fmla="*/ 3042412 h 3137301"/>
              <a:gd name="connsiteX2" fmla="*/ 581023 w 2606675"/>
              <a:gd name="connsiteY2" fmla="*/ 3004203 h 3137301"/>
              <a:gd name="connsiteX3" fmla="*/ 760538 w 2606675"/>
              <a:gd name="connsiteY3" fmla="*/ 2432812 h 3137301"/>
              <a:gd name="connsiteX4" fmla="*/ 822323 w 2606675"/>
              <a:gd name="connsiteY4" fmla="*/ 3080404 h 3137301"/>
              <a:gd name="connsiteX5" fmla="*/ 942973 w 2606675"/>
              <a:gd name="connsiteY5" fmla="*/ 3099454 h 3137301"/>
              <a:gd name="connsiteX6" fmla="*/ 1097088 w 2606675"/>
              <a:gd name="connsiteY6" fmla="*/ 2928111 h 3137301"/>
              <a:gd name="connsiteX7" fmla="*/ 1217738 w 2606675"/>
              <a:gd name="connsiteY7" fmla="*/ 3112261 h 3137301"/>
              <a:gd name="connsiteX8" fmla="*/ 1409700 w 2606675"/>
              <a:gd name="connsiteY8" fmla="*/ 3086109 h 3137301"/>
              <a:gd name="connsiteX9" fmla="*/ 1524000 w 2606675"/>
              <a:gd name="connsiteY9" fmla="*/ 2927359 h 3137301"/>
              <a:gd name="connsiteX10" fmla="*/ 1804193 w 2606675"/>
              <a:gd name="connsiteY10" fmla="*/ 2150278 h 3137301"/>
              <a:gd name="connsiteX11" fmla="*/ 2058987 w 2606675"/>
              <a:gd name="connsiteY11" fmla="*/ 1907390 h 3137301"/>
              <a:gd name="connsiteX12" fmla="*/ 2355850 w 2606675"/>
              <a:gd name="connsiteY12" fmla="*/ 419109 h 3137301"/>
              <a:gd name="connsiteX13" fmla="*/ 2606675 w 2606675"/>
              <a:gd name="connsiteY13" fmla="*/ 9 h 3137301"/>
              <a:gd name="connsiteX0" fmla="*/ 0 w 2606675"/>
              <a:gd name="connsiteY0" fmla="*/ 3121034 h 3121299"/>
              <a:gd name="connsiteX1" fmla="*/ 277938 w 2606675"/>
              <a:gd name="connsiteY1" fmla="*/ 3042412 h 3121299"/>
              <a:gd name="connsiteX2" fmla="*/ 581023 w 2606675"/>
              <a:gd name="connsiteY2" fmla="*/ 3004203 h 3121299"/>
              <a:gd name="connsiteX3" fmla="*/ 760538 w 2606675"/>
              <a:gd name="connsiteY3" fmla="*/ 2432812 h 3121299"/>
              <a:gd name="connsiteX4" fmla="*/ 854073 w 2606675"/>
              <a:gd name="connsiteY4" fmla="*/ 3029604 h 3121299"/>
              <a:gd name="connsiteX5" fmla="*/ 942973 w 2606675"/>
              <a:gd name="connsiteY5" fmla="*/ 3099454 h 3121299"/>
              <a:gd name="connsiteX6" fmla="*/ 1097088 w 2606675"/>
              <a:gd name="connsiteY6" fmla="*/ 2928111 h 3121299"/>
              <a:gd name="connsiteX7" fmla="*/ 1217738 w 2606675"/>
              <a:gd name="connsiteY7" fmla="*/ 3112261 h 3121299"/>
              <a:gd name="connsiteX8" fmla="*/ 1409700 w 2606675"/>
              <a:gd name="connsiteY8" fmla="*/ 3086109 h 3121299"/>
              <a:gd name="connsiteX9" fmla="*/ 1524000 w 2606675"/>
              <a:gd name="connsiteY9" fmla="*/ 2927359 h 3121299"/>
              <a:gd name="connsiteX10" fmla="*/ 1804193 w 2606675"/>
              <a:gd name="connsiteY10" fmla="*/ 2150278 h 3121299"/>
              <a:gd name="connsiteX11" fmla="*/ 2058987 w 2606675"/>
              <a:gd name="connsiteY11" fmla="*/ 1907390 h 3121299"/>
              <a:gd name="connsiteX12" fmla="*/ 2355850 w 2606675"/>
              <a:gd name="connsiteY12" fmla="*/ 419109 h 3121299"/>
              <a:gd name="connsiteX13" fmla="*/ 2606675 w 2606675"/>
              <a:gd name="connsiteY13" fmla="*/ 9 h 3121299"/>
              <a:gd name="connsiteX0" fmla="*/ 0 w 2606675"/>
              <a:gd name="connsiteY0" fmla="*/ 3121034 h 3121299"/>
              <a:gd name="connsiteX1" fmla="*/ 277938 w 2606675"/>
              <a:gd name="connsiteY1" fmla="*/ 3042412 h 3121299"/>
              <a:gd name="connsiteX2" fmla="*/ 581023 w 2606675"/>
              <a:gd name="connsiteY2" fmla="*/ 3004203 h 3121299"/>
              <a:gd name="connsiteX3" fmla="*/ 760538 w 2606675"/>
              <a:gd name="connsiteY3" fmla="*/ 2432812 h 3121299"/>
              <a:gd name="connsiteX4" fmla="*/ 854073 w 2606675"/>
              <a:gd name="connsiteY4" fmla="*/ 3029604 h 3121299"/>
              <a:gd name="connsiteX5" fmla="*/ 1006473 w 2606675"/>
              <a:gd name="connsiteY5" fmla="*/ 3055004 h 3121299"/>
              <a:gd name="connsiteX6" fmla="*/ 1097088 w 2606675"/>
              <a:gd name="connsiteY6" fmla="*/ 2928111 h 3121299"/>
              <a:gd name="connsiteX7" fmla="*/ 1217738 w 2606675"/>
              <a:gd name="connsiteY7" fmla="*/ 3112261 h 3121299"/>
              <a:gd name="connsiteX8" fmla="*/ 1409700 w 2606675"/>
              <a:gd name="connsiteY8" fmla="*/ 3086109 h 3121299"/>
              <a:gd name="connsiteX9" fmla="*/ 1524000 w 2606675"/>
              <a:gd name="connsiteY9" fmla="*/ 2927359 h 3121299"/>
              <a:gd name="connsiteX10" fmla="*/ 1804193 w 2606675"/>
              <a:gd name="connsiteY10" fmla="*/ 2150278 h 3121299"/>
              <a:gd name="connsiteX11" fmla="*/ 2058987 w 2606675"/>
              <a:gd name="connsiteY11" fmla="*/ 1907390 h 3121299"/>
              <a:gd name="connsiteX12" fmla="*/ 2355850 w 2606675"/>
              <a:gd name="connsiteY12" fmla="*/ 419109 h 3121299"/>
              <a:gd name="connsiteX13" fmla="*/ 2606675 w 2606675"/>
              <a:gd name="connsiteY13" fmla="*/ 9 h 3121299"/>
              <a:gd name="connsiteX0" fmla="*/ 0 w 2606675"/>
              <a:gd name="connsiteY0" fmla="*/ 3121034 h 3121360"/>
              <a:gd name="connsiteX1" fmla="*/ 271588 w 2606675"/>
              <a:gd name="connsiteY1" fmla="*/ 3055112 h 3121360"/>
              <a:gd name="connsiteX2" fmla="*/ 581023 w 2606675"/>
              <a:gd name="connsiteY2" fmla="*/ 3004203 h 3121360"/>
              <a:gd name="connsiteX3" fmla="*/ 760538 w 2606675"/>
              <a:gd name="connsiteY3" fmla="*/ 2432812 h 3121360"/>
              <a:gd name="connsiteX4" fmla="*/ 854073 w 2606675"/>
              <a:gd name="connsiteY4" fmla="*/ 3029604 h 3121360"/>
              <a:gd name="connsiteX5" fmla="*/ 1006473 w 2606675"/>
              <a:gd name="connsiteY5" fmla="*/ 3055004 h 3121360"/>
              <a:gd name="connsiteX6" fmla="*/ 1097088 w 2606675"/>
              <a:gd name="connsiteY6" fmla="*/ 2928111 h 3121360"/>
              <a:gd name="connsiteX7" fmla="*/ 1217738 w 2606675"/>
              <a:gd name="connsiteY7" fmla="*/ 3112261 h 3121360"/>
              <a:gd name="connsiteX8" fmla="*/ 1409700 w 2606675"/>
              <a:gd name="connsiteY8" fmla="*/ 3086109 h 3121360"/>
              <a:gd name="connsiteX9" fmla="*/ 1524000 w 2606675"/>
              <a:gd name="connsiteY9" fmla="*/ 2927359 h 3121360"/>
              <a:gd name="connsiteX10" fmla="*/ 1804193 w 2606675"/>
              <a:gd name="connsiteY10" fmla="*/ 2150278 h 3121360"/>
              <a:gd name="connsiteX11" fmla="*/ 2058987 w 2606675"/>
              <a:gd name="connsiteY11" fmla="*/ 1907390 h 3121360"/>
              <a:gd name="connsiteX12" fmla="*/ 2355850 w 2606675"/>
              <a:gd name="connsiteY12" fmla="*/ 419109 h 3121360"/>
              <a:gd name="connsiteX13" fmla="*/ 2606675 w 2606675"/>
              <a:gd name="connsiteY13" fmla="*/ 9 h 3121360"/>
              <a:gd name="connsiteX0" fmla="*/ 0 w 2606675"/>
              <a:gd name="connsiteY0" fmla="*/ 3121034 h 3121360"/>
              <a:gd name="connsiteX1" fmla="*/ 271588 w 2606675"/>
              <a:gd name="connsiteY1" fmla="*/ 3055112 h 3121360"/>
              <a:gd name="connsiteX2" fmla="*/ 581023 w 2606675"/>
              <a:gd name="connsiteY2" fmla="*/ 3004203 h 3121360"/>
              <a:gd name="connsiteX3" fmla="*/ 760538 w 2606675"/>
              <a:gd name="connsiteY3" fmla="*/ 2432812 h 3121360"/>
              <a:gd name="connsiteX4" fmla="*/ 854073 w 2606675"/>
              <a:gd name="connsiteY4" fmla="*/ 3029604 h 3121360"/>
              <a:gd name="connsiteX5" fmla="*/ 1006473 w 2606675"/>
              <a:gd name="connsiteY5" fmla="*/ 3055004 h 3121360"/>
              <a:gd name="connsiteX6" fmla="*/ 1097088 w 2606675"/>
              <a:gd name="connsiteY6" fmla="*/ 2928111 h 3121360"/>
              <a:gd name="connsiteX7" fmla="*/ 1249488 w 2606675"/>
              <a:gd name="connsiteY7" fmla="*/ 3118611 h 3121360"/>
              <a:gd name="connsiteX8" fmla="*/ 1409700 w 2606675"/>
              <a:gd name="connsiteY8" fmla="*/ 3086109 h 3121360"/>
              <a:gd name="connsiteX9" fmla="*/ 1524000 w 2606675"/>
              <a:gd name="connsiteY9" fmla="*/ 2927359 h 3121360"/>
              <a:gd name="connsiteX10" fmla="*/ 1804193 w 2606675"/>
              <a:gd name="connsiteY10" fmla="*/ 2150278 h 3121360"/>
              <a:gd name="connsiteX11" fmla="*/ 2058987 w 2606675"/>
              <a:gd name="connsiteY11" fmla="*/ 1907390 h 3121360"/>
              <a:gd name="connsiteX12" fmla="*/ 2355850 w 2606675"/>
              <a:gd name="connsiteY12" fmla="*/ 419109 h 3121360"/>
              <a:gd name="connsiteX13" fmla="*/ 2606675 w 2606675"/>
              <a:gd name="connsiteY13" fmla="*/ 9 h 3121360"/>
              <a:gd name="connsiteX0" fmla="*/ 0 w 2606675"/>
              <a:gd name="connsiteY0" fmla="*/ 3121034 h 3121164"/>
              <a:gd name="connsiteX1" fmla="*/ 303338 w 2606675"/>
              <a:gd name="connsiteY1" fmla="*/ 2972562 h 3121164"/>
              <a:gd name="connsiteX2" fmla="*/ 581023 w 2606675"/>
              <a:gd name="connsiteY2" fmla="*/ 3004203 h 3121164"/>
              <a:gd name="connsiteX3" fmla="*/ 760538 w 2606675"/>
              <a:gd name="connsiteY3" fmla="*/ 2432812 h 3121164"/>
              <a:gd name="connsiteX4" fmla="*/ 854073 w 2606675"/>
              <a:gd name="connsiteY4" fmla="*/ 3029604 h 3121164"/>
              <a:gd name="connsiteX5" fmla="*/ 1006473 w 2606675"/>
              <a:gd name="connsiteY5" fmla="*/ 3055004 h 3121164"/>
              <a:gd name="connsiteX6" fmla="*/ 1097088 w 2606675"/>
              <a:gd name="connsiteY6" fmla="*/ 2928111 h 3121164"/>
              <a:gd name="connsiteX7" fmla="*/ 1249488 w 2606675"/>
              <a:gd name="connsiteY7" fmla="*/ 3118611 h 3121164"/>
              <a:gd name="connsiteX8" fmla="*/ 1409700 w 2606675"/>
              <a:gd name="connsiteY8" fmla="*/ 3086109 h 3121164"/>
              <a:gd name="connsiteX9" fmla="*/ 1524000 w 2606675"/>
              <a:gd name="connsiteY9" fmla="*/ 2927359 h 3121164"/>
              <a:gd name="connsiteX10" fmla="*/ 1804193 w 2606675"/>
              <a:gd name="connsiteY10" fmla="*/ 2150278 h 3121164"/>
              <a:gd name="connsiteX11" fmla="*/ 2058987 w 2606675"/>
              <a:gd name="connsiteY11" fmla="*/ 1907390 h 3121164"/>
              <a:gd name="connsiteX12" fmla="*/ 2355850 w 2606675"/>
              <a:gd name="connsiteY12" fmla="*/ 419109 h 3121164"/>
              <a:gd name="connsiteX13" fmla="*/ 2606675 w 2606675"/>
              <a:gd name="connsiteY13" fmla="*/ 9 h 3121164"/>
              <a:gd name="connsiteX0" fmla="*/ 0 w 2606675"/>
              <a:gd name="connsiteY0" fmla="*/ 3121034 h 3121164"/>
              <a:gd name="connsiteX1" fmla="*/ 303338 w 2606675"/>
              <a:gd name="connsiteY1" fmla="*/ 2972562 h 3121164"/>
              <a:gd name="connsiteX2" fmla="*/ 581023 w 2606675"/>
              <a:gd name="connsiteY2" fmla="*/ 3004203 h 3121164"/>
              <a:gd name="connsiteX3" fmla="*/ 760538 w 2606675"/>
              <a:gd name="connsiteY3" fmla="*/ 2432812 h 3121164"/>
              <a:gd name="connsiteX4" fmla="*/ 854073 w 2606675"/>
              <a:gd name="connsiteY4" fmla="*/ 3029604 h 3121164"/>
              <a:gd name="connsiteX5" fmla="*/ 1006473 w 2606675"/>
              <a:gd name="connsiteY5" fmla="*/ 3055004 h 3121164"/>
              <a:gd name="connsiteX6" fmla="*/ 1097088 w 2606675"/>
              <a:gd name="connsiteY6" fmla="*/ 2928111 h 3121164"/>
              <a:gd name="connsiteX7" fmla="*/ 1262188 w 2606675"/>
              <a:gd name="connsiteY7" fmla="*/ 3105911 h 3121164"/>
              <a:gd name="connsiteX8" fmla="*/ 1409700 w 2606675"/>
              <a:gd name="connsiteY8" fmla="*/ 3086109 h 3121164"/>
              <a:gd name="connsiteX9" fmla="*/ 1524000 w 2606675"/>
              <a:gd name="connsiteY9" fmla="*/ 2927359 h 3121164"/>
              <a:gd name="connsiteX10" fmla="*/ 1804193 w 2606675"/>
              <a:gd name="connsiteY10" fmla="*/ 2150278 h 3121164"/>
              <a:gd name="connsiteX11" fmla="*/ 2058987 w 2606675"/>
              <a:gd name="connsiteY11" fmla="*/ 1907390 h 3121164"/>
              <a:gd name="connsiteX12" fmla="*/ 2355850 w 2606675"/>
              <a:gd name="connsiteY12" fmla="*/ 419109 h 3121164"/>
              <a:gd name="connsiteX13" fmla="*/ 2606675 w 2606675"/>
              <a:gd name="connsiteY13" fmla="*/ 9 h 3121164"/>
              <a:gd name="connsiteX0" fmla="*/ 0 w 2606675"/>
              <a:gd name="connsiteY0" fmla="*/ 3121034 h 3121164"/>
              <a:gd name="connsiteX1" fmla="*/ 303338 w 2606675"/>
              <a:gd name="connsiteY1" fmla="*/ 2972562 h 3121164"/>
              <a:gd name="connsiteX2" fmla="*/ 581023 w 2606675"/>
              <a:gd name="connsiteY2" fmla="*/ 3004203 h 3121164"/>
              <a:gd name="connsiteX3" fmla="*/ 760538 w 2606675"/>
              <a:gd name="connsiteY3" fmla="*/ 2432812 h 3121164"/>
              <a:gd name="connsiteX4" fmla="*/ 854073 w 2606675"/>
              <a:gd name="connsiteY4" fmla="*/ 3029604 h 3121164"/>
              <a:gd name="connsiteX5" fmla="*/ 1006473 w 2606675"/>
              <a:gd name="connsiteY5" fmla="*/ 3055004 h 3121164"/>
              <a:gd name="connsiteX6" fmla="*/ 1097088 w 2606675"/>
              <a:gd name="connsiteY6" fmla="*/ 2928111 h 3121164"/>
              <a:gd name="connsiteX7" fmla="*/ 1262188 w 2606675"/>
              <a:gd name="connsiteY7" fmla="*/ 3105911 h 3121164"/>
              <a:gd name="connsiteX8" fmla="*/ 1397000 w 2606675"/>
              <a:gd name="connsiteY8" fmla="*/ 2832109 h 3121164"/>
              <a:gd name="connsiteX9" fmla="*/ 1524000 w 2606675"/>
              <a:gd name="connsiteY9" fmla="*/ 2927359 h 3121164"/>
              <a:gd name="connsiteX10" fmla="*/ 1804193 w 2606675"/>
              <a:gd name="connsiteY10" fmla="*/ 2150278 h 3121164"/>
              <a:gd name="connsiteX11" fmla="*/ 2058987 w 2606675"/>
              <a:gd name="connsiteY11" fmla="*/ 1907390 h 3121164"/>
              <a:gd name="connsiteX12" fmla="*/ 2355850 w 2606675"/>
              <a:gd name="connsiteY12" fmla="*/ 419109 h 3121164"/>
              <a:gd name="connsiteX13" fmla="*/ 2606675 w 2606675"/>
              <a:gd name="connsiteY13" fmla="*/ 9 h 3121164"/>
              <a:gd name="connsiteX0" fmla="*/ 0 w 2606675"/>
              <a:gd name="connsiteY0" fmla="*/ 3121034 h 3121164"/>
              <a:gd name="connsiteX1" fmla="*/ 303338 w 2606675"/>
              <a:gd name="connsiteY1" fmla="*/ 2972562 h 3121164"/>
              <a:gd name="connsiteX2" fmla="*/ 581023 w 2606675"/>
              <a:gd name="connsiteY2" fmla="*/ 3004203 h 3121164"/>
              <a:gd name="connsiteX3" fmla="*/ 760538 w 2606675"/>
              <a:gd name="connsiteY3" fmla="*/ 2432812 h 3121164"/>
              <a:gd name="connsiteX4" fmla="*/ 854073 w 2606675"/>
              <a:gd name="connsiteY4" fmla="*/ 3029604 h 3121164"/>
              <a:gd name="connsiteX5" fmla="*/ 1006473 w 2606675"/>
              <a:gd name="connsiteY5" fmla="*/ 3055004 h 3121164"/>
              <a:gd name="connsiteX6" fmla="*/ 1097088 w 2606675"/>
              <a:gd name="connsiteY6" fmla="*/ 2928111 h 3121164"/>
              <a:gd name="connsiteX7" fmla="*/ 1262188 w 2606675"/>
              <a:gd name="connsiteY7" fmla="*/ 3105911 h 3121164"/>
              <a:gd name="connsiteX8" fmla="*/ 1397000 w 2606675"/>
              <a:gd name="connsiteY8" fmla="*/ 2832109 h 3121164"/>
              <a:gd name="connsiteX9" fmla="*/ 1574800 w 2606675"/>
              <a:gd name="connsiteY9" fmla="*/ 2825759 h 3121164"/>
              <a:gd name="connsiteX10" fmla="*/ 1804193 w 2606675"/>
              <a:gd name="connsiteY10" fmla="*/ 2150278 h 3121164"/>
              <a:gd name="connsiteX11" fmla="*/ 2058987 w 2606675"/>
              <a:gd name="connsiteY11" fmla="*/ 1907390 h 3121164"/>
              <a:gd name="connsiteX12" fmla="*/ 2355850 w 2606675"/>
              <a:gd name="connsiteY12" fmla="*/ 419109 h 3121164"/>
              <a:gd name="connsiteX13" fmla="*/ 2606675 w 2606675"/>
              <a:gd name="connsiteY13" fmla="*/ 9 h 3121164"/>
              <a:gd name="connsiteX0" fmla="*/ 0 w 2606675"/>
              <a:gd name="connsiteY0" fmla="*/ 3121034 h 3121164"/>
              <a:gd name="connsiteX1" fmla="*/ 303338 w 2606675"/>
              <a:gd name="connsiteY1" fmla="*/ 2972562 h 3121164"/>
              <a:gd name="connsiteX2" fmla="*/ 581023 w 2606675"/>
              <a:gd name="connsiteY2" fmla="*/ 3004203 h 3121164"/>
              <a:gd name="connsiteX3" fmla="*/ 760538 w 2606675"/>
              <a:gd name="connsiteY3" fmla="*/ 2432812 h 3121164"/>
              <a:gd name="connsiteX4" fmla="*/ 854073 w 2606675"/>
              <a:gd name="connsiteY4" fmla="*/ 3029604 h 3121164"/>
              <a:gd name="connsiteX5" fmla="*/ 1006473 w 2606675"/>
              <a:gd name="connsiteY5" fmla="*/ 3055004 h 3121164"/>
              <a:gd name="connsiteX6" fmla="*/ 1097088 w 2606675"/>
              <a:gd name="connsiteY6" fmla="*/ 2928111 h 3121164"/>
              <a:gd name="connsiteX7" fmla="*/ 1262188 w 2606675"/>
              <a:gd name="connsiteY7" fmla="*/ 3105911 h 3121164"/>
              <a:gd name="connsiteX8" fmla="*/ 1422400 w 2606675"/>
              <a:gd name="connsiteY8" fmla="*/ 2755909 h 3121164"/>
              <a:gd name="connsiteX9" fmla="*/ 1574800 w 2606675"/>
              <a:gd name="connsiteY9" fmla="*/ 2825759 h 3121164"/>
              <a:gd name="connsiteX10" fmla="*/ 1804193 w 2606675"/>
              <a:gd name="connsiteY10" fmla="*/ 2150278 h 3121164"/>
              <a:gd name="connsiteX11" fmla="*/ 2058987 w 2606675"/>
              <a:gd name="connsiteY11" fmla="*/ 1907390 h 3121164"/>
              <a:gd name="connsiteX12" fmla="*/ 2355850 w 2606675"/>
              <a:gd name="connsiteY12" fmla="*/ 419109 h 3121164"/>
              <a:gd name="connsiteX13" fmla="*/ 2606675 w 2606675"/>
              <a:gd name="connsiteY13" fmla="*/ 9 h 3121164"/>
              <a:gd name="connsiteX0" fmla="*/ 0 w 2606675"/>
              <a:gd name="connsiteY0" fmla="*/ 3121034 h 3121164"/>
              <a:gd name="connsiteX1" fmla="*/ 303338 w 2606675"/>
              <a:gd name="connsiteY1" fmla="*/ 2972562 h 3121164"/>
              <a:gd name="connsiteX2" fmla="*/ 581023 w 2606675"/>
              <a:gd name="connsiteY2" fmla="*/ 3004203 h 3121164"/>
              <a:gd name="connsiteX3" fmla="*/ 760538 w 2606675"/>
              <a:gd name="connsiteY3" fmla="*/ 2432812 h 3121164"/>
              <a:gd name="connsiteX4" fmla="*/ 854073 w 2606675"/>
              <a:gd name="connsiteY4" fmla="*/ 3029604 h 3121164"/>
              <a:gd name="connsiteX5" fmla="*/ 1006473 w 2606675"/>
              <a:gd name="connsiteY5" fmla="*/ 3055004 h 3121164"/>
              <a:gd name="connsiteX6" fmla="*/ 1097088 w 2606675"/>
              <a:gd name="connsiteY6" fmla="*/ 2928111 h 3121164"/>
              <a:gd name="connsiteX7" fmla="*/ 1262188 w 2606675"/>
              <a:gd name="connsiteY7" fmla="*/ 3105911 h 3121164"/>
              <a:gd name="connsiteX8" fmla="*/ 1422400 w 2606675"/>
              <a:gd name="connsiteY8" fmla="*/ 2755909 h 3121164"/>
              <a:gd name="connsiteX9" fmla="*/ 1695450 w 2606675"/>
              <a:gd name="connsiteY9" fmla="*/ 2571759 h 3121164"/>
              <a:gd name="connsiteX10" fmla="*/ 1804193 w 2606675"/>
              <a:gd name="connsiteY10" fmla="*/ 2150278 h 3121164"/>
              <a:gd name="connsiteX11" fmla="*/ 2058987 w 2606675"/>
              <a:gd name="connsiteY11" fmla="*/ 1907390 h 3121164"/>
              <a:gd name="connsiteX12" fmla="*/ 2355850 w 2606675"/>
              <a:gd name="connsiteY12" fmla="*/ 419109 h 3121164"/>
              <a:gd name="connsiteX13" fmla="*/ 2606675 w 2606675"/>
              <a:gd name="connsiteY13" fmla="*/ 9 h 3121164"/>
              <a:gd name="connsiteX0" fmla="*/ 0 w 2606675"/>
              <a:gd name="connsiteY0" fmla="*/ 3121034 h 3121164"/>
              <a:gd name="connsiteX1" fmla="*/ 303338 w 2606675"/>
              <a:gd name="connsiteY1" fmla="*/ 2972562 h 3121164"/>
              <a:gd name="connsiteX2" fmla="*/ 581023 w 2606675"/>
              <a:gd name="connsiteY2" fmla="*/ 3004203 h 3121164"/>
              <a:gd name="connsiteX3" fmla="*/ 760538 w 2606675"/>
              <a:gd name="connsiteY3" fmla="*/ 2432812 h 3121164"/>
              <a:gd name="connsiteX4" fmla="*/ 854073 w 2606675"/>
              <a:gd name="connsiteY4" fmla="*/ 3029604 h 3121164"/>
              <a:gd name="connsiteX5" fmla="*/ 1006473 w 2606675"/>
              <a:gd name="connsiteY5" fmla="*/ 3055004 h 3121164"/>
              <a:gd name="connsiteX6" fmla="*/ 1097088 w 2606675"/>
              <a:gd name="connsiteY6" fmla="*/ 2928111 h 3121164"/>
              <a:gd name="connsiteX7" fmla="*/ 1262188 w 2606675"/>
              <a:gd name="connsiteY7" fmla="*/ 3105911 h 3121164"/>
              <a:gd name="connsiteX8" fmla="*/ 1428750 w 2606675"/>
              <a:gd name="connsiteY8" fmla="*/ 2863859 h 3121164"/>
              <a:gd name="connsiteX9" fmla="*/ 1695450 w 2606675"/>
              <a:gd name="connsiteY9" fmla="*/ 2571759 h 3121164"/>
              <a:gd name="connsiteX10" fmla="*/ 1804193 w 2606675"/>
              <a:gd name="connsiteY10" fmla="*/ 2150278 h 3121164"/>
              <a:gd name="connsiteX11" fmla="*/ 2058987 w 2606675"/>
              <a:gd name="connsiteY11" fmla="*/ 1907390 h 3121164"/>
              <a:gd name="connsiteX12" fmla="*/ 2355850 w 2606675"/>
              <a:gd name="connsiteY12" fmla="*/ 419109 h 3121164"/>
              <a:gd name="connsiteX13" fmla="*/ 2606675 w 2606675"/>
              <a:gd name="connsiteY13" fmla="*/ 9 h 3121164"/>
              <a:gd name="connsiteX0" fmla="*/ 0 w 2606675"/>
              <a:gd name="connsiteY0" fmla="*/ 3121034 h 3121163"/>
              <a:gd name="connsiteX1" fmla="*/ 303338 w 2606675"/>
              <a:gd name="connsiteY1" fmla="*/ 2972562 h 3121163"/>
              <a:gd name="connsiteX2" fmla="*/ 638173 w 2606675"/>
              <a:gd name="connsiteY2" fmla="*/ 3010553 h 3121163"/>
              <a:gd name="connsiteX3" fmla="*/ 760538 w 2606675"/>
              <a:gd name="connsiteY3" fmla="*/ 2432812 h 3121163"/>
              <a:gd name="connsiteX4" fmla="*/ 854073 w 2606675"/>
              <a:gd name="connsiteY4" fmla="*/ 3029604 h 3121163"/>
              <a:gd name="connsiteX5" fmla="*/ 1006473 w 2606675"/>
              <a:gd name="connsiteY5" fmla="*/ 3055004 h 3121163"/>
              <a:gd name="connsiteX6" fmla="*/ 1097088 w 2606675"/>
              <a:gd name="connsiteY6" fmla="*/ 2928111 h 3121163"/>
              <a:gd name="connsiteX7" fmla="*/ 1262188 w 2606675"/>
              <a:gd name="connsiteY7" fmla="*/ 3105911 h 3121163"/>
              <a:gd name="connsiteX8" fmla="*/ 1428750 w 2606675"/>
              <a:gd name="connsiteY8" fmla="*/ 2863859 h 3121163"/>
              <a:gd name="connsiteX9" fmla="*/ 1695450 w 2606675"/>
              <a:gd name="connsiteY9" fmla="*/ 2571759 h 3121163"/>
              <a:gd name="connsiteX10" fmla="*/ 1804193 w 2606675"/>
              <a:gd name="connsiteY10" fmla="*/ 2150278 h 3121163"/>
              <a:gd name="connsiteX11" fmla="*/ 2058987 w 2606675"/>
              <a:gd name="connsiteY11" fmla="*/ 1907390 h 3121163"/>
              <a:gd name="connsiteX12" fmla="*/ 2355850 w 2606675"/>
              <a:gd name="connsiteY12" fmla="*/ 419109 h 3121163"/>
              <a:gd name="connsiteX13" fmla="*/ 2606675 w 2606675"/>
              <a:gd name="connsiteY13" fmla="*/ 9 h 3121163"/>
              <a:gd name="connsiteX0" fmla="*/ 0 w 2606675"/>
              <a:gd name="connsiteY0" fmla="*/ 3121034 h 3121163"/>
              <a:gd name="connsiteX1" fmla="*/ 303338 w 2606675"/>
              <a:gd name="connsiteY1" fmla="*/ 2972562 h 3121163"/>
              <a:gd name="connsiteX2" fmla="*/ 638173 w 2606675"/>
              <a:gd name="connsiteY2" fmla="*/ 3010553 h 3121163"/>
              <a:gd name="connsiteX3" fmla="*/ 785938 w 2606675"/>
              <a:gd name="connsiteY3" fmla="*/ 2432812 h 3121163"/>
              <a:gd name="connsiteX4" fmla="*/ 854073 w 2606675"/>
              <a:gd name="connsiteY4" fmla="*/ 3029604 h 3121163"/>
              <a:gd name="connsiteX5" fmla="*/ 1006473 w 2606675"/>
              <a:gd name="connsiteY5" fmla="*/ 3055004 h 3121163"/>
              <a:gd name="connsiteX6" fmla="*/ 1097088 w 2606675"/>
              <a:gd name="connsiteY6" fmla="*/ 2928111 h 3121163"/>
              <a:gd name="connsiteX7" fmla="*/ 1262188 w 2606675"/>
              <a:gd name="connsiteY7" fmla="*/ 3105911 h 3121163"/>
              <a:gd name="connsiteX8" fmla="*/ 1428750 w 2606675"/>
              <a:gd name="connsiteY8" fmla="*/ 2863859 h 3121163"/>
              <a:gd name="connsiteX9" fmla="*/ 1695450 w 2606675"/>
              <a:gd name="connsiteY9" fmla="*/ 2571759 h 3121163"/>
              <a:gd name="connsiteX10" fmla="*/ 1804193 w 2606675"/>
              <a:gd name="connsiteY10" fmla="*/ 2150278 h 3121163"/>
              <a:gd name="connsiteX11" fmla="*/ 2058987 w 2606675"/>
              <a:gd name="connsiteY11" fmla="*/ 1907390 h 3121163"/>
              <a:gd name="connsiteX12" fmla="*/ 2355850 w 2606675"/>
              <a:gd name="connsiteY12" fmla="*/ 419109 h 3121163"/>
              <a:gd name="connsiteX13" fmla="*/ 2606675 w 2606675"/>
              <a:gd name="connsiteY13" fmla="*/ 9 h 3121163"/>
              <a:gd name="connsiteX0" fmla="*/ 0 w 2606675"/>
              <a:gd name="connsiteY0" fmla="*/ 3121034 h 3121163"/>
              <a:gd name="connsiteX1" fmla="*/ 303338 w 2606675"/>
              <a:gd name="connsiteY1" fmla="*/ 2972562 h 3121163"/>
              <a:gd name="connsiteX2" fmla="*/ 638173 w 2606675"/>
              <a:gd name="connsiteY2" fmla="*/ 3010553 h 3121163"/>
              <a:gd name="connsiteX3" fmla="*/ 785938 w 2606675"/>
              <a:gd name="connsiteY3" fmla="*/ 2432812 h 3121163"/>
              <a:gd name="connsiteX4" fmla="*/ 835023 w 2606675"/>
              <a:gd name="connsiteY4" fmla="*/ 3035954 h 3121163"/>
              <a:gd name="connsiteX5" fmla="*/ 1006473 w 2606675"/>
              <a:gd name="connsiteY5" fmla="*/ 3055004 h 3121163"/>
              <a:gd name="connsiteX6" fmla="*/ 1097088 w 2606675"/>
              <a:gd name="connsiteY6" fmla="*/ 2928111 h 3121163"/>
              <a:gd name="connsiteX7" fmla="*/ 1262188 w 2606675"/>
              <a:gd name="connsiteY7" fmla="*/ 3105911 h 3121163"/>
              <a:gd name="connsiteX8" fmla="*/ 1428750 w 2606675"/>
              <a:gd name="connsiteY8" fmla="*/ 2863859 h 3121163"/>
              <a:gd name="connsiteX9" fmla="*/ 1695450 w 2606675"/>
              <a:gd name="connsiteY9" fmla="*/ 2571759 h 3121163"/>
              <a:gd name="connsiteX10" fmla="*/ 1804193 w 2606675"/>
              <a:gd name="connsiteY10" fmla="*/ 2150278 h 3121163"/>
              <a:gd name="connsiteX11" fmla="*/ 2058987 w 2606675"/>
              <a:gd name="connsiteY11" fmla="*/ 1907390 h 3121163"/>
              <a:gd name="connsiteX12" fmla="*/ 2355850 w 2606675"/>
              <a:gd name="connsiteY12" fmla="*/ 419109 h 3121163"/>
              <a:gd name="connsiteX13" fmla="*/ 2606675 w 2606675"/>
              <a:gd name="connsiteY13" fmla="*/ 9 h 3121163"/>
              <a:gd name="connsiteX0" fmla="*/ 0 w 2606675"/>
              <a:gd name="connsiteY0" fmla="*/ 3121034 h 3121163"/>
              <a:gd name="connsiteX1" fmla="*/ 303338 w 2606675"/>
              <a:gd name="connsiteY1" fmla="*/ 2972562 h 3121163"/>
              <a:gd name="connsiteX2" fmla="*/ 638173 w 2606675"/>
              <a:gd name="connsiteY2" fmla="*/ 3010553 h 3121163"/>
              <a:gd name="connsiteX3" fmla="*/ 785938 w 2606675"/>
              <a:gd name="connsiteY3" fmla="*/ 2432812 h 3121163"/>
              <a:gd name="connsiteX4" fmla="*/ 835023 w 2606675"/>
              <a:gd name="connsiteY4" fmla="*/ 3035954 h 3121163"/>
              <a:gd name="connsiteX5" fmla="*/ 1006473 w 2606675"/>
              <a:gd name="connsiteY5" fmla="*/ 3055004 h 3121163"/>
              <a:gd name="connsiteX6" fmla="*/ 1097088 w 2606675"/>
              <a:gd name="connsiteY6" fmla="*/ 2928111 h 3121163"/>
              <a:gd name="connsiteX7" fmla="*/ 1262188 w 2606675"/>
              <a:gd name="connsiteY7" fmla="*/ 3105911 h 3121163"/>
              <a:gd name="connsiteX8" fmla="*/ 1428750 w 2606675"/>
              <a:gd name="connsiteY8" fmla="*/ 2863859 h 3121163"/>
              <a:gd name="connsiteX9" fmla="*/ 1695450 w 2606675"/>
              <a:gd name="connsiteY9" fmla="*/ 2571759 h 3121163"/>
              <a:gd name="connsiteX10" fmla="*/ 1804193 w 2606675"/>
              <a:gd name="connsiteY10" fmla="*/ 2150278 h 3121163"/>
              <a:gd name="connsiteX11" fmla="*/ 2058987 w 2606675"/>
              <a:gd name="connsiteY11" fmla="*/ 1907390 h 3121163"/>
              <a:gd name="connsiteX12" fmla="*/ 2355850 w 2606675"/>
              <a:gd name="connsiteY12" fmla="*/ 419109 h 3121163"/>
              <a:gd name="connsiteX13" fmla="*/ 2606675 w 2606675"/>
              <a:gd name="connsiteY13" fmla="*/ 9 h 3121163"/>
              <a:gd name="connsiteX0" fmla="*/ 0 w 2606675"/>
              <a:gd name="connsiteY0" fmla="*/ 3121029 h 3121158"/>
              <a:gd name="connsiteX1" fmla="*/ 303338 w 2606675"/>
              <a:gd name="connsiteY1" fmla="*/ 2972557 h 3121158"/>
              <a:gd name="connsiteX2" fmla="*/ 638173 w 2606675"/>
              <a:gd name="connsiteY2" fmla="*/ 3010548 h 3121158"/>
              <a:gd name="connsiteX3" fmla="*/ 785938 w 2606675"/>
              <a:gd name="connsiteY3" fmla="*/ 2432807 h 3121158"/>
              <a:gd name="connsiteX4" fmla="*/ 835023 w 2606675"/>
              <a:gd name="connsiteY4" fmla="*/ 3035949 h 3121158"/>
              <a:gd name="connsiteX5" fmla="*/ 1006473 w 2606675"/>
              <a:gd name="connsiteY5" fmla="*/ 3054999 h 3121158"/>
              <a:gd name="connsiteX6" fmla="*/ 1097088 w 2606675"/>
              <a:gd name="connsiteY6" fmla="*/ 2928106 h 3121158"/>
              <a:gd name="connsiteX7" fmla="*/ 1262188 w 2606675"/>
              <a:gd name="connsiteY7" fmla="*/ 3105906 h 3121158"/>
              <a:gd name="connsiteX8" fmla="*/ 1428750 w 2606675"/>
              <a:gd name="connsiteY8" fmla="*/ 2863854 h 3121158"/>
              <a:gd name="connsiteX9" fmla="*/ 1695450 w 2606675"/>
              <a:gd name="connsiteY9" fmla="*/ 2571754 h 3121158"/>
              <a:gd name="connsiteX10" fmla="*/ 1804193 w 2606675"/>
              <a:gd name="connsiteY10" fmla="*/ 2150273 h 3121158"/>
              <a:gd name="connsiteX11" fmla="*/ 2058987 w 2606675"/>
              <a:gd name="connsiteY11" fmla="*/ 1907385 h 3121158"/>
              <a:gd name="connsiteX12" fmla="*/ 2355850 w 2606675"/>
              <a:gd name="connsiteY12" fmla="*/ 419104 h 3121158"/>
              <a:gd name="connsiteX13" fmla="*/ 2606675 w 2606675"/>
              <a:gd name="connsiteY13" fmla="*/ 4 h 3121158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428750 w 2606675"/>
              <a:gd name="connsiteY8" fmla="*/ 2863850 h 3121154"/>
              <a:gd name="connsiteX9" fmla="*/ 1695450 w 2606675"/>
              <a:gd name="connsiteY9" fmla="*/ 2571750 h 3121154"/>
              <a:gd name="connsiteX10" fmla="*/ 1804193 w 2606675"/>
              <a:gd name="connsiteY10" fmla="*/ 2150269 h 3121154"/>
              <a:gd name="connsiteX11" fmla="*/ 2058987 w 2606675"/>
              <a:gd name="connsiteY11" fmla="*/ 1907381 h 3121154"/>
              <a:gd name="connsiteX12" fmla="*/ 2355850 w 2606675"/>
              <a:gd name="connsiteY12" fmla="*/ 419100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04193 w 2606675"/>
              <a:gd name="connsiteY10" fmla="*/ 2150269 h 3121154"/>
              <a:gd name="connsiteX11" fmla="*/ 2058987 w 2606675"/>
              <a:gd name="connsiteY11" fmla="*/ 1907381 h 3121154"/>
              <a:gd name="connsiteX12" fmla="*/ 2355850 w 2606675"/>
              <a:gd name="connsiteY12" fmla="*/ 419100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162969 h 3121154"/>
              <a:gd name="connsiteX11" fmla="*/ 2058987 w 2606675"/>
              <a:gd name="connsiteY11" fmla="*/ 1907381 h 3121154"/>
              <a:gd name="connsiteX12" fmla="*/ 2355850 w 2606675"/>
              <a:gd name="connsiteY12" fmla="*/ 419100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162969 h 3121154"/>
              <a:gd name="connsiteX11" fmla="*/ 2058987 w 2606675"/>
              <a:gd name="connsiteY11" fmla="*/ 1907381 h 3121154"/>
              <a:gd name="connsiteX12" fmla="*/ 2355850 w 2606675"/>
              <a:gd name="connsiteY12" fmla="*/ 419100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162969 h 3121154"/>
              <a:gd name="connsiteX11" fmla="*/ 2058987 w 2606675"/>
              <a:gd name="connsiteY11" fmla="*/ 1907381 h 3121154"/>
              <a:gd name="connsiteX12" fmla="*/ 2355850 w 2606675"/>
              <a:gd name="connsiteY12" fmla="*/ 419100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162969 h 3121154"/>
              <a:gd name="connsiteX11" fmla="*/ 2058987 w 2606675"/>
              <a:gd name="connsiteY11" fmla="*/ 1907381 h 3121154"/>
              <a:gd name="connsiteX12" fmla="*/ 2355850 w 2606675"/>
              <a:gd name="connsiteY12" fmla="*/ 419100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162969 h 3121154"/>
              <a:gd name="connsiteX11" fmla="*/ 2058987 w 2606675"/>
              <a:gd name="connsiteY11" fmla="*/ 1907381 h 3121154"/>
              <a:gd name="connsiteX12" fmla="*/ 2355850 w 2606675"/>
              <a:gd name="connsiteY12" fmla="*/ 419100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207419 h 3121154"/>
              <a:gd name="connsiteX11" fmla="*/ 2058987 w 2606675"/>
              <a:gd name="connsiteY11" fmla="*/ 1907381 h 3121154"/>
              <a:gd name="connsiteX12" fmla="*/ 2355850 w 2606675"/>
              <a:gd name="connsiteY12" fmla="*/ 419100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207419 h 3121154"/>
              <a:gd name="connsiteX11" fmla="*/ 2058987 w 2606675"/>
              <a:gd name="connsiteY11" fmla="*/ 1907381 h 3121154"/>
              <a:gd name="connsiteX12" fmla="*/ 2355850 w 2606675"/>
              <a:gd name="connsiteY12" fmla="*/ 419100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207419 h 3121154"/>
              <a:gd name="connsiteX11" fmla="*/ 2058987 w 2606675"/>
              <a:gd name="connsiteY11" fmla="*/ 1907381 h 3121154"/>
              <a:gd name="connsiteX12" fmla="*/ 2355850 w 2606675"/>
              <a:gd name="connsiteY12" fmla="*/ 419100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207419 h 3121154"/>
              <a:gd name="connsiteX11" fmla="*/ 2058987 w 2606675"/>
              <a:gd name="connsiteY11" fmla="*/ 1907381 h 3121154"/>
              <a:gd name="connsiteX12" fmla="*/ 2355850 w 2606675"/>
              <a:gd name="connsiteY12" fmla="*/ 419100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207419 h 3121154"/>
              <a:gd name="connsiteX11" fmla="*/ 2058987 w 2606675"/>
              <a:gd name="connsiteY11" fmla="*/ 1907381 h 3121154"/>
              <a:gd name="connsiteX12" fmla="*/ 2355850 w 2606675"/>
              <a:gd name="connsiteY12" fmla="*/ 419100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207419 h 3121154"/>
              <a:gd name="connsiteX11" fmla="*/ 2058987 w 2606675"/>
              <a:gd name="connsiteY11" fmla="*/ 1907381 h 3121154"/>
              <a:gd name="connsiteX12" fmla="*/ 2355850 w 2606675"/>
              <a:gd name="connsiteY12" fmla="*/ 419100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207419 h 3121154"/>
              <a:gd name="connsiteX11" fmla="*/ 2058987 w 2606675"/>
              <a:gd name="connsiteY11" fmla="*/ 1907381 h 3121154"/>
              <a:gd name="connsiteX12" fmla="*/ 2355850 w 2606675"/>
              <a:gd name="connsiteY12" fmla="*/ 419100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207419 h 3121154"/>
              <a:gd name="connsiteX11" fmla="*/ 2058987 w 2606675"/>
              <a:gd name="connsiteY11" fmla="*/ 1907381 h 3121154"/>
              <a:gd name="connsiteX12" fmla="*/ 2401362 w 2606675"/>
              <a:gd name="connsiteY12" fmla="*/ 465055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207419 h 3121154"/>
              <a:gd name="connsiteX11" fmla="*/ 2058987 w 2606675"/>
              <a:gd name="connsiteY11" fmla="*/ 1907381 h 3121154"/>
              <a:gd name="connsiteX12" fmla="*/ 2401362 w 2606675"/>
              <a:gd name="connsiteY12" fmla="*/ 465055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207419 h 3121154"/>
              <a:gd name="connsiteX11" fmla="*/ 2117501 w 2606675"/>
              <a:gd name="connsiteY11" fmla="*/ 1874555 h 3121154"/>
              <a:gd name="connsiteX12" fmla="*/ 2401362 w 2606675"/>
              <a:gd name="connsiteY12" fmla="*/ 465055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207419 h 3121154"/>
              <a:gd name="connsiteX11" fmla="*/ 2117501 w 2606675"/>
              <a:gd name="connsiteY11" fmla="*/ 1874555 h 3121154"/>
              <a:gd name="connsiteX12" fmla="*/ 2401362 w 2606675"/>
              <a:gd name="connsiteY12" fmla="*/ 465055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207419 h 3121154"/>
              <a:gd name="connsiteX11" fmla="*/ 2117501 w 2606675"/>
              <a:gd name="connsiteY11" fmla="*/ 1874555 h 3121154"/>
              <a:gd name="connsiteX12" fmla="*/ 2401362 w 2606675"/>
              <a:gd name="connsiteY12" fmla="*/ 465055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207419 h 3121154"/>
              <a:gd name="connsiteX11" fmla="*/ 2117501 w 2606675"/>
              <a:gd name="connsiteY11" fmla="*/ 1874555 h 3121154"/>
              <a:gd name="connsiteX12" fmla="*/ 2401362 w 2606675"/>
              <a:gd name="connsiteY12" fmla="*/ 465055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207419 h 3121154"/>
              <a:gd name="connsiteX11" fmla="*/ 2117501 w 2606675"/>
              <a:gd name="connsiteY11" fmla="*/ 1874555 h 3121154"/>
              <a:gd name="connsiteX12" fmla="*/ 2401362 w 2606675"/>
              <a:gd name="connsiteY12" fmla="*/ 465055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207419 h 3121154"/>
              <a:gd name="connsiteX11" fmla="*/ 2117501 w 2606675"/>
              <a:gd name="connsiteY11" fmla="*/ 1874555 h 3121154"/>
              <a:gd name="connsiteX12" fmla="*/ 2433870 w 2606675"/>
              <a:gd name="connsiteY12" fmla="*/ 478186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207419 h 3121154"/>
              <a:gd name="connsiteX11" fmla="*/ 2117501 w 2606675"/>
              <a:gd name="connsiteY11" fmla="*/ 1874555 h 3121154"/>
              <a:gd name="connsiteX12" fmla="*/ 2433870 w 2606675"/>
              <a:gd name="connsiteY12" fmla="*/ 478186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207419 h 3121154"/>
              <a:gd name="connsiteX11" fmla="*/ 2117501 w 2606675"/>
              <a:gd name="connsiteY11" fmla="*/ 1874555 h 3121154"/>
              <a:gd name="connsiteX12" fmla="*/ 2433870 w 2606675"/>
              <a:gd name="connsiteY12" fmla="*/ 478186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207419 h 3121154"/>
              <a:gd name="connsiteX11" fmla="*/ 2117501 w 2606675"/>
              <a:gd name="connsiteY11" fmla="*/ 1874555 h 3121154"/>
              <a:gd name="connsiteX12" fmla="*/ 2433870 w 2606675"/>
              <a:gd name="connsiteY12" fmla="*/ 478186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207419 h 3121154"/>
              <a:gd name="connsiteX11" fmla="*/ 2117501 w 2606675"/>
              <a:gd name="connsiteY11" fmla="*/ 1874555 h 3121154"/>
              <a:gd name="connsiteX12" fmla="*/ 2433870 w 2606675"/>
              <a:gd name="connsiteY12" fmla="*/ 478186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207419 h 3121154"/>
              <a:gd name="connsiteX11" fmla="*/ 2117501 w 2606675"/>
              <a:gd name="connsiteY11" fmla="*/ 1874555 h 3121154"/>
              <a:gd name="connsiteX12" fmla="*/ 2433870 w 2606675"/>
              <a:gd name="connsiteY12" fmla="*/ 478186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207419 h 3121154"/>
              <a:gd name="connsiteX11" fmla="*/ 2117501 w 2606675"/>
              <a:gd name="connsiteY11" fmla="*/ 1874555 h 3121154"/>
              <a:gd name="connsiteX12" fmla="*/ 2433870 w 2606675"/>
              <a:gd name="connsiteY12" fmla="*/ 478186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207419 h 3121154"/>
              <a:gd name="connsiteX11" fmla="*/ 2117501 w 2606675"/>
              <a:gd name="connsiteY11" fmla="*/ 1874555 h 3121154"/>
              <a:gd name="connsiteX12" fmla="*/ 2433870 w 2606675"/>
              <a:gd name="connsiteY12" fmla="*/ 478186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207419 h 3121154"/>
              <a:gd name="connsiteX11" fmla="*/ 2117501 w 2606675"/>
              <a:gd name="connsiteY11" fmla="*/ 1874555 h 3121154"/>
              <a:gd name="connsiteX12" fmla="*/ 2433870 w 2606675"/>
              <a:gd name="connsiteY12" fmla="*/ 478186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207419 h 3121154"/>
              <a:gd name="connsiteX11" fmla="*/ 2117501 w 2606675"/>
              <a:gd name="connsiteY11" fmla="*/ 1874555 h 3121154"/>
              <a:gd name="connsiteX12" fmla="*/ 2433870 w 2606675"/>
              <a:gd name="connsiteY12" fmla="*/ 478186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207419 h 3121154"/>
              <a:gd name="connsiteX11" fmla="*/ 2117501 w 2606675"/>
              <a:gd name="connsiteY11" fmla="*/ 1874555 h 3121154"/>
              <a:gd name="connsiteX12" fmla="*/ 2433870 w 2606675"/>
              <a:gd name="connsiteY12" fmla="*/ 478186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37240 w 2606675"/>
              <a:gd name="connsiteY3" fmla="*/ 2441409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207419 h 3121154"/>
              <a:gd name="connsiteX11" fmla="*/ 2117501 w 2606675"/>
              <a:gd name="connsiteY11" fmla="*/ 1874555 h 3121154"/>
              <a:gd name="connsiteX12" fmla="*/ 2433870 w 2606675"/>
              <a:gd name="connsiteY12" fmla="*/ 478186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37240 w 2606675"/>
              <a:gd name="connsiteY3" fmla="*/ 2441409 h 3121154"/>
              <a:gd name="connsiteX4" fmla="*/ 780237 w 2606675"/>
              <a:gd name="connsiteY4" fmla="*/ 2958489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207419 h 3121154"/>
              <a:gd name="connsiteX11" fmla="*/ 2117501 w 2606675"/>
              <a:gd name="connsiteY11" fmla="*/ 1874555 h 3121154"/>
              <a:gd name="connsiteX12" fmla="*/ 2433870 w 2606675"/>
              <a:gd name="connsiteY12" fmla="*/ 478186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37240 w 2606675"/>
              <a:gd name="connsiteY3" fmla="*/ 2441409 h 3121154"/>
              <a:gd name="connsiteX4" fmla="*/ 816761 w 2606675"/>
              <a:gd name="connsiteY4" fmla="*/ 2941277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207419 h 3121154"/>
              <a:gd name="connsiteX11" fmla="*/ 2117501 w 2606675"/>
              <a:gd name="connsiteY11" fmla="*/ 1874555 h 3121154"/>
              <a:gd name="connsiteX12" fmla="*/ 2433870 w 2606675"/>
              <a:gd name="connsiteY12" fmla="*/ 478186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03364 w 2606675"/>
              <a:gd name="connsiteY3" fmla="*/ 2512562 h 3121154"/>
              <a:gd name="connsiteX4" fmla="*/ 737240 w 2606675"/>
              <a:gd name="connsiteY4" fmla="*/ 2441409 h 3121154"/>
              <a:gd name="connsiteX5" fmla="*/ 816761 w 2606675"/>
              <a:gd name="connsiteY5" fmla="*/ 2941277 h 3121154"/>
              <a:gd name="connsiteX6" fmla="*/ 1006473 w 2606675"/>
              <a:gd name="connsiteY6" fmla="*/ 3054995 h 3121154"/>
              <a:gd name="connsiteX7" fmla="*/ 1097088 w 2606675"/>
              <a:gd name="connsiteY7" fmla="*/ 2928102 h 3121154"/>
              <a:gd name="connsiteX8" fmla="*/ 1262188 w 2606675"/>
              <a:gd name="connsiteY8" fmla="*/ 3105902 h 3121154"/>
              <a:gd name="connsiteX9" fmla="*/ 1524000 w 2606675"/>
              <a:gd name="connsiteY9" fmla="*/ 2984500 h 3121154"/>
              <a:gd name="connsiteX10" fmla="*/ 1695450 w 2606675"/>
              <a:gd name="connsiteY10" fmla="*/ 2571750 h 3121154"/>
              <a:gd name="connsiteX11" fmla="*/ 1842293 w 2606675"/>
              <a:gd name="connsiteY11" fmla="*/ 2207419 h 3121154"/>
              <a:gd name="connsiteX12" fmla="*/ 2117501 w 2606675"/>
              <a:gd name="connsiteY12" fmla="*/ 1874555 h 3121154"/>
              <a:gd name="connsiteX13" fmla="*/ 2433870 w 2606675"/>
              <a:gd name="connsiteY13" fmla="*/ 478186 h 3121154"/>
              <a:gd name="connsiteX14" fmla="*/ 2606675 w 2606675"/>
              <a:gd name="connsiteY14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03364 w 2606675"/>
              <a:gd name="connsiteY3" fmla="*/ 2512562 h 3121154"/>
              <a:gd name="connsiteX4" fmla="*/ 737240 w 2606675"/>
              <a:gd name="connsiteY4" fmla="*/ 2441409 h 3121154"/>
              <a:gd name="connsiteX5" fmla="*/ 810673 w 2606675"/>
              <a:gd name="connsiteY5" fmla="*/ 2915458 h 3121154"/>
              <a:gd name="connsiteX6" fmla="*/ 1006473 w 2606675"/>
              <a:gd name="connsiteY6" fmla="*/ 3054995 h 3121154"/>
              <a:gd name="connsiteX7" fmla="*/ 1097088 w 2606675"/>
              <a:gd name="connsiteY7" fmla="*/ 2928102 h 3121154"/>
              <a:gd name="connsiteX8" fmla="*/ 1262188 w 2606675"/>
              <a:gd name="connsiteY8" fmla="*/ 3105902 h 3121154"/>
              <a:gd name="connsiteX9" fmla="*/ 1524000 w 2606675"/>
              <a:gd name="connsiteY9" fmla="*/ 2984500 h 3121154"/>
              <a:gd name="connsiteX10" fmla="*/ 1695450 w 2606675"/>
              <a:gd name="connsiteY10" fmla="*/ 2571750 h 3121154"/>
              <a:gd name="connsiteX11" fmla="*/ 1842293 w 2606675"/>
              <a:gd name="connsiteY11" fmla="*/ 2207419 h 3121154"/>
              <a:gd name="connsiteX12" fmla="*/ 2117501 w 2606675"/>
              <a:gd name="connsiteY12" fmla="*/ 1874555 h 3121154"/>
              <a:gd name="connsiteX13" fmla="*/ 2433870 w 2606675"/>
              <a:gd name="connsiteY13" fmla="*/ 478186 h 3121154"/>
              <a:gd name="connsiteX14" fmla="*/ 2606675 w 2606675"/>
              <a:gd name="connsiteY14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03364 w 2606675"/>
              <a:gd name="connsiteY3" fmla="*/ 2512562 h 3121154"/>
              <a:gd name="connsiteX4" fmla="*/ 737240 w 2606675"/>
              <a:gd name="connsiteY4" fmla="*/ 2441409 h 3121154"/>
              <a:gd name="connsiteX5" fmla="*/ 810673 w 2606675"/>
              <a:gd name="connsiteY5" fmla="*/ 2915458 h 3121154"/>
              <a:gd name="connsiteX6" fmla="*/ 1006473 w 2606675"/>
              <a:gd name="connsiteY6" fmla="*/ 2968934 h 3121154"/>
              <a:gd name="connsiteX7" fmla="*/ 1097088 w 2606675"/>
              <a:gd name="connsiteY7" fmla="*/ 2928102 h 3121154"/>
              <a:gd name="connsiteX8" fmla="*/ 1262188 w 2606675"/>
              <a:gd name="connsiteY8" fmla="*/ 3105902 h 3121154"/>
              <a:gd name="connsiteX9" fmla="*/ 1524000 w 2606675"/>
              <a:gd name="connsiteY9" fmla="*/ 2984500 h 3121154"/>
              <a:gd name="connsiteX10" fmla="*/ 1695450 w 2606675"/>
              <a:gd name="connsiteY10" fmla="*/ 2571750 h 3121154"/>
              <a:gd name="connsiteX11" fmla="*/ 1842293 w 2606675"/>
              <a:gd name="connsiteY11" fmla="*/ 2207419 h 3121154"/>
              <a:gd name="connsiteX12" fmla="*/ 2117501 w 2606675"/>
              <a:gd name="connsiteY12" fmla="*/ 1874555 h 3121154"/>
              <a:gd name="connsiteX13" fmla="*/ 2433870 w 2606675"/>
              <a:gd name="connsiteY13" fmla="*/ 478186 h 3121154"/>
              <a:gd name="connsiteX14" fmla="*/ 2606675 w 2606675"/>
              <a:gd name="connsiteY14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03364 w 2606675"/>
              <a:gd name="connsiteY3" fmla="*/ 2512562 h 3121154"/>
              <a:gd name="connsiteX4" fmla="*/ 737240 w 2606675"/>
              <a:gd name="connsiteY4" fmla="*/ 2441409 h 3121154"/>
              <a:gd name="connsiteX5" fmla="*/ 810673 w 2606675"/>
              <a:gd name="connsiteY5" fmla="*/ 2915458 h 3121154"/>
              <a:gd name="connsiteX6" fmla="*/ 1006473 w 2606675"/>
              <a:gd name="connsiteY6" fmla="*/ 2968934 h 3121154"/>
              <a:gd name="connsiteX7" fmla="*/ 1084913 w 2606675"/>
              <a:gd name="connsiteY7" fmla="*/ 2824828 h 3121154"/>
              <a:gd name="connsiteX8" fmla="*/ 1262188 w 2606675"/>
              <a:gd name="connsiteY8" fmla="*/ 3105902 h 3121154"/>
              <a:gd name="connsiteX9" fmla="*/ 1524000 w 2606675"/>
              <a:gd name="connsiteY9" fmla="*/ 2984500 h 3121154"/>
              <a:gd name="connsiteX10" fmla="*/ 1695450 w 2606675"/>
              <a:gd name="connsiteY10" fmla="*/ 2571750 h 3121154"/>
              <a:gd name="connsiteX11" fmla="*/ 1842293 w 2606675"/>
              <a:gd name="connsiteY11" fmla="*/ 2207419 h 3121154"/>
              <a:gd name="connsiteX12" fmla="*/ 2117501 w 2606675"/>
              <a:gd name="connsiteY12" fmla="*/ 1874555 h 3121154"/>
              <a:gd name="connsiteX13" fmla="*/ 2433870 w 2606675"/>
              <a:gd name="connsiteY13" fmla="*/ 478186 h 3121154"/>
              <a:gd name="connsiteX14" fmla="*/ 2606675 w 2606675"/>
              <a:gd name="connsiteY14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03364 w 2606675"/>
              <a:gd name="connsiteY3" fmla="*/ 2512562 h 3121154"/>
              <a:gd name="connsiteX4" fmla="*/ 737240 w 2606675"/>
              <a:gd name="connsiteY4" fmla="*/ 2441409 h 3121154"/>
              <a:gd name="connsiteX5" fmla="*/ 810673 w 2606675"/>
              <a:gd name="connsiteY5" fmla="*/ 2915458 h 3121154"/>
              <a:gd name="connsiteX6" fmla="*/ 1006473 w 2606675"/>
              <a:gd name="connsiteY6" fmla="*/ 2968934 h 3121154"/>
              <a:gd name="connsiteX7" fmla="*/ 1084913 w 2606675"/>
              <a:gd name="connsiteY7" fmla="*/ 2824828 h 3121154"/>
              <a:gd name="connsiteX8" fmla="*/ 1207402 w 2606675"/>
              <a:gd name="connsiteY8" fmla="*/ 2994023 h 3121154"/>
              <a:gd name="connsiteX9" fmla="*/ 1524000 w 2606675"/>
              <a:gd name="connsiteY9" fmla="*/ 2984500 h 3121154"/>
              <a:gd name="connsiteX10" fmla="*/ 1695450 w 2606675"/>
              <a:gd name="connsiteY10" fmla="*/ 2571750 h 3121154"/>
              <a:gd name="connsiteX11" fmla="*/ 1842293 w 2606675"/>
              <a:gd name="connsiteY11" fmla="*/ 2207419 h 3121154"/>
              <a:gd name="connsiteX12" fmla="*/ 2117501 w 2606675"/>
              <a:gd name="connsiteY12" fmla="*/ 1874555 h 3121154"/>
              <a:gd name="connsiteX13" fmla="*/ 2433870 w 2606675"/>
              <a:gd name="connsiteY13" fmla="*/ 478186 h 3121154"/>
              <a:gd name="connsiteX14" fmla="*/ 2606675 w 2606675"/>
              <a:gd name="connsiteY14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03364 w 2606675"/>
              <a:gd name="connsiteY3" fmla="*/ 2512562 h 3121154"/>
              <a:gd name="connsiteX4" fmla="*/ 737240 w 2606675"/>
              <a:gd name="connsiteY4" fmla="*/ 2441409 h 3121154"/>
              <a:gd name="connsiteX5" fmla="*/ 810673 w 2606675"/>
              <a:gd name="connsiteY5" fmla="*/ 2915458 h 3121154"/>
              <a:gd name="connsiteX6" fmla="*/ 1006473 w 2606675"/>
              <a:gd name="connsiteY6" fmla="*/ 2968934 h 3121154"/>
              <a:gd name="connsiteX7" fmla="*/ 1084913 w 2606675"/>
              <a:gd name="connsiteY7" fmla="*/ 2824828 h 3121154"/>
              <a:gd name="connsiteX8" fmla="*/ 1207402 w 2606675"/>
              <a:gd name="connsiteY8" fmla="*/ 2994023 h 3121154"/>
              <a:gd name="connsiteX9" fmla="*/ 1524000 w 2606675"/>
              <a:gd name="connsiteY9" fmla="*/ 2984500 h 3121154"/>
              <a:gd name="connsiteX10" fmla="*/ 1695450 w 2606675"/>
              <a:gd name="connsiteY10" fmla="*/ 2571750 h 3121154"/>
              <a:gd name="connsiteX11" fmla="*/ 1842293 w 2606675"/>
              <a:gd name="connsiteY11" fmla="*/ 2207419 h 3121154"/>
              <a:gd name="connsiteX12" fmla="*/ 2117501 w 2606675"/>
              <a:gd name="connsiteY12" fmla="*/ 1874555 h 3121154"/>
              <a:gd name="connsiteX13" fmla="*/ 2433870 w 2606675"/>
              <a:gd name="connsiteY13" fmla="*/ 478186 h 3121154"/>
              <a:gd name="connsiteX14" fmla="*/ 2606675 w 2606675"/>
              <a:gd name="connsiteY14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03364 w 2606675"/>
              <a:gd name="connsiteY3" fmla="*/ 2512562 h 3121154"/>
              <a:gd name="connsiteX4" fmla="*/ 737240 w 2606675"/>
              <a:gd name="connsiteY4" fmla="*/ 2441409 h 3121154"/>
              <a:gd name="connsiteX5" fmla="*/ 810673 w 2606675"/>
              <a:gd name="connsiteY5" fmla="*/ 2915458 h 3121154"/>
              <a:gd name="connsiteX6" fmla="*/ 1006473 w 2606675"/>
              <a:gd name="connsiteY6" fmla="*/ 2968934 h 3121154"/>
              <a:gd name="connsiteX7" fmla="*/ 1084913 w 2606675"/>
              <a:gd name="connsiteY7" fmla="*/ 2824828 h 3121154"/>
              <a:gd name="connsiteX8" fmla="*/ 1207402 w 2606675"/>
              <a:gd name="connsiteY8" fmla="*/ 2994023 h 3121154"/>
              <a:gd name="connsiteX9" fmla="*/ 1536175 w 2606675"/>
              <a:gd name="connsiteY9" fmla="*/ 2915651 h 3121154"/>
              <a:gd name="connsiteX10" fmla="*/ 1695450 w 2606675"/>
              <a:gd name="connsiteY10" fmla="*/ 2571750 h 3121154"/>
              <a:gd name="connsiteX11" fmla="*/ 1842293 w 2606675"/>
              <a:gd name="connsiteY11" fmla="*/ 2207419 h 3121154"/>
              <a:gd name="connsiteX12" fmla="*/ 2117501 w 2606675"/>
              <a:gd name="connsiteY12" fmla="*/ 1874555 h 3121154"/>
              <a:gd name="connsiteX13" fmla="*/ 2433870 w 2606675"/>
              <a:gd name="connsiteY13" fmla="*/ 478186 h 3121154"/>
              <a:gd name="connsiteX14" fmla="*/ 2606675 w 2606675"/>
              <a:gd name="connsiteY14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03364 w 2606675"/>
              <a:gd name="connsiteY3" fmla="*/ 2512562 h 3121154"/>
              <a:gd name="connsiteX4" fmla="*/ 737240 w 2606675"/>
              <a:gd name="connsiteY4" fmla="*/ 2441409 h 3121154"/>
              <a:gd name="connsiteX5" fmla="*/ 810673 w 2606675"/>
              <a:gd name="connsiteY5" fmla="*/ 2915458 h 3121154"/>
              <a:gd name="connsiteX6" fmla="*/ 1006473 w 2606675"/>
              <a:gd name="connsiteY6" fmla="*/ 2968934 h 3121154"/>
              <a:gd name="connsiteX7" fmla="*/ 1084913 w 2606675"/>
              <a:gd name="connsiteY7" fmla="*/ 2824828 h 3121154"/>
              <a:gd name="connsiteX8" fmla="*/ 1250014 w 2606675"/>
              <a:gd name="connsiteY8" fmla="*/ 2933781 h 3121154"/>
              <a:gd name="connsiteX9" fmla="*/ 1536175 w 2606675"/>
              <a:gd name="connsiteY9" fmla="*/ 2915651 h 3121154"/>
              <a:gd name="connsiteX10" fmla="*/ 1695450 w 2606675"/>
              <a:gd name="connsiteY10" fmla="*/ 2571750 h 3121154"/>
              <a:gd name="connsiteX11" fmla="*/ 1842293 w 2606675"/>
              <a:gd name="connsiteY11" fmla="*/ 2207419 h 3121154"/>
              <a:gd name="connsiteX12" fmla="*/ 2117501 w 2606675"/>
              <a:gd name="connsiteY12" fmla="*/ 1874555 h 3121154"/>
              <a:gd name="connsiteX13" fmla="*/ 2433870 w 2606675"/>
              <a:gd name="connsiteY13" fmla="*/ 478186 h 3121154"/>
              <a:gd name="connsiteX14" fmla="*/ 2606675 w 2606675"/>
              <a:gd name="connsiteY14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03364 w 2606675"/>
              <a:gd name="connsiteY3" fmla="*/ 2512562 h 3121154"/>
              <a:gd name="connsiteX4" fmla="*/ 737240 w 2606675"/>
              <a:gd name="connsiteY4" fmla="*/ 2441409 h 3121154"/>
              <a:gd name="connsiteX5" fmla="*/ 810673 w 2606675"/>
              <a:gd name="connsiteY5" fmla="*/ 2915458 h 3121154"/>
              <a:gd name="connsiteX6" fmla="*/ 1006473 w 2606675"/>
              <a:gd name="connsiteY6" fmla="*/ 2968934 h 3121154"/>
              <a:gd name="connsiteX7" fmla="*/ 1103174 w 2606675"/>
              <a:gd name="connsiteY7" fmla="*/ 2773191 h 3121154"/>
              <a:gd name="connsiteX8" fmla="*/ 1250014 w 2606675"/>
              <a:gd name="connsiteY8" fmla="*/ 2933781 h 3121154"/>
              <a:gd name="connsiteX9" fmla="*/ 1536175 w 2606675"/>
              <a:gd name="connsiteY9" fmla="*/ 2915651 h 3121154"/>
              <a:gd name="connsiteX10" fmla="*/ 1695450 w 2606675"/>
              <a:gd name="connsiteY10" fmla="*/ 2571750 h 3121154"/>
              <a:gd name="connsiteX11" fmla="*/ 1842293 w 2606675"/>
              <a:gd name="connsiteY11" fmla="*/ 2207419 h 3121154"/>
              <a:gd name="connsiteX12" fmla="*/ 2117501 w 2606675"/>
              <a:gd name="connsiteY12" fmla="*/ 1874555 h 3121154"/>
              <a:gd name="connsiteX13" fmla="*/ 2433870 w 2606675"/>
              <a:gd name="connsiteY13" fmla="*/ 478186 h 3121154"/>
              <a:gd name="connsiteX14" fmla="*/ 2606675 w 2606675"/>
              <a:gd name="connsiteY14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03364 w 2606675"/>
              <a:gd name="connsiteY3" fmla="*/ 2512562 h 3121154"/>
              <a:gd name="connsiteX4" fmla="*/ 737240 w 2606675"/>
              <a:gd name="connsiteY4" fmla="*/ 2441409 h 3121154"/>
              <a:gd name="connsiteX5" fmla="*/ 810673 w 2606675"/>
              <a:gd name="connsiteY5" fmla="*/ 2915458 h 3121154"/>
              <a:gd name="connsiteX6" fmla="*/ 1006473 w 2606675"/>
              <a:gd name="connsiteY6" fmla="*/ 2968934 h 3121154"/>
              <a:gd name="connsiteX7" fmla="*/ 1103174 w 2606675"/>
              <a:gd name="connsiteY7" fmla="*/ 2773191 h 3121154"/>
              <a:gd name="connsiteX8" fmla="*/ 1250014 w 2606675"/>
              <a:gd name="connsiteY8" fmla="*/ 2933781 h 3121154"/>
              <a:gd name="connsiteX9" fmla="*/ 1511826 w 2606675"/>
              <a:gd name="connsiteY9" fmla="*/ 2898439 h 3121154"/>
              <a:gd name="connsiteX10" fmla="*/ 1695450 w 2606675"/>
              <a:gd name="connsiteY10" fmla="*/ 2571750 h 3121154"/>
              <a:gd name="connsiteX11" fmla="*/ 1842293 w 2606675"/>
              <a:gd name="connsiteY11" fmla="*/ 2207419 h 3121154"/>
              <a:gd name="connsiteX12" fmla="*/ 2117501 w 2606675"/>
              <a:gd name="connsiteY12" fmla="*/ 1874555 h 3121154"/>
              <a:gd name="connsiteX13" fmla="*/ 2433870 w 2606675"/>
              <a:gd name="connsiteY13" fmla="*/ 478186 h 3121154"/>
              <a:gd name="connsiteX14" fmla="*/ 2606675 w 2606675"/>
              <a:gd name="connsiteY14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03364 w 2606675"/>
              <a:gd name="connsiteY3" fmla="*/ 2512562 h 3121154"/>
              <a:gd name="connsiteX4" fmla="*/ 737240 w 2606675"/>
              <a:gd name="connsiteY4" fmla="*/ 2441409 h 3121154"/>
              <a:gd name="connsiteX5" fmla="*/ 810673 w 2606675"/>
              <a:gd name="connsiteY5" fmla="*/ 2915458 h 3121154"/>
              <a:gd name="connsiteX6" fmla="*/ 1006473 w 2606675"/>
              <a:gd name="connsiteY6" fmla="*/ 2968934 h 3121154"/>
              <a:gd name="connsiteX7" fmla="*/ 1103174 w 2606675"/>
              <a:gd name="connsiteY7" fmla="*/ 2773191 h 3121154"/>
              <a:gd name="connsiteX8" fmla="*/ 1213490 w 2606675"/>
              <a:gd name="connsiteY8" fmla="*/ 2933781 h 3121154"/>
              <a:gd name="connsiteX9" fmla="*/ 1511826 w 2606675"/>
              <a:gd name="connsiteY9" fmla="*/ 2898439 h 3121154"/>
              <a:gd name="connsiteX10" fmla="*/ 1695450 w 2606675"/>
              <a:gd name="connsiteY10" fmla="*/ 2571750 h 3121154"/>
              <a:gd name="connsiteX11" fmla="*/ 1842293 w 2606675"/>
              <a:gd name="connsiteY11" fmla="*/ 2207419 h 3121154"/>
              <a:gd name="connsiteX12" fmla="*/ 2117501 w 2606675"/>
              <a:gd name="connsiteY12" fmla="*/ 1874555 h 3121154"/>
              <a:gd name="connsiteX13" fmla="*/ 2433870 w 2606675"/>
              <a:gd name="connsiteY13" fmla="*/ 478186 h 3121154"/>
              <a:gd name="connsiteX14" fmla="*/ 2606675 w 2606675"/>
              <a:gd name="connsiteY14" fmla="*/ 0 h 3121154"/>
              <a:gd name="connsiteX0" fmla="*/ 0 w 2606675"/>
              <a:gd name="connsiteY0" fmla="*/ 3121025 h 3121158"/>
              <a:gd name="connsiteX1" fmla="*/ 303338 w 2606675"/>
              <a:gd name="connsiteY1" fmla="*/ 2972553 h 3121158"/>
              <a:gd name="connsiteX2" fmla="*/ 571212 w 2606675"/>
              <a:gd name="connsiteY2" fmla="*/ 2993331 h 3121158"/>
              <a:gd name="connsiteX3" fmla="*/ 703364 w 2606675"/>
              <a:gd name="connsiteY3" fmla="*/ 2512562 h 3121158"/>
              <a:gd name="connsiteX4" fmla="*/ 737240 w 2606675"/>
              <a:gd name="connsiteY4" fmla="*/ 2441409 h 3121158"/>
              <a:gd name="connsiteX5" fmla="*/ 810673 w 2606675"/>
              <a:gd name="connsiteY5" fmla="*/ 2915458 h 3121158"/>
              <a:gd name="connsiteX6" fmla="*/ 1006473 w 2606675"/>
              <a:gd name="connsiteY6" fmla="*/ 2968934 h 3121158"/>
              <a:gd name="connsiteX7" fmla="*/ 1103174 w 2606675"/>
              <a:gd name="connsiteY7" fmla="*/ 2773191 h 3121158"/>
              <a:gd name="connsiteX8" fmla="*/ 1213490 w 2606675"/>
              <a:gd name="connsiteY8" fmla="*/ 2933781 h 3121158"/>
              <a:gd name="connsiteX9" fmla="*/ 1511826 w 2606675"/>
              <a:gd name="connsiteY9" fmla="*/ 2898439 h 3121158"/>
              <a:gd name="connsiteX10" fmla="*/ 1695450 w 2606675"/>
              <a:gd name="connsiteY10" fmla="*/ 2571750 h 3121158"/>
              <a:gd name="connsiteX11" fmla="*/ 1842293 w 2606675"/>
              <a:gd name="connsiteY11" fmla="*/ 2207419 h 3121158"/>
              <a:gd name="connsiteX12" fmla="*/ 2117501 w 2606675"/>
              <a:gd name="connsiteY12" fmla="*/ 1874555 h 3121158"/>
              <a:gd name="connsiteX13" fmla="*/ 2433870 w 2606675"/>
              <a:gd name="connsiteY13" fmla="*/ 478186 h 3121158"/>
              <a:gd name="connsiteX14" fmla="*/ 2606675 w 2606675"/>
              <a:gd name="connsiteY14" fmla="*/ 0 h 3121158"/>
              <a:gd name="connsiteX0" fmla="*/ 0 w 2606675"/>
              <a:gd name="connsiteY0" fmla="*/ 3121025 h 3121156"/>
              <a:gd name="connsiteX1" fmla="*/ 303338 w 2606675"/>
              <a:gd name="connsiteY1" fmla="*/ 2972553 h 3121156"/>
              <a:gd name="connsiteX2" fmla="*/ 571212 w 2606675"/>
              <a:gd name="connsiteY2" fmla="*/ 2993331 h 3121156"/>
              <a:gd name="connsiteX3" fmla="*/ 660753 w 2606675"/>
              <a:gd name="connsiteY3" fmla="*/ 2555594 h 3121156"/>
              <a:gd name="connsiteX4" fmla="*/ 737240 w 2606675"/>
              <a:gd name="connsiteY4" fmla="*/ 2441409 h 3121156"/>
              <a:gd name="connsiteX5" fmla="*/ 810673 w 2606675"/>
              <a:gd name="connsiteY5" fmla="*/ 2915458 h 3121156"/>
              <a:gd name="connsiteX6" fmla="*/ 1006473 w 2606675"/>
              <a:gd name="connsiteY6" fmla="*/ 2968934 h 3121156"/>
              <a:gd name="connsiteX7" fmla="*/ 1103174 w 2606675"/>
              <a:gd name="connsiteY7" fmla="*/ 2773191 h 3121156"/>
              <a:gd name="connsiteX8" fmla="*/ 1213490 w 2606675"/>
              <a:gd name="connsiteY8" fmla="*/ 2933781 h 3121156"/>
              <a:gd name="connsiteX9" fmla="*/ 1511826 w 2606675"/>
              <a:gd name="connsiteY9" fmla="*/ 2898439 h 3121156"/>
              <a:gd name="connsiteX10" fmla="*/ 1695450 w 2606675"/>
              <a:gd name="connsiteY10" fmla="*/ 2571750 h 3121156"/>
              <a:gd name="connsiteX11" fmla="*/ 1842293 w 2606675"/>
              <a:gd name="connsiteY11" fmla="*/ 2207419 h 3121156"/>
              <a:gd name="connsiteX12" fmla="*/ 2117501 w 2606675"/>
              <a:gd name="connsiteY12" fmla="*/ 1874555 h 3121156"/>
              <a:gd name="connsiteX13" fmla="*/ 2433870 w 2606675"/>
              <a:gd name="connsiteY13" fmla="*/ 478186 h 3121156"/>
              <a:gd name="connsiteX14" fmla="*/ 2606675 w 2606675"/>
              <a:gd name="connsiteY14" fmla="*/ 0 h 3121156"/>
              <a:gd name="connsiteX0" fmla="*/ 0 w 2606675"/>
              <a:gd name="connsiteY0" fmla="*/ 3121025 h 3121158"/>
              <a:gd name="connsiteX1" fmla="*/ 303338 w 2606675"/>
              <a:gd name="connsiteY1" fmla="*/ 2972553 h 3121158"/>
              <a:gd name="connsiteX2" fmla="*/ 571212 w 2606675"/>
              <a:gd name="connsiteY2" fmla="*/ 2993331 h 3121158"/>
              <a:gd name="connsiteX3" fmla="*/ 660753 w 2606675"/>
              <a:gd name="connsiteY3" fmla="*/ 2555594 h 3121158"/>
              <a:gd name="connsiteX4" fmla="*/ 700716 w 2606675"/>
              <a:gd name="connsiteY4" fmla="*/ 2432802 h 3121158"/>
              <a:gd name="connsiteX5" fmla="*/ 810673 w 2606675"/>
              <a:gd name="connsiteY5" fmla="*/ 2915458 h 3121158"/>
              <a:gd name="connsiteX6" fmla="*/ 1006473 w 2606675"/>
              <a:gd name="connsiteY6" fmla="*/ 2968934 h 3121158"/>
              <a:gd name="connsiteX7" fmla="*/ 1103174 w 2606675"/>
              <a:gd name="connsiteY7" fmla="*/ 2773191 h 3121158"/>
              <a:gd name="connsiteX8" fmla="*/ 1213490 w 2606675"/>
              <a:gd name="connsiteY8" fmla="*/ 2933781 h 3121158"/>
              <a:gd name="connsiteX9" fmla="*/ 1511826 w 2606675"/>
              <a:gd name="connsiteY9" fmla="*/ 2898439 h 3121158"/>
              <a:gd name="connsiteX10" fmla="*/ 1695450 w 2606675"/>
              <a:gd name="connsiteY10" fmla="*/ 2571750 h 3121158"/>
              <a:gd name="connsiteX11" fmla="*/ 1842293 w 2606675"/>
              <a:gd name="connsiteY11" fmla="*/ 2207419 h 3121158"/>
              <a:gd name="connsiteX12" fmla="*/ 2117501 w 2606675"/>
              <a:gd name="connsiteY12" fmla="*/ 1874555 h 3121158"/>
              <a:gd name="connsiteX13" fmla="*/ 2433870 w 2606675"/>
              <a:gd name="connsiteY13" fmla="*/ 478186 h 3121158"/>
              <a:gd name="connsiteX14" fmla="*/ 2606675 w 2606675"/>
              <a:gd name="connsiteY14" fmla="*/ 0 h 3121158"/>
              <a:gd name="connsiteX0" fmla="*/ 0 w 2606675"/>
              <a:gd name="connsiteY0" fmla="*/ 3121025 h 3121156"/>
              <a:gd name="connsiteX1" fmla="*/ 303338 w 2606675"/>
              <a:gd name="connsiteY1" fmla="*/ 2972553 h 3121156"/>
              <a:gd name="connsiteX2" fmla="*/ 571212 w 2606675"/>
              <a:gd name="connsiteY2" fmla="*/ 2993331 h 3121156"/>
              <a:gd name="connsiteX3" fmla="*/ 660753 w 2606675"/>
              <a:gd name="connsiteY3" fmla="*/ 2555594 h 3121156"/>
              <a:gd name="connsiteX4" fmla="*/ 700716 w 2606675"/>
              <a:gd name="connsiteY4" fmla="*/ 2432802 h 3121156"/>
              <a:gd name="connsiteX5" fmla="*/ 761974 w 2606675"/>
              <a:gd name="connsiteY5" fmla="*/ 2915458 h 3121156"/>
              <a:gd name="connsiteX6" fmla="*/ 1006473 w 2606675"/>
              <a:gd name="connsiteY6" fmla="*/ 2968934 h 3121156"/>
              <a:gd name="connsiteX7" fmla="*/ 1103174 w 2606675"/>
              <a:gd name="connsiteY7" fmla="*/ 2773191 h 3121156"/>
              <a:gd name="connsiteX8" fmla="*/ 1213490 w 2606675"/>
              <a:gd name="connsiteY8" fmla="*/ 2933781 h 3121156"/>
              <a:gd name="connsiteX9" fmla="*/ 1511826 w 2606675"/>
              <a:gd name="connsiteY9" fmla="*/ 2898439 h 3121156"/>
              <a:gd name="connsiteX10" fmla="*/ 1695450 w 2606675"/>
              <a:gd name="connsiteY10" fmla="*/ 2571750 h 3121156"/>
              <a:gd name="connsiteX11" fmla="*/ 1842293 w 2606675"/>
              <a:gd name="connsiteY11" fmla="*/ 2207419 h 3121156"/>
              <a:gd name="connsiteX12" fmla="*/ 2117501 w 2606675"/>
              <a:gd name="connsiteY12" fmla="*/ 1874555 h 3121156"/>
              <a:gd name="connsiteX13" fmla="*/ 2433870 w 2606675"/>
              <a:gd name="connsiteY13" fmla="*/ 478186 h 3121156"/>
              <a:gd name="connsiteX14" fmla="*/ 2606675 w 2606675"/>
              <a:gd name="connsiteY14" fmla="*/ 0 h 3121156"/>
              <a:gd name="connsiteX0" fmla="*/ 0 w 2606675"/>
              <a:gd name="connsiteY0" fmla="*/ 3121025 h 3121158"/>
              <a:gd name="connsiteX1" fmla="*/ 303338 w 2606675"/>
              <a:gd name="connsiteY1" fmla="*/ 2972553 h 3121158"/>
              <a:gd name="connsiteX2" fmla="*/ 571212 w 2606675"/>
              <a:gd name="connsiteY2" fmla="*/ 2993331 h 3121158"/>
              <a:gd name="connsiteX3" fmla="*/ 660753 w 2606675"/>
              <a:gd name="connsiteY3" fmla="*/ 2555594 h 3121158"/>
              <a:gd name="connsiteX4" fmla="*/ 700716 w 2606675"/>
              <a:gd name="connsiteY4" fmla="*/ 2432802 h 3121158"/>
              <a:gd name="connsiteX5" fmla="*/ 792411 w 2606675"/>
              <a:gd name="connsiteY5" fmla="*/ 2915458 h 3121158"/>
              <a:gd name="connsiteX6" fmla="*/ 1006473 w 2606675"/>
              <a:gd name="connsiteY6" fmla="*/ 2968934 h 3121158"/>
              <a:gd name="connsiteX7" fmla="*/ 1103174 w 2606675"/>
              <a:gd name="connsiteY7" fmla="*/ 2773191 h 3121158"/>
              <a:gd name="connsiteX8" fmla="*/ 1213490 w 2606675"/>
              <a:gd name="connsiteY8" fmla="*/ 2933781 h 3121158"/>
              <a:gd name="connsiteX9" fmla="*/ 1511826 w 2606675"/>
              <a:gd name="connsiteY9" fmla="*/ 2898439 h 3121158"/>
              <a:gd name="connsiteX10" fmla="*/ 1695450 w 2606675"/>
              <a:gd name="connsiteY10" fmla="*/ 2571750 h 3121158"/>
              <a:gd name="connsiteX11" fmla="*/ 1842293 w 2606675"/>
              <a:gd name="connsiteY11" fmla="*/ 2207419 h 3121158"/>
              <a:gd name="connsiteX12" fmla="*/ 2117501 w 2606675"/>
              <a:gd name="connsiteY12" fmla="*/ 1874555 h 3121158"/>
              <a:gd name="connsiteX13" fmla="*/ 2433870 w 2606675"/>
              <a:gd name="connsiteY13" fmla="*/ 478186 h 3121158"/>
              <a:gd name="connsiteX14" fmla="*/ 2606675 w 2606675"/>
              <a:gd name="connsiteY14" fmla="*/ 0 h 3121158"/>
              <a:gd name="connsiteX0" fmla="*/ 0 w 2606675"/>
              <a:gd name="connsiteY0" fmla="*/ 3121025 h 3121156"/>
              <a:gd name="connsiteX1" fmla="*/ 303338 w 2606675"/>
              <a:gd name="connsiteY1" fmla="*/ 2972553 h 3121156"/>
              <a:gd name="connsiteX2" fmla="*/ 571212 w 2606675"/>
              <a:gd name="connsiteY2" fmla="*/ 2993331 h 3121156"/>
              <a:gd name="connsiteX3" fmla="*/ 660753 w 2606675"/>
              <a:gd name="connsiteY3" fmla="*/ 2555594 h 3121156"/>
              <a:gd name="connsiteX4" fmla="*/ 700716 w 2606675"/>
              <a:gd name="connsiteY4" fmla="*/ 2432802 h 3121156"/>
              <a:gd name="connsiteX5" fmla="*/ 792411 w 2606675"/>
              <a:gd name="connsiteY5" fmla="*/ 2915458 h 3121156"/>
              <a:gd name="connsiteX6" fmla="*/ 1006473 w 2606675"/>
              <a:gd name="connsiteY6" fmla="*/ 2968934 h 3121156"/>
              <a:gd name="connsiteX7" fmla="*/ 1103174 w 2606675"/>
              <a:gd name="connsiteY7" fmla="*/ 2773191 h 3121156"/>
              <a:gd name="connsiteX8" fmla="*/ 1213490 w 2606675"/>
              <a:gd name="connsiteY8" fmla="*/ 2933781 h 3121156"/>
              <a:gd name="connsiteX9" fmla="*/ 1511826 w 2606675"/>
              <a:gd name="connsiteY9" fmla="*/ 2898439 h 3121156"/>
              <a:gd name="connsiteX10" fmla="*/ 1738062 w 2606675"/>
              <a:gd name="connsiteY10" fmla="*/ 2502900 h 3121156"/>
              <a:gd name="connsiteX11" fmla="*/ 1842293 w 2606675"/>
              <a:gd name="connsiteY11" fmla="*/ 2207419 h 3121156"/>
              <a:gd name="connsiteX12" fmla="*/ 2117501 w 2606675"/>
              <a:gd name="connsiteY12" fmla="*/ 1874555 h 3121156"/>
              <a:gd name="connsiteX13" fmla="*/ 2433870 w 2606675"/>
              <a:gd name="connsiteY13" fmla="*/ 478186 h 3121156"/>
              <a:gd name="connsiteX14" fmla="*/ 2606675 w 2606675"/>
              <a:gd name="connsiteY14" fmla="*/ 0 h 3121156"/>
              <a:gd name="connsiteX0" fmla="*/ 0 w 2606675"/>
              <a:gd name="connsiteY0" fmla="*/ 3121025 h 3121158"/>
              <a:gd name="connsiteX1" fmla="*/ 303338 w 2606675"/>
              <a:gd name="connsiteY1" fmla="*/ 2972553 h 3121158"/>
              <a:gd name="connsiteX2" fmla="*/ 571212 w 2606675"/>
              <a:gd name="connsiteY2" fmla="*/ 2993331 h 3121158"/>
              <a:gd name="connsiteX3" fmla="*/ 660753 w 2606675"/>
              <a:gd name="connsiteY3" fmla="*/ 2555594 h 3121158"/>
              <a:gd name="connsiteX4" fmla="*/ 700716 w 2606675"/>
              <a:gd name="connsiteY4" fmla="*/ 2432802 h 3121158"/>
              <a:gd name="connsiteX5" fmla="*/ 792411 w 2606675"/>
              <a:gd name="connsiteY5" fmla="*/ 2915458 h 3121158"/>
              <a:gd name="connsiteX6" fmla="*/ 1006473 w 2606675"/>
              <a:gd name="connsiteY6" fmla="*/ 2968934 h 3121158"/>
              <a:gd name="connsiteX7" fmla="*/ 1103174 w 2606675"/>
              <a:gd name="connsiteY7" fmla="*/ 2773191 h 3121158"/>
              <a:gd name="connsiteX8" fmla="*/ 1213490 w 2606675"/>
              <a:gd name="connsiteY8" fmla="*/ 2933781 h 3121158"/>
              <a:gd name="connsiteX9" fmla="*/ 1609223 w 2606675"/>
              <a:gd name="connsiteY9" fmla="*/ 2795165 h 3121158"/>
              <a:gd name="connsiteX10" fmla="*/ 1738062 w 2606675"/>
              <a:gd name="connsiteY10" fmla="*/ 2502900 h 3121158"/>
              <a:gd name="connsiteX11" fmla="*/ 1842293 w 2606675"/>
              <a:gd name="connsiteY11" fmla="*/ 2207419 h 3121158"/>
              <a:gd name="connsiteX12" fmla="*/ 2117501 w 2606675"/>
              <a:gd name="connsiteY12" fmla="*/ 1874555 h 3121158"/>
              <a:gd name="connsiteX13" fmla="*/ 2433870 w 2606675"/>
              <a:gd name="connsiteY13" fmla="*/ 478186 h 3121158"/>
              <a:gd name="connsiteX14" fmla="*/ 2606675 w 2606675"/>
              <a:gd name="connsiteY14" fmla="*/ 0 h 3121158"/>
              <a:gd name="connsiteX0" fmla="*/ 0 w 2606675"/>
              <a:gd name="connsiteY0" fmla="*/ 3121025 h 3121156"/>
              <a:gd name="connsiteX1" fmla="*/ 303338 w 2606675"/>
              <a:gd name="connsiteY1" fmla="*/ 2972553 h 3121156"/>
              <a:gd name="connsiteX2" fmla="*/ 571212 w 2606675"/>
              <a:gd name="connsiteY2" fmla="*/ 2993331 h 3121156"/>
              <a:gd name="connsiteX3" fmla="*/ 660753 w 2606675"/>
              <a:gd name="connsiteY3" fmla="*/ 2555594 h 3121156"/>
              <a:gd name="connsiteX4" fmla="*/ 700716 w 2606675"/>
              <a:gd name="connsiteY4" fmla="*/ 2432802 h 3121156"/>
              <a:gd name="connsiteX5" fmla="*/ 792411 w 2606675"/>
              <a:gd name="connsiteY5" fmla="*/ 2915458 h 3121156"/>
              <a:gd name="connsiteX6" fmla="*/ 1006473 w 2606675"/>
              <a:gd name="connsiteY6" fmla="*/ 2968934 h 3121156"/>
              <a:gd name="connsiteX7" fmla="*/ 1103174 w 2606675"/>
              <a:gd name="connsiteY7" fmla="*/ 2773191 h 3121156"/>
              <a:gd name="connsiteX8" fmla="*/ 1383936 w 2606675"/>
              <a:gd name="connsiteY8" fmla="*/ 2899357 h 3121156"/>
              <a:gd name="connsiteX9" fmla="*/ 1609223 w 2606675"/>
              <a:gd name="connsiteY9" fmla="*/ 2795165 h 3121156"/>
              <a:gd name="connsiteX10" fmla="*/ 1738062 w 2606675"/>
              <a:gd name="connsiteY10" fmla="*/ 2502900 h 3121156"/>
              <a:gd name="connsiteX11" fmla="*/ 1842293 w 2606675"/>
              <a:gd name="connsiteY11" fmla="*/ 2207419 h 3121156"/>
              <a:gd name="connsiteX12" fmla="*/ 2117501 w 2606675"/>
              <a:gd name="connsiteY12" fmla="*/ 1874555 h 3121156"/>
              <a:gd name="connsiteX13" fmla="*/ 2433870 w 2606675"/>
              <a:gd name="connsiteY13" fmla="*/ 478186 h 3121156"/>
              <a:gd name="connsiteX14" fmla="*/ 2606675 w 2606675"/>
              <a:gd name="connsiteY14" fmla="*/ 0 h 3121156"/>
              <a:gd name="connsiteX0" fmla="*/ 0 w 2606675"/>
              <a:gd name="connsiteY0" fmla="*/ 3121025 h 3121158"/>
              <a:gd name="connsiteX1" fmla="*/ 303338 w 2606675"/>
              <a:gd name="connsiteY1" fmla="*/ 2972553 h 3121158"/>
              <a:gd name="connsiteX2" fmla="*/ 571212 w 2606675"/>
              <a:gd name="connsiteY2" fmla="*/ 2993331 h 3121158"/>
              <a:gd name="connsiteX3" fmla="*/ 660753 w 2606675"/>
              <a:gd name="connsiteY3" fmla="*/ 2555594 h 3121158"/>
              <a:gd name="connsiteX4" fmla="*/ 700716 w 2606675"/>
              <a:gd name="connsiteY4" fmla="*/ 2432802 h 3121158"/>
              <a:gd name="connsiteX5" fmla="*/ 792411 w 2606675"/>
              <a:gd name="connsiteY5" fmla="*/ 2915458 h 3121158"/>
              <a:gd name="connsiteX6" fmla="*/ 1006473 w 2606675"/>
              <a:gd name="connsiteY6" fmla="*/ 2968934 h 3121158"/>
              <a:gd name="connsiteX7" fmla="*/ 1279708 w 2606675"/>
              <a:gd name="connsiteY7" fmla="*/ 2730160 h 3121158"/>
              <a:gd name="connsiteX8" fmla="*/ 1383936 w 2606675"/>
              <a:gd name="connsiteY8" fmla="*/ 2899357 h 3121158"/>
              <a:gd name="connsiteX9" fmla="*/ 1609223 w 2606675"/>
              <a:gd name="connsiteY9" fmla="*/ 2795165 h 3121158"/>
              <a:gd name="connsiteX10" fmla="*/ 1738062 w 2606675"/>
              <a:gd name="connsiteY10" fmla="*/ 2502900 h 3121158"/>
              <a:gd name="connsiteX11" fmla="*/ 1842293 w 2606675"/>
              <a:gd name="connsiteY11" fmla="*/ 2207419 h 3121158"/>
              <a:gd name="connsiteX12" fmla="*/ 2117501 w 2606675"/>
              <a:gd name="connsiteY12" fmla="*/ 1874555 h 3121158"/>
              <a:gd name="connsiteX13" fmla="*/ 2433870 w 2606675"/>
              <a:gd name="connsiteY13" fmla="*/ 478186 h 3121158"/>
              <a:gd name="connsiteX14" fmla="*/ 2606675 w 2606675"/>
              <a:gd name="connsiteY14" fmla="*/ 0 h 3121158"/>
              <a:gd name="connsiteX0" fmla="*/ 0 w 2606675"/>
              <a:gd name="connsiteY0" fmla="*/ 3121025 h 3121156"/>
              <a:gd name="connsiteX1" fmla="*/ 303338 w 2606675"/>
              <a:gd name="connsiteY1" fmla="*/ 2972553 h 3121156"/>
              <a:gd name="connsiteX2" fmla="*/ 571212 w 2606675"/>
              <a:gd name="connsiteY2" fmla="*/ 2993331 h 3121156"/>
              <a:gd name="connsiteX3" fmla="*/ 660753 w 2606675"/>
              <a:gd name="connsiteY3" fmla="*/ 2555594 h 3121156"/>
              <a:gd name="connsiteX4" fmla="*/ 700716 w 2606675"/>
              <a:gd name="connsiteY4" fmla="*/ 2432802 h 3121156"/>
              <a:gd name="connsiteX5" fmla="*/ 792411 w 2606675"/>
              <a:gd name="connsiteY5" fmla="*/ 2915458 h 3121156"/>
              <a:gd name="connsiteX6" fmla="*/ 1170831 w 2606675"/>
              <a:gd name="connsiteY6" fmla="*/ 2934510 h 3121156"/>
              <a:gd name="connsiteX7" fmla="*/ 1279708 w 2606675"/>
              <a:gd name="connsiteY7" fmla="*/ 2730160 h 3121156"/>
              <a:gd name="connsiteX8" fmla="*/ 1383936 w 2606675"/>
              <a:gd name="connsiteY8" fmla="*/ 2899357 h 3121156"/>
              <a:gd name="connsiteX9" fmla="*/ 1609223 w 2606675"/>
              <a:gd name="connsiteY9" fmla="*/ 2795165 h 3121156"/>
              <a:gd name="connsiteX10" fmla="*/ 1738062 w 2606675"/>
              <a:gd name="connsiteY10" fmla="*/ 2502900 h 3121156"/>
              <a:gd name="connsiteX11" fmla="*/ 1842293 w 2606675"/>
              <a:gd name="connsiteY11" fmla="*/ 2207419 h 3121156"/>
              <a:gd name="connsiteX12" fmla="*/ 2117501 w 2606675"/>
              <a:gd name="connsiteY12" fmla="*/ 1874555 h 3121156"/>
              <a:gd name="connsiteX13" fmla="*/ 2433870 w 2606675"/>
              <a:gd name="connsiteY13" fmla="*/ 478186 h 3121156"/>
              <a:gd name="connsiteX14" fmla="*/ 2606675 w 2606675"/>
              <a:gd name="connsiteY14" fmla="*/ 0 h 3121156"/>
              <a:gd name="connsiteX0" fmla="*/ 0 w 2606675"/>
              <a:gd name="connsiteY0" fmla="*/ 3121025 h 3121158"/>
              <a:gd name="connsiteX1" fmla="*/ 303338 w 2606675"/>
              <a:gd name="connsiteY1" fmla="*/ 2972553 h 3121158"/>
              <a:gd name="connsiteX2" fmla="*/ 571212 w 2606675"/>
              <a:gd name="connsiteY2" fmla="*/ 2993331 h 3121158"/>
              <a:gd name="connsiteX3" fmla="*/ 660753 w 2606675"/>
              <a:gd name="connsiteY3" fmla="*/ 2555594 h 3121158"/>
              <a:gd name="connsiteX4" fmla="*/ 700716 w 2606675"/>
              <a:gd name="connsiteY4" fmla="*/ 2432802 h 3121158"/>
              <a:gd name="connsiteX5" fmla="*/ 792411 w 2606675"/>
              <a:gd name="connsiteY5" fmla="*/ 2915458 h 3121158"/>
              <a:gd name="connsiteX6" fmla="*/ 1170831 w 2606675"/>
              <a:gd name="connsiteY6" fmla="*/ 2934510 h 3121158"/>
              <a:gd name="connsiteX7" fmla="*/ 1279708 w 2606675"/>
              <a:gd name="connsiteY7" fmla="*/ 2730160 h 3121158"/>
              <a:gd name="connsiteX8" fmla="*/ 1383936 w 2606675"/>
              <a:gd name="connsiteY8" fmla="*/ 2830508 h 3121158"/>
              <a:gd name="connsiteX9" fmla="*/ 1609223 w 2606675"/>
              <a:gd name="connsiteY9" fmla="*/ 2795165 h 3121158"/>
              <a:gd name="connsiteX10" fmla="*/ 1738062 w 2606675"/>
              <a:gd name="connsiteY10" fmla="*/ 2502900 h 3121158"/>
              <a:gd name="connsiteX11" fmla="*/ 1842293 w 2606675"/>
              <a:gd name="connsiteY11" fmla="*/ 2207419 h 3121158"/>
              <a:gd name="connsiteX12" fmla="*/ 2117501 w 2606675"/>
              <a:gd name="connsiteY12" fmla="*/ 1874555 h 3121158"/>
              <a:gd name="connsiteX13" fmla="*/ 2433870 w 2606675"/>
              <a:gd name="connsiteY13" fmla="*/ 478186 h 3121158"/>
              <a:gd name="connsiteX14" fmla="*/ 2606675 w 2606675"/>
              <a:gd name="connsiteY14" fmla="*/ 0 h 3121158"/>
              <a:gd name="connsiteX0" fmla="*/ 0 w 2606675"/>
              <a:gd name="connsiteY0" fmla="*/ 3121025 h 3121156"/>
              <a:gd name="connsiteX1" fmla="*/ 303338 w 2606675"/>
              <a:gd name="connsiteY1" fmla="*/ 2972553 h 3121156"/>
              <a:gd name="connsiteX2" fmla="*/ 571212 w 2606675"/>
              <a:gd name="connsiteY2" fmla="*/ 2993331 h 3121156"/>
              <a:gd name="connsiteX3" fmla="*/ 660753 w 2606675"/>
              <a:gd name="connsiteY3" fmla="*/ 2555594 h 3121156"/>
              <a:gd name="connsiteX4" fmla="*/ 700716 w 2606675"/>
              <a:gd name="connsiteY4" fmla="*/ 2432802 h 3121156"/>
              <a:gd name="connsiteX5" fmla="*/ 792411 w 2606675"/>
              <a:gd name="connsiteY5" fmla="*/ 2915458 h 3121156"/>
              <a:gd name="connsiteX6" fmla="*/ 1170831 w 2606675"/>
              <a:gd name="connsiteY6" fmla="*/ 2934510 h 3121156"/>
              <a:gd name="connsiteX7" fmla="*/ 1279708 w 2606675"/>
              <a:gd name="connsiteY7" fmla="*/ 2730160 h 3121156"/>
              <a:gd name="connsiteX8" fmla="*/ 1383936 w 2606675"/>
              <a:gd name="connsiteY8" fmla="*/ 2830508 h 3121156"/>
              <a:gd name="connsiteX9" fmla="*/ 1609223 w 2606675"/>
              <a:gd name="connsiteY9" fmla="*/ 2795166 h 3121156"/>
              <a:gd name="connsiteX10" fmla="*/ 1738062 w 2606675"/>
              <a:gd name="connsiteY10" fmla="*/ 2502900 h 3121156"/>
              <a:gd name="connsiteX11" fmla="*/ 1842293 w 2606675"/>
              <a:gd name="connsiteY11" fmla="*/ 2207419 h 3121156"/>
              <a:gd name="connsiteX12" fmla="*/ 2117501 w 2606675"/>
              <a:gd name="connsiteY12" fmla="*/ 1874555 h 3121156"/>
              <a:gd name="connsiteX13" fmla="*/ 2433870 w 2606675"/>
              <a:gd name="connsiteY13" fmla="*/ 478186 h 3121156"/>
              <a:gd name="connsiteX14" fmla="*/ 2606675 w 2606675"/>
              <a:gd name="connsiteY14" fmla="*/ 0 h 3121156"/>
              <a:gd name="connsiteX0" fmla="*/ 0 w 2606675"/>
              <a:gd name="connsiteY0" fmla="*/ 3121025 h 3121158"/>
              <a:gd name="connsiteX1" fmla="*/ 303338 w 2606675"/>
              <a:gd name="connsiteY1" fmla="*/ 2972553 h 3121158"/>
              <a:gd name="connsiteX2" fmla="*/ 571212 w 2606675"/>
              <a:gd name="connsiteY2" fmla="*/ 2993331 h 3121158"/>
              <a:gd name="connsiteX3" fmla="*/ 660753 w 2606675"/>
              <a:gd name="connsiteY3" fmla="*/ 2555594 h 3121158"/>
              <a:gd name="connsiteX4" fmla="*/ 700716 w 2606675"/>
              <a:gd name="connsiteY4" fmla="*/ 2432802 h 3121158"/>
              <a:gd name="connsiteX5" fmla="*/ 792411 w 2606675"/>
              <a:gd name="connsiteY5" fmla="*/ 2915458 h 3121158"/>
              <a:gd name="connsiteX6" fmla="*/ 1170831 w 2606675"/>
              <a:gd name="connsiteY6" fmla="*/ 2934510 h 3121158"/>
              <a:gd name="connsiteX7" fmla="*/ 1334494 w 2606675"/>
              <a:gd name="connsiteY7" fmla="*/ 2704342 h 3121158"/>
              <a:gd name="connsiteX8" fmla="*/ 1383936 w 2606675"/>
              <a:gd name="connsiteY8" fmla="*/ 2830508 h 3121158"/>
              <a:gd name="connsiteX9" fmla="*/ 1609223 w 2606675"/>
              <a:gd name="connsiteY9" fmla="*/ 2795166 h 3121158"/>
              <a:gd name="connsiteX10" fmla="*/ 1738062 w 2606675"/>
              <a:gd name="connsiteY10" fmla="*/ 2502900 h 3121158"/>
              <a:gd name="connsiteX11" fmla="*/ 1842293 w 2606675"/>
              <a:gd name="connsiteY11" fmla="*/ 2207419 h 3121158"/>
              <a:gd name="connsiteX12" fmla="*/ 2117501 w 2606675"/>
              <a:gd name="connsiteY12" fmla="*/ 1874555 h 3121158"/>
              <a:gd name="connsiteX13" fmla="*/ 2433870 w 2606675"/>
              <a:gd name="connsiteY13" fmla="*/ 478186 h 3121158"/>
              <a:gd name="connsiteX14" fmla="*/ 2606675 w 2606675"/>
              <a:gd name="connsiteY14" fmla="*/ 0 h 3121158"/>
              <a:gd name="connsiteX0" fmla="*/ 0 w 2606675"/>
              <a:gd name="connsiteY0" fmla="*/ 3121025 h 3121156"/>
              <a:gd name="connsiteX1" fmla="*/ 303338 w 2606675"/>
              <a:gd name="connsiteY1" fmla="*/ 2972553 h 3121156"/>
              <a:gd name="connsiteX2" fmla="*/ 571212 w 2606675"/>
              <a:gd name="connsiteY2" fmla="*/ 2993331 h 3121156"/>
              <a:gd name="connsiteX3" fmla="*/ 660753 w 2606675"/>
              <a:gd name="connsiteY3" fmla="*/ 2555594 h 3121156"/>
              <a:gd name="connsiteX4" fmla="*/ 700716 w 2606675"/>
              <a:gd name="connsiteY4" fmla="*/ 2432802 h 3121156"/>
              <a:gd name="connsiteX5" fmla="*/ 792411 w 2606675"/>
              <a:gd name="connsiteY5" fmla="*/ 2915458 h 3121156"/>
              <a:gd name="connsiteX6" fmla="*/ 1170831 w 2606675"/>
              <a:gd name="connsiteY6" fmla="*/ 2934510 h 3121156"/>
              <a:gd name="connsiteX7" fmla="*/ 1291884 w 2606675"/>
              <a:gd name="connsiteY7" fmla="*/ 2704343 h 3121156"/>
              <a:gd name="connsiteX8" fmla="*/ 1383936 w 2606675"/>
              <a:gd name="connsiteY8" fmla="*/ 2830508 h 3121156"/>
              <a:gd name="connsiteX9" fmla="*/ 1609223 w 2606675"/>
              <a:gd name="connsiteY9" fmla="*/ 2795166 h 3121156"/>
              <a:gd name="connsiteX10" fmla="*/ 1738062 w 2606675"/>
              <a:gd name="connsiteY10" fmla="*/ 2502900 h 3121156"/>
              <a:gd name="connsiteX11" fmla="*/ 1842293 w 2606675"/>
              <a:gd name="connsiteY11" fmla="*/ 2207419 h 3121156"/>
              <a:gd name="connsiteX12" fmla="*/ 2117501 w 2606675"/>
              <a:gd name="connsiteY12" fmla="*/ 1874555 h 3121156"/>
              <a:gd name="connsiteX13" fmla="*/ 2433870 w 2606675"/>
              <a:gd name="connsiteY13" fmla="*/ 478186 h 3121156"/>
              <a:gd name="connsiteX14" fmla="*/ 2606675 w 2606675"/>
              <a:gd name="connsiteY14" fmla="*/ 0 h 3121156"/>
              <a:gd name="connsiteX0" fmla="*/ 0 w 2606675"/>
              <a:gd name="connsiteY0" fmla="*/ 3121025 h 3121158"/>
              <a:gd name="connsiteX1" fmla="*/ 303338 w 2606675"/>
              <a:gd name="connsiteY1" fmla="*/ 2972553 h 3121158"/>
              <a:gd name="connsiteX2" fmla="*/ 571212 w 2606675"/>
              <a:gd name="connsiteY2" fmla="*/ 2993331 h 3121158"/>
              <a:gd name="connsiteX3" fmla="*/ 660753 w 2606675"/>
              <a:gd name="connsiteY3" fmla="*/ 2555594 h 3121158"/>
              <a:gd name="connsiteX4" fmla="*/ 700716 w 2606675"/>
              <a:gd name="connsiteY4" fmla="*/ 2432802 h 3121158"/>
              <a:gd name="connsiteX5" fmla="*/ 792411 w 2606675"/>
              <a:gd name="connsiteY5" fmla="*/ 2915458 h 3121158"/>
              <a:gd name="connsiteX6" fmla="*/ 1213442 w 2606675"/>
              <a:gd name="connsiteY6" fmla="*/ 2900085 h 3121158"/>
              <a:gd name="connsiteX7" fmla="*/ 1291884 w 2606675"/>
              <a:gd name="connsiteY7" fmla="*/ 2704343 h 3121158"/>
              <a:gd name="connsiteX8" fmla="*/ 1383936 w 2606675"/>
              <a:gd name="connsiteY8" fmla="*/ 2830508 h 3121158"/>
              <a:gd name="connsiteX9" fmla="*/ 1609223 w 2606675"/>
              <a:gd name="connsiteY9" fmla="*/ 2795166 h 3121158"/>
              <a:gd name="connsiteX10" fmla="*/ 1738062 w 2606675"/>
              <a:gd name="connsiteY10" fmla="*/ 2502900 h 3121158"/>
              <a:gd name="connsiteX11" fmla="*/ 1842293 w 2606675"/>
              <a:gd name="connsiteY11" fmla="*/ 2207419 h 3121158"/>
              <a:gd name="connsiteX12" fmla="*/ 2117501 w 2606675"/>
              <a:gd name="connsiteY12" fmla="*/ 1874555 h 3121158"/>
              <a:gd name="connsiteX13" fmla="*/ 2433870 w 2606675"/>
              <a:gd name="connsiteY13" fmla="*/ 478186 h 3121158"/>
              <a:gd name="connsiteX14" fmla="*/ 2606675 w 2606675"/>
              <a:gd name="connsiteY14" fmla="*/ 0 h 3121158"/>
              <a:gd name="connsiteX0" fmla="*/ 0 w 2606675"/>
              <a:gd name="connsiteY0" fmla="*/ 3121025 h 3121156"/>
              <a:gd name="connsiteX1" fmla="*/ 303338 w 2606675"/>
              <a:gd name="connsiteY1" fmla="*/ 2972553 h 3121156"/>
              <a:gd name="connsiteX2" fmla="*/ 571212 w 2606675"/>
              <a:gd name="connsiteY2" fmla="*/ 2993331 h 3121156"/>
              <a:gd name="connsiteX3" fmla="*/ 660753 w 2606675"/>
              <a:gd name="connsiteY3" fmla="*/ 2555594 h 3121156"/>
              <a:gd name="connsiteX4" fmla="*/ 700716 w 2606675"/>
              <a:gd name="connsiteY4" fmla="*/ 2432802 h 3121156"/>
              <a:gd name="connsiteX5" fmla="*/ 956769 w 2606675"/>
              <a:gd name="connsiteY5" fmla="*/ 2932670 h 3121156"/>
              <a:gd name="connsiteX6" fmla="*/ 1213442 w 2606675"/>
              <a:gd name="connsiteY6" fmla="*/ 2900085 h 3121156"/>
              <a:gd name="connsiteX7" fmla="*/ 1291884 w 2606675"/>
              <a:gd name="connsiteY7" fmla="*/ 2704343 h 3121156"/>
              <a:gd name="connsiteX8" fmla="*/ 1383936 w 2606675"/>
              <a:gd name="connsiteY8" fmla="*/ 2830508 h 3121156"/>
              <a:gd name="connsiteX9" fmla="*/ 1609223 w 2606675"/>
              <a:gd name="connsiteY9" fmla="*/ 2795166 h 3121156"/>
              <a:gd name="connsiteX10" fmla="*/ 1738062 w 2606675"/>
              <a:gd name="connsiteY10" fmla="*/ 2502900 h 3121156"/>
              <a:gd name="connsiteX11" fmla="*/ 1842293 w 2606675"/>
              <a:gd name="connsiteY11" fmla="*/ 2207419 h 3121156"/>
              <a:gd name="connsiteX12" fmla="*/ 2117501 w 2606675"/>
              <a:gd name="connsiteY12" fmla="*/ 1874555 h 3121156"/>
              <a:gd name="connsiteX13" fmla="*/ 2433870 w 2606675"/>
              <a:gd name="connsiteY13" fmla="*/ 478186 h 3121156"/>
              <a:gd name="connsiteX14" fmla="*/ 2606675 w 2606675"/>
              <a:gd name="connsiteY14" fmla="*/ 0 h 3121156"/>
              <a:gd name="connsiteX0" fmla="*/ 0 w 2424055"/>
              <a:gd name="connsiteY0" fmla="*/ 3095208 h 3095366"/>
              <a:gd name="connsiteX1" fmla="*/ 120718 w 2424055"/>
              <a:gd name="connsiteY1" fmla="*/ 2972553 h 3095366"/>
              <a:gd name="connsiteX2" fmla="*/ 388592 w 2424055"/>
              <a:gd name="connsiteY2" fmla="*/ 2993331 h 3095366"/>
              <a:gd name="connsiteX3" fmla="*/ 478133 w 2424055"/>
              <a:gd name="connsiteY3" fmla="*/ 2555594 h 3095366"/>
              <a:gd name="connsiteX4" fmla="*/ 518096 w 2424055"/>
              <a:gd name="connsiteY4" fmla="*/ 2432802 h 3095366"/>
              <a:gd name="connsiteX5" fmla="*/ 774149 w 2424055"/>
              <a:gd name="connsiteY5" fmla="*/ 2932670 h 3095366"/>
              <a:gd name="connsiteX6" fmla="*/ 1030822 w 2424055"/>
              <a:gd name="connsiteY6" fmla="*/ 2900085 h 3095366"/>
              <a:gd name="connsiteX7" fmla="*/ 1109264 w 2424055"/>
              <a:gd name="connsiteY7" fmla="*/ 2704343 h 3095366"/>
              <a:gd name="connsiteX8" fmla="*/ 1201316 w 2424055"/>
              <a:gd name="connsiteY8" fmla="*/ 2830508 h 3095366"/>
              <a:gd name="connsiteX9" fmla="*/ 1426603 w 2424055"/>
              <a:gd name="connsiteY9" fmla="*/ 2795166 h 3095366"/>
              <a:gd name="connsiteX10" fmla="*/ 1555442 w 2424055"/>
              <a:gd name="connsiteY10" fmla="*/ 2502900 h 3095366"/>
              <a:gd name="connsiteX11" fmla="*/ 1659673 w 2424055"/>
              <a:gd name="connsiteY11" fmla="*/ 2207419 h 3095366"/>
              <a:gd name="connsiteX12" fmla="*/ 1934881 w 2424055"/>
              <a:gd name="connsiteY12" fmla="*/ 1874555 h 3095366"/>
              <a:gd name="connsiteX13" fmla="*/ 2251250 w 2424055"/>
              <a:gd name="connsiteY13" fmla="*/ 478186 h 3095366"/>
              <a:gd name="connsiteX14" fmla="*/ 2424055 w 2424055"/>
              <a:gd name="connsiteY14" fmla="*/ 0 h 3095366"/>
              <a:gd name="connsiteX0" fmla="*/ 0 w 2594501"/>
              <a:gd name="connsiteY0" fmla="*/ 3121026 h 3121158"/>
              <a:gd name="connsiteX1" fmla="*/ 291164 w 2594501"/>
              <a:gd name="connsiteY1" fmla="*/ 2972553 h 3121158"/>
              <a:gd name="connsiteX2" fmla="*/ 559038 w 2594501"/>
              <a:gd name="connsiteY2" fmla="*/ 2993331 h 3121158"/>
              <a:gd name="connsiteX3" fmla="*/ 648579 w 2594501"/>
              <a:gd name="connsiteY3" fmla="*/ 2555594 h 3121158"/>
              <a:gd name="connsiteX4" fmla="*/ 688542 w 2594501"/>
              <a:gd name="connsiteY4" fmla="*/ 2432802 h 3121158"/>
              <a:gd name="connsiteX5" fmla="*/ 944595 w 2594501"/>
              <a:gd name="connsiteY5" fmla="*/ 2932670 h 3121158"/>
              <a:gd name="connsiteX6" fmla="*/ 1201268 w 2594501"/>
              <a:gd name="connsiteY6" fmla="*/ 2900085 h 3121158"/>
              <a:gd name="connsiteX7" fmla="*/ 1279710 w 2594501"/>
              <a:gd name="connsiteY7" fmla="*/ 2704343 h 3121158"/>
              <a:gd name="connsiteX8" fmla="*/ 1371762 w 2594501"/>
              <a:gd name="connsiteY8" fmla="*/ 2830508 h 3121158"/>
              <a:gd name="connsiteX9" fmla="*/ 1597049 w 2594501"/>
              <a:gd name="connsiteY9" fmla="*/ 2795166 h 3121158"/>
              <a:gd name="connsiteX10" fmla="*/ 1725888 w 2594501"/>
              <a:gd name="connsiteY10" fmla="*/ 2502900 h 3121158"/>
              <a:gd name="connsiteX11" fmla="*/ 1830119 w 2594501"/>
              <a:gd name="connsiteY11" fmla="*/ 2207419 h 3121158"/>
              <a:gd name="connsiteX12" fmla="*/ 2105327 w 2594501"/>
              <a:gd name="connsiteY12" fmla="*/ 1874555 h 3121158"/>
              <a:gd name="connsiteX13" fmla="*/ 2421696 w 2594501"/>
              <a:gd name="connsiteY13" fmla="*/ 478186 h 3121158"/>
              <a:gd name="connsiteX14" fmla="*/ 2594501 w 2594501"/>
              <a:gd name="connsiteY14" fmla="*/ 0 h 3121158"/>
              <a:gd name="connsiteX0" fmla="*/ 0 w 2594501"/>
              <a:gd name="connsiteY0" fmla="*/ 3121026 h 3121026"/>
              <a:gd name="connsiteX1" fmla="*/ 291164 w 2594501"/>
              <a:gd name="connsiteY1" fmla="*/ 2972553 h 3121026"/>
              <a:gd name="connsiteX2" fmla="*/ 559038 w 2594501"/>
              <a:gd name="connsiteY2" fmla="*/ 2993331 h 3121026"/>
              <a:gd name="connsiteX3" fmla="*/ 648579 w 2594501"/>
              <a:gd name="connsiteY3" fmla="*/ 2555594 h 3121026"/>
              <a:gd name="connsiteX4" fmla="*/ 688542 w 2594501"/>
              <a:gd name="connsiteY4" fmla="*/ 2432802 h 3121026"/>
              <a:gd name="connsiteX5" fmla="*/ 944595 w 2594501"/>
              <a:gd name="connsiteY5" fmla="*/ 2932670 h 3121026"/>
              <a:gd name="connsiteX6" fmla="*/ 1201268 w 2594501"/>
              <a:gd name="connsiteY6" fmla="*/ 2900085 h 3121026"/>
              <a:gd name="connsiteX7" fmla="*/ 1279710 w 2594501"/>
              <a:gd name="connsiteY7" fmla="*/ 2704343 h 3121026"/>
              <a:gd name="connsiteX8" fmla="*/ 1371762 w 2594501"/>
              <a:gd name="connsiteY8" fmla="*/ 2830508 h 3121026"/>
              <a:gd name="connsiteX9" fmla="*/ 1597049 w 2594501"/>
              <a:gd name="connsiteY9" fmla="*/ 2795166 h 3121026"/>
              <a:gd name="connsiteX10" fmla="*/ 1725888 w 2594501"/>
              <a:gd name="connsiteY10" fmla="*/ 2502900 h 3121026"/>
              <a:gd name="connsiteX11" fmla="*/ 1830119 w 2594501"/>
              <a:gd name="connsiteY11" fmla="*/ 2207419 h 3121026"/>
              <a:gd name="connsiteX12" fmla="*/ 2105327 w 2594501"/>
              <a:gd name="connsiteY12" fmla="*/ 1874555 h 3121026"/>
              <a:gd name="connsiteX13" fmla="*/ 2421696 w 2594501"/>
              <a:gd name="connsiteY13" fmla="*/ 478186 h 3121026"/>
              <a:gd name="connsiteX14" fmla="*/ 2594501 w 2594501"/>
              <a:gd name="connsiteY14" fmla="*/ 0 h 3121026"/>
              <a:gd name="connsiteX0" fmla="*/ 0 w 2594501"/>
              <a:gd name="connsiteY0" fmla="*/ 3121026 h 3121026"/>
              <a:gd name="connsiteX1" fmla="*/ 291164 w 2594501"/>
              <a:gd name="connsiteY1" fmla="*/ 2972553 h 3121026"/>
              <a:gd name="connsiteX2" fmla="*/ 559038 w 2594501"/>
              <a:gd name="connsiteY2" fmla="*/ 2993331 h 3121026"/>
              <a:gd name="connsiteX3" fmla="*/ 648579 w 2594501"/>
              <a:gd name="connsiteY3" fmla="*/ 2555594 h 3121026"/>
              <a:gd name="connsiteX4" fmla="*/ 688542 w 2594501"/>
              <a:gd name="connsiteY4" fmla="*/ 2432802 h 3121026"/>
              <a:gd name="connsiteX5" fmla="*/ 944595 w 2594501"/>
              <a:gd name="connsiteY5" fmla="*/ 2932670 h 3121026"/>
              <a:gd name="connsiteX6" fmla="*/ 1201268 w 2594501"/>
              <a:gd name="connsiteY6" fmla="*/ 2900085 h 3121026"/>
              <a:gd name="connsiteX7" fmla="*/ 1279710 w 2594501"/>
              <a:gd name="connsiteY7" fmla="*/ 2704343 h 3121026"/>
              <a:gd name="connsiteX8" fmla="*/ 1371762 w 2594501"/>
              <a:gd name="connsiteY8" fmla="*/ 2830508 h 3121026"/>
              <a:gd name="connsiteX9" fmla="*/ 1597049 w 2594501"/>
              <a:gd name="connsiteY9" fmla="*/ 2795166 h 3121026"/>
              <a:gd name="connsiteX10" fmla="*/ 1725888 w 2594501"/>
              <a:gd name="connsiteY10" fmla="*/ 2502900 h 3121026"/>
              <a:gd name="connsiteX11" fmla="*/ 1830119 w 2594501"/>
              <a:gd name="connsiteY11" fmla="*/ 2207419 h 3121026"/>
              <a:gd name="connsiteX12" fmla="*/ 2105327 w 2594501"/>
              <a:gd name="connsiteY12" fmla="*/ 1874555 h 3121026"/>
              <a:gd name="connsiteX13" fmla="*/ 2421696 w 2594501"/>
              <a:gd name="connsiteY13" fmla="*/ 478186 h 3121026"/>
              <a:gd name="connsiteX14" fmla="*/ 2594501 w 2594501"/>
              <a:gd name="connsiteY14" fmla="*/ 0 h 3121026"/>
              <a:gd name="connsiteX0" fmla="*/ 0 w 2594501"/>
              <a:gd name="connsiteY0" fmla="*/ 3121026 h 3121026"/>
              <a:gd name="connsiteX1" fmla="*/ 467697 w 2594501"/>
              <a:gd name="connsiteY1" fmla="*/ 3006977 h 3121026"/>
              <a:gd name="connsiteX2" fmla="*/ 559038 w 2594501"/>
              <a:gd name="connsiteY2" fmla="*/ 2993331 h 3121026"/>
              <a:gd name="connsiteX3" fmla="*/ 648579 w 2594501"/>
              <a:gd name="connsiteY3" fmla="*/ 2555594 h 3121026"/>
              <a:gd name="connsiteX4" fmla="*/ 688542 w 2594501"/>
              <a:gd name="connsiteY4" fmla="*/ 2432802 h 3121026"/>
              <a:gd name="connsiteX5" fmla="*/ 944595 w 2594501"/>
              <a:gd name="connsiteY5" fmla="*/ 2932670 h 3121026"/>
              <a:gd name="connsiteX6" fmla="*/ 1201268 w 2594501"/>
              <a:gd name="connsiteY6" fmla="*/ 2900085 h 3121026"/>
              <a:gd name="connsiteX7" fmla="*/ 1279710 w 2594501"/>
              <a:gd name="connsiteY7" fmla="*/ 2704343 h 3121026"/>
              <a:gd name="connsiteX8" fmla="*/ 1371762 w 2594501"/>
              <a:gd name="connsiteY8" fmla="*/ 2830508 h 3121026"/>
              <a:gd name="connsiteX9" fmla="*/ 1597049 w 2594501"/>
              <a:gd name="connsiteY9" fmla="*/ 2795166 h 3121026"/>
              <a:gd name="connsiteX10" fmla="*/ 1725888 w 2594501"/>
              <a:gd name="connsiteY10" fmla="*/ 2502900 h 3121026"/>
              <a:gd name="connsiteX11" fmla="*/ 1830119 w 2594501"/>
              <a:gd name="connsiteY11" fmla="*/ 2207419 h 3121026"/>
              <a:gd name="connsiteX12" fmla="*/ 2105327 w 2594501"/>
              <a:gd name="connsiteY12" fmla="*/ 1874555 h 3121026"/>
              <a:gd name="connsiteX13" fmla="*/ 2421696 w 2594501"/>
              <a:gd name="connsiteY13" fmla="*/ 478186 h 3121026"/>
              <a:gd name="connsiteX14" fmla="*/ 2594501 w 2594501"/>
              <a:gd name="connsiteY14" fmla="*/ 0 h 3121026"/>
              <a:gd name="connsiteX0" fmla="*/ 0 w 2594501"/>
              <a:gd name="connsiteY0" fmla="*/ 3121026 h 3121026"/>
              <a:gd name="connsiteX1" fmla="*/ 467697 w 2594501"/>
              <a:gd name="connsiteY1" fmla="*/ 3006977 h 3121026"/>
              <a:gd name="connsiteX2" fmla="*/ 753833 w 2594501"/>
              <a:gd name="connsiteY2" fmla="*/ 3044969 h 3121026"/>
              <a:gd name="connsiteX3" fmla="*/ 648579 w 2594501"/>
              <a:gd name="connsiteY3" fmla="*/ 2555594 h 3121026"/>
              <a:gd name="connsiteX4" fmla="*/ 688542 w 2594501"/>
              <a:gd name="connsiteY4" fmla="*/ 2432802 h 3121026"/>
              <a:gd name="connsiteX5" fmla="*/ 944595 w 2594501"/>
              <a:gd name="connsiteY5" fmla="*/ 2932670 h 3121026"/>
              <a:gd name="connsiteX6" fmla="*/ 1201268 w 2594501"/>
              <a:gd name="connsiteY6" fmla="*/ 2900085 h 3121026"/>
              <a:gd name="connsiteX7" fmla="*/ 1279710 w 2594501"/>
              <a:gd name="connsiteY7" fmla="*/ 2704343 h 3121026"/>
              <a:gd name="connsiteX8" fmla="*/ 1371762 w 2594501"/>
              <a:gd name="connsiteY8" fmla="*/ 2830508 h 3121026"/>
              <a:gd name="connsiteX9" fmla="*/ 1597049 w 2594501"/>
              <a:gd name="connsiteY9" fmla="*/ 2795166 h 3121026"/>
              <a:gd name="connsiteX10" fmla="*/ 1725888 w 2594501"/>
              <a:gd name="connsiteY10" fmla="*/ 2502900 h 3121026"/>
              <a:gd name="connsiteX11" fmla="*/ 1830119 w 2594501"/>
              <a:gd name="connsiteY11" fmla="*/ 2207419 h 3121026"/>
              <a:gd name="connsiteX12" fmla="*/ 2105327 w 2594501"/>
              <a:gd name="connsiteY12" fmla="*/ 1874555 h 3121026"/>
              <a:gd name="connsiteX13" fmla="*/ 2421696 w 2594501"/>
              <a:gd name="connsiteY13" fmla="*/ 478186 h 3121026"/>
              <a:gd name="connsiteX14" fmla="*/ 2594501 w 2594501"/>
              <a:gd name="connsiteY14" fmla="*/ 0 h 3121026"/>
              <a:gd name="connsiteX0" fmla="*/ 0 w 2594501"/>
              <a:gd name="connsiteY0" fmla="*/ 3121026 h 3121026"/>
              <a:gd name="connsiteX1" fmla="*/ 467697 w 2594501"/>
              <a:gd name="connsiteY1" fmla="*/ 3006977 h 3121026"/>
              <a:gd name="connsiteX2" fmla="*/ 753833 w 2594501"/>
              <a:gd name="connsiteY2" fmla="*/ 3044969 h 3121026"/>
              <a:gd name="connsiteX3" fmla="*/ 648579 w 2594501"/>
              <a:gd name="connsiteY3" fmla="*/ 2555594 h 3121026"/>
              <a:gd name="connsiteX4" fmla="*/ 688542 w 2594501"/>
              <a:gd name="connsiteY4" fmla="*/ 2432802 h 3121026"/>
              <a:gd name="connsiteX5" fmla="*/ 1102867 w 2594501"/>
              <a:gd name="connsiteY5" fmla="*/ 2992914 h 3121026"/>
              <a:gd name="connsiteX6" fmla="*/ 1201268 w 2594501"/>
              <a:gd name="connsiteY6" fmla="*/ 2900085 h 3121026"/>
              <a:gd name="connsiteX7" fmla="*/ 1279710 w 2594501"/>
              <a:gd name="connsiteY7" fmla="*/ 2704343 h 3121026"/>
              <a:gd name="connsiteX8" fmla="*/ 1371762 w 2594501"/>
              <a:gd name="connsiteY8" fmla="*/ 2830508 h 3121026"/>
              <a:gd name="connsiteX9" fmla="*/ 1597049 w 2594501"/>
              <a:gd name="connsiteY9" fmla="*/ 2795166 h 3121026"/>
              <a:gd name="connsiteX10" fmla="*/ 1725888 w 2594501"/>
              <a:gd name="connsiteY10" fmla="*/ 2502900 h 3121026"/>
              <a:gd name="connsiteX11" fmla="*/ 1830119 w 2594501"/>
              <a:gd name="connsiteY11" fmla="*/ 2207419 h 3121026"/>
              <a:gd name="connsiteX12" fmla="*/ 2105327 w 2594501"/>
              <a:gd name="connsiteY12" fmla="*/ 1874555 h 3121026"/>
              <a:gd name="connsiteX13" fmla="*/ 2421696 w 2594501"/>
              <a:gd name="connsiteY13" fmla="*/ 478186 h 3121026"/>
              <a:gd name="connsiteX14" fmla="*/ 2594501 w 2594501"/>
              <a:gd name="connsiteY14" fmla="*/ 0 h 3121026"/>
              <a:gd name="connsiteX0" fmla="*/ 0 w 2594501"/>
              <a:gd name="connsiteY0" fmla="*/ 3121026 h 3121026"/>
              <a:gd name="connsiteX1" fmla="*/ 467697 w 2594501"/>
              <a:gd name="connsiteY1" fmla="*/ 3006977 h 3121026"/>
              <a:gd name="connsiteX2" fmla="*/ 753833 w 2594501"/>
              <a:gd name="connsiteY2" fmla="*/ 3044969 h 3121026"/>
              <a:gd name="connsiteX3" fmla="*/ 648579 w 2594501"/>
              <a:gd name="connsiteY3" fmla="*/ 2555594 h 3121026"/>
              <a:gd name="connsiteX4" fmla="*/ 1023347 w 2594501"/>
              <a:gd name="connsiteY4" fmla="*/ 2458620 h 3121026"/>
              <a:gd name="connsiteX5" fmla="*/ 1102867 w 2594501"/>
              <a:gd name="connsiteY5" fmla="*/ 2992914 h 3121026"/>
              <a:gd name="connsiteX6" fmla="*/ 1201268 w 2594501"/>
              <a:gd name="connsiteY6" fmla="*/ 2900085 h 3121026"/>
              <a:gd name="connsiteX7" fmla="*/ 1279710 w 2594501"/>
              <a:gd name="connsiteY7" fmla="*/ 2704343 h 3121026"/>
              <a:gd name="connsiteX8" fmla="*/ 1371762 w 2594501"/>
              <a:gd name="connsiteY8" fmla="*/ 2830508 h 3121026"/>
              <a:gd name="connsiteX9" fmla="*/ 1597049 w 2594501"/>
              <a:gd name="connsiteY9" fmla="*/ 2795166 h 3121026"/>
              <a:gd name="connsiteX10" fmla="*/ 1725888 w 2594501"/>
              <a:gd name="connsiteY10" fmla="*/ 2502900 h 3121026"/>
              <a:gd name="connsiteX11" fmla="*/ 1830119 w 2594501"/>
              <a:gd name="connsiteY11" fmla="*/ 2207419 h 3121026"/>
              <a:gd name="connsiteX12" fmla="*/ 2105327 w 2594501"/>
              <a:gd name="connsiteY12" fmla="*/ 1874555 h 3121026"/>
              <a:gd name="connsiteX13" fmla="*/ 2421696 w 2594501"/>
              <a:gd name="connsiteY13" fmla="*/ 478186 h 3121026"/>
              <a:gd name="connsiteX14" fmla="*/ 2594501 w 2594501"/>
              <a:gd name="connsiteY14" fmla="*/ 0 h 3121026"/>
              <a:gd name="connsiteX0" fmla="*/ 0 w 2594501"/>
              <a:gd name="connsiteY0" fmla="*/ 3121026 h 3121026"/>
              <a:gd name="connsiteX1" fmla="*/ 467697 w 2594501"/>
              <a:gd name="connsiteY1" fmla="*/ 3006977 h 3121026"/>
              <a:gd name="connsiteX2" fmla="*/ 753833 w 2594501"/>
              <a:gd name="connsiteY2" fmla="*/ 3044969 h 3121026"/>
              <a:gd name="connsiteX3" fmla="*/ 922509 w 2594501"/>
              <a:gd name="connsiteY3" fmla="*/ 2564201 h 3121026"/>
              <a:gd name="connsiteX4" fmla="*/ 1023347 w 2594501"/>
              <a:gd name="connsiteY4" fmla="*/ 2458620 h 3121026"/>
              <a:gd name="connsiteX5" fmla="*/ 1102867 w 2594501"/>
              <a:gd name="connsiteY5" fmla="*/ 2992914 h 3121026"/>
              <a:gd name="connsiteX6" fmla="*/ 1201268 w 2594501"/>
              <a:gd name="connsiteY6" fmla="*/ 2900085 h 3121026"/>
              <a:gd name="connsiteX7" fmla="*/ 1279710 w 2594501"/>
              <a:gd name="connsiteY7" fmla="*/ 2704343 h 3121026"/>
              <a:gd name="connsiteX8" fmla="*/ 1371762 w 2594501"/>
              <a:gd name="connsiteY8" fmla="*/ 2830508 h 3121026"/>
              <a:gd name="connsiteX9" fmla="*/ 1597049 w 2594501"/>
              <a:gd name="connsiteY9" fmla="*/ 2795166 h 3121026"/>
              <a:gd name="connsiteX10" fmla="*/ 1725888 w 2594501"/>
              <a:gd name="connsiteY10" fmla="*/ 2502900 h 3121026"/>
              <a:gd name="connsiteX11" fmla="*/ 1830119 w 2594501"/>
              <a:gd name="connsiteY11" fmla="*/ 2207419 h 3121026"/>
              <a:gd name="connsiteX12" fmla="*/ 2105327 w 2594501"/>
              <a:gd name="connsiteY12" fmla="*/ 1874555 h 3121026"/>
              <a:gd name="connsiteX13" fmla="*/ 2421696 w 2594501"/>
              <a:gd name="connsiteY13" fmla="*/ 478186 h 3121026"/>
              <a:gd name="connsiteX14" fmla="*/ 2594501 w 2594501"/>
              <a:gd name="connsiteY14" fmla="*/ 0 h 3121026"/>
              <a:gd name="connsiteX0" fmla="*/ 0 w 2594501"/>
              <a:gd name="connsiteY0" fmla="*/ 3121026 h 3121026"/>
              <a:gd name="connsiteX1" fmla="*/ 467697 w 2594501"/>
              <a:gd name="connsiteY1" fmla="*/ 3006977 h 3121026"/>
              <a:gd name="connsiteX2" fmla="*/ 839056 w 2594501"/>
              <a:gd name="connsiteY2" fmla="*/ 3036363 h 3121026"/>
              <a:gd name="connsiteX3" fmla="*/ 922509 w 2594501"/>
              <a:gd name="connsiteY3" fmla="*/ 2564201 h 3121026"/>
              <a:gd name="connsiteX4" fmla="*/ 1023347 w 2594501"/>
              <a:gd name="connsiteY4" fmla="*/ 2458620 h 3121026"/>
              <a:gd name="connsiteX5" fmla="*/ 1102867 w 2594501"/>
              <a:gd name="connsiteY5" fmla="*/ 2992914 h 3121026"/>
              <a:gd name="connsiteX6" fmla="*/ 1201268 w 2594501"/>
              <a:gd name="connsiteY6" fmla="*/ 2900085 h 3121026"/>
              <a:gd name="connsiteX7" fmla="*/ 1279710 w 2594501"/>
              <a:gd name="connsiteY7" fmla="*/ 2704343 h 3121026"/>
              <a:gd name="connsiteX8" fmla="*/ 1371762 w 2594501"/>
              <a:gd name="connsiteY8" fmla="*/ 2830508 h 3121026"/>
              <a:gd name="connsiteX9" fmla="*/ 1597049 w 2594501"/>
              <a:gd name="connsiteY9" fmla="*/ 2795166 h 3121026"/>
              <a:gd name="connsiteX10" fmla="*/ 1725888 w 2594501"/>
              <a:gd name="connsiteY10" fmla="*/ 2502900 h 3121026"/>
              <a:gd name="connsiteX11" fmla="*/ 1830119 w 2594501"/>
              <a:gd name="connsiteY11" fmla="*/ 2207419 h 3121026"/>
              <a:gd name="connsiteX12" fmla="*/ 2105327 w 2594501"/>
              <a:gd name="connsiteY12" fmla="*/ 1874555 h 3121026"/>
              <a:gd name="connsiteX13" fmla="*/ 2421696 w 2594501"/>
              <a:gd name="connsiteY13" fmla="*/ 478186 h 3121026"/>
              <a:gd name="connsiteX14" fmla="*/ 2594501 w 2594501"/>
              <a:gd name="connsiteY14" fmla="*/ 0 h 3121026"/>
              <a:gd name="connsiteX0" fmla="*/ 0 w 2594501"/>
              <a:gd name="connsiteY0" fmla="*/ 3121026 h 3121026"/>
              <a:gd name="connsiteX1" fmla="*/ 467697 w 2594501"/>
              <a:gd name="connsiteY1" fmla="*/ 3006977 h 3121026"/>
              <a:gd name="connsiteX2" fmla="*/ 839056 w 2594501"/>
              <a:gd name="connsiteY2" fmla="*/ 3036363 h 3121026"/>
              <a:gd name="connsiteX3" fmla="*/ 965119 w 2594501"/>
              <a:gd name="connsiteY3" fmla="*/ 2564201 h 3121026"/>
              <a:gd name="connsiteX4" fmla="*/ 1023347 w 2594501"/>
              <a:gd name="connsiteY4" fmla="*/ 2458620 h 3121026"/>
              <a:gd name="connsiteX5" fmla="*/ 1102867 w 2594501"/>
              <a:gd name="connsiteY5" fmla="*/ 2992914 h 3121026"/>
              <a:gd name="connsiteX6" fmla="*/ 1201268 w 2594501"/>
              <a:gd name="connsiteY6" fmla="*/ 2900085 h 3121026"/>
              <a:gd name="connsiteX7" fmla="*/ 1279710 w 2594501"/>
              <a:gd name="connsiteY7" fmla="*/ 2704343 h 3121026"/>
              <a:gd name="connsiteX8" fmla="*/ 1371762 w 2594501"/>
              <a:gd name="connsiteY8" fmla="*/ 2830508 h 3121026"/>
              <a:gd name="connsiteX9" fmla="*/ 1597049 w 2594501"/>
              <a:gd name="connsiteY9" fmla="*/ 2795166 h 3121026"/>
              <a:gd name="connsiteX10" fmla="*/ 1725888 w 2594501"/>
              <a:gd name="connsiteY10" fmla="*/ 2502900 h 3121026"/>
              <a:gd name="connsiteX11" fmla="*/ 1830119 w 2594501"/>
              <a:gd name="connsiteY11" fmla="*/ 2207419 h 3121026"/>
              <a:gd name="connsiteX12" fmla="*/ 2105327 w 2594501"/>
              <a:gd name="connsiteY12" fmla="*/ 1874555 h 3121026"/>
              <a:gd name="connsiteX13" fmla="*/ 2421696 w 2594501"/>
              <a:gd name="connsiteY13" fmla="*/ 478186 h 3121026"/>
              <a:gd name="connsiteX14" fmla="*/ 2594501 w 2594501"/>
              <a:gd name="connsiteY14" fmla="*/ 0 h 3121026"/>
              <a:gd name="connsiteX0" fmla="*/ 0 w 2594501"/>
              <a:gd name="connsiteY0" fmla="*/ 3121026 h 3121026"/>
              <a:gd name="connsiteX1" fmla="*/ 467697 w 2594501"/>
              <a:gd name="connsiteY1" fmla="*/ 3006977 h 3121026"/>
              <a:gd name="connsiteX2" fmla="*/ 893842 w 2594501"/>
              <a:gd name="connsiteY2" fmla="*/ 3036363 h 3121026"/>
              <a:gd name="connsiteX3" fmla="*/ 965119 w 2594501"/>
              <a:gd name="connsiteY3" fmla="*/ 2564201 h 3121026"/>
              <a:gd name="connsiteX4" fmla="*/ 1023347 w 2594501"/>
              <a:gd name="connsiteY4" fmla="*/ 2458620 h 3121026"/>
              <a:gd name="connsiteX5" fmla="*/ 1102867 w 2594501"/>
              <a:gd name="connsiteY5" fmla="*/ 2992914 h 3121026"/>
              <a:gd name="connsiteX6" fmla="*/ 1201268 w 2594501"/>
              <a:gd name="connsiteY6" fmla="*/ 2900085 h 3121026"/>
              <a:gd name="connsiteX7" fmla="*/ 1279710 w 2594501"/>
              <a:gd name="connsiteY7" fmla="*/ 2704343 h 3121026"/>
              <a:gd name="connsiteX8" fmla="*/ 1371762 w 2594501"/>
              <a:gd name="connsiteY8" fmla="*/ 2830508 h 3121026"/>
              <a:gd name="connsiteX9" fmla="*/ 1597049 w 2594501"/>
              <a:gd name="connsiteY9" fmla="*/ 2795166 h 3121026"/>
              <a:gd name="connsiteX10" fmla="*/ 1725888 w 2594501"/>
              <a:gd name="connsiteY10" fmla="*/ 2502900 h 3121026"/>
              <a:gd name="connsiteX11" fmla="*/ 1830119 w 2594501"/>
              <a:gd name="connsiteY11" fmla="*/ 2207419 h 3121026"/>
              <a:gd name="connsiteX12" fmla="*/ 2105327 w 2594501"/>
              <a:gd name="connsiteY12" fmla="*/ 1874555 h 3121026"/>
              <a:gd name="connsiteX13" fmla="*/ 2421696 w 2594501"/>
              <a:gd name="connsiteY13" fmla="*/ 478186 h 3121026"/>
              <a:gd name="connsiteX14" fmla="*/ 2594501 w 2594501"/>
              <a:gd name="connsiteY14" fmla="*/ 0 h 3121026"/>
              <a:gd name="connsiteX0" fmla="*/ 0 w 2594501"/>
              <a:gd name="connsiteY0" fmla="*/ 3121026 h 3121026"/>
              <a:gd name="connsiteX1" fmla="*/ 546833 w 2594501"/>
              <a:gd name="connsiteY1" fmla="*/ 3015584 h 3121026"/>
              <a:gd name="connsiteX2" fmla="*/ 893842 w 2594501"/>
              <a:gd name="connsiteY2" fmla="*/ 3036363 h 3121026"/>
              <a:gd name="connsiteX3" fmla="*/ 965119 w 2594501"/>
              <a:gd name="connsiteY3" fmla="*/ 2564201 h 3121026"/>
              <a:gd name="connsiteX4" fmla="*/ 1023347 w 2594501"/>
              <a:gd name="connsiteY4" fmla="*/ 2458620 h 3121026"/>
              <a:gd name="connsiteX5" fmla="*/ 1102867 w 2594501"/>
              <a:gd name="connsiteY5" fmla="*/ 2992914 h 3121026"/>
              <a:gd name="connsiteX6" fmla="*/ 1201268 w 2594501"/>
              <a:gd name="connsiteY6" fmla="*/ 2900085 h 3121026"/>
              <a:gd name="connsiteX7" fmla="*/ 1279710 w 2594501"/>
              <a:gd name="connsiteY7" fmla="*/ 2704343 h 3121026"/>
              <a:gd name="connsiteX8" fmla="*/ 1371762 w 2594501"/>
              <a:gd name="connsiteY8" fmla="*/ 2830508 h 3121026"/>
              <a:gd name="connsiteX9" fmla="*/ 1597049 w 2594501"/>
              <a:gd name="connsiteY9" fmla="*/ 2795166 h 3121026"/>
              <a:gd name="connsiteX10" fmla="*/ 1725888 w 2594501"/>
              <a:gd name="connsiteY10" fmla="*/ 2502900 h 3121026"/>
              <a:gd name="connsiteX11" fmla="*/ 1830119 w 2594501"/>
              <a:gd name="connsiteY11" fmla="*/ 2207419 h 3121026"/>
              <a:gd name="connsiteX12" fmla="*/ 2105327 w 2594501"/>
              <a:gd name="connsiteY12" fmla="*/ 1874555 h 3121026"/>
              <a:gd name="connsiteX13" fmla="*/ 2421696 w 2594501"/>
              <a:gd name="connsiteY13" fmla="*/ 478186 h 3121026"/>
              <a:gd name="connsiteX14" fmla="*/ 2594501 w 2594501"/>
              <a:gd name="connsiteY14" fmla="*/ 0 h 3121026"/>
              <a:gd name="connsiteX0" fmla="*/ 0 w 2594501"/>
              <a:gd name="connsiteY0" fmla="*/ 3121026 h 3121026"/>
              <a:gd name="connsiteX1" fmla="*/ 546833 w 2594501"/>
              <a:gd name="connsiteY1" fmla="*/ 3015584 h 3121026"/>
              <a:gd name="connsiteX2" fmla="*/ 893842 w 2594501"/>
              <a:gd name="connsiteY2" fmla="*/ 3036363 h 3121026"/>
              <a:gd name="connsiteX3" fmla="*/ 977294 w 2594501"/>
              <a:gd name="connsiteY3" fmla="*/ 2555596 h 3121026"/>
              <a:gd name="connsiteX4" fmla="*/ 1023347 w 2594501"/>
              <a:gd name="connsiteY4" fmla="*/ 2458620 h 3121026"/>
              <a:gd name="connsiteX5" fmla="*/ 1102867 w 2594501"/>
              <a:gd name="connsiteY5" fmla="*/ 2992914 h 3121026"/>
              <a:gd name="connsiteX6" fmla="*/ 1201268 w 2594501"/>
              <a:gd name="connsiteY6" fmla="*/ 2900085 h 3121026"/>
              <a:gd name="connsiteX7" fmla="*/ 1279710 w 2594501"/>
              <a:gd name="connsiteY7" fmla="*/ 2704343 h 3121026"/>
              <a:gd name="connsiteX8" fmla="*/ 1371762 w 2594501"/>
              <a:gd name="connsiteY8" fmla="*/ 2830508 h 3121026"/>
              <a:gd name="connsiteX9" fmla="*/ 1597049 w 2594501"/>
              <a:gd name="connsiteY9" fmla="*/ 2795166 h 3121026"/>
              <a:gd name="connsiteX10" fmla="*/ 1725888 w 2594501"/>
              <a:gd name="connsiteY10" fmla="*/ 2502900 h 3121026"/>
              <a:gd name="connsiteX11" fmla="*/ 1830119 w 2594501"/>
              <a:gd name="connsiteY11" fmla="*/ 2207419 h 3121026"/>
              <a:gd name="connsiteX12" fmla="*/ 2105327 w 2594501"/>
              <a:gd name="connsiteY12" fmla="*/ 1874555 h 3121026"/>
              <a:gd name="connsiteX13" fmla="*/ 2421696 w 2594501"/>
              <a:gd name="connsiteY13" fmla="*/ 478186 h 3121026"/>
              <a:gd name="connsiteX14" fmla="*/ 2594501 w 2594501"/>
              <a:gd name="connsiteY14" fmla="*/ 0 h 3121026"/>
              <a:gd name="connsiteX0" fmla="*/ 0 w 2594501"/>
              <a:gd name="connsiteY0" fmla="*/ 3121026 h 3121026"/>
              <a:gd name="connsiteX1" fmla="*/ 546833 w 2594501"/>
              <a:gd name="connsiteY1" fmla="*/ 3015584 h 3121026"/>
              <a:gd name="connsiteX2" fmla="*/ 924278 w 2594501"/>
              <a:gd name="connsiteY2" fmla="*/ 3010544 h 3121026"/>
              <a:gd name="connsiteX3" fmla="*/ 977294 w 2594501"/>
              <a:gd name="connsiteY3" fmla="*/ 2555596 h 3121026"/>
              <a:gd name="connsiteX4" fmla="*/ 1023347 w 2594501"/>
              <a:gd name="connsiteY4" fmla="*/ 2458620 h 3121026"/>
              <a:gd name="connsiteX5" fmla="*/ 1102867 w 2594501"/>
              <a:gd name="connsiteY5" fmla="*/ 2992914 h 3121026"/>
              <a:gd name="connsiteX6" fmla="*/ 1201268 w 2594501"/>
              <a:gd name="connsiteY6" fmla="*/ 2900085 h 3121026"/>
              <a:gd name="connsiteX7" fmla="*/ 1279710 w 2594501"/>
              <a:gd name="connsiteY7" fmla="*/ 2704343 h 3121026"/>
              <a:gd name="connsiteX8" fmla="*/ 1371762 w 2594501"/>
              <a:gd name="connsiteY8" fmla="*/ 2830508 h 3121026"/>
              <a:gd name="connsiteX9" fmla="*/ 1597049 w 2594501"/>
              <a:gd name="connsiteY9" fmla="*/ 2795166 h 3121026"/>
              <a:gd name="connsiteX10" fmla="*/ 1725888 w 2594501"/>
              <a:gd name="connsiteY10" fmla="*/ 2502900 h 3121026"/>
              <a:gd name="connsiteX11" fmla="*/ 1830119 w 2594501"/>
              <a:gd name="connsiteY11" fmla="*/ 2207419 h 3121026"/>
              <a:gd name="connsiteX12" fmla="*/ 2105327 w 2594501"/>
              <a:gd name="connsiteY12" fmla="*/ 1874555 h 3121026"/>
              <a:gd name="connsiteX13" fmla="*/ 2421696 w 2594501"/>
              <a:gd name="connsiteY13" fmla="*/ 478186 h 3121026"/>
              <a:gd name="connsiteX14" fmla="*/ 2594501 w 2594501"/>
              <a:gd name="connsiteY14" fmla="*/ 0 h 3121026"/>
              <a:gd name="connsiteX0" fmla="*/ 0 w 2594501"/>
              <a:gd name="connsiteY0" fmla="*/ 3121026 h 3121026"/>
              <a:gd name="connsiteX1" fmla="*/ 546833 w 2594501"/>
              <a:gd name="connsiteY1" fmla="*/ 3015584 h 3121026"/>
              <a:gd name="connsiteX2" fmla="*/ 924278 w 2594501"/>
              <a:gd name="connsiteY2" fmla="*/ 3010544 h 3121026"/>
              <a:gd name="connsiteX3" fmla="*/ 977294 w 2594501"/>
              <a:gd name="connsiteY3" fmla="*/ 2555596 h 3121026"/>
              <a:gd name="connsiteX4" fmla="*/ 1023347 w 2594501"/>
              <a:gd name="connsiteY4" fmla="*/ 2458620 h 3121026"/>
              <a:gd name="connsiteX5" fmla="*/ 1102867 w 2594501"/>
              <a:gd name="connsiteY5" fmla="*/ 2992914 h 3121026"/>
              <a:gd name="connsiteX6" fmla="*/ 1201268 w 2594501"/>
              <a:gd name="connsiteY6" fmla="*/ 2900085 h 3121026"/>
              <a:gd name="connsiteX7" fmla="*/ 1279710 w 2594501"/>
              <a:gd name="connsiteY7" fmla="*/ 2704343 h 3121026"/>
              <a:gd name="connsiteX8" fmla="*/ 1371762 w 2594501"/>
              <a:gd name="connsiteY8" fmla="*/ 2830508 h 3121026"/>
              <a:gd name="connsiteX9" fmla="*/ 1597049 w 2594501"/>
              <a:gd name="connsiteY9" fmla="*/ 2795166 h 3121026"/>
              <a:gd name="connsiteX10" fmla="*/ 1725888 w 2594501"/>
              <a:gd name="connsiteY10" fmla="*/ 2502900 h 3121026"/>
              <a:gd name="connsiteX11" fmla="*/ 1830119 w 2594501"/>
              <a:gd name="connsiteY11" fmla="*/ 2207419 h 3121026"/>
              <a:gd name="connsiteX12" fmla="*/ 2105327 w 2594501"/>
              <a:gd name="connsiteY12" fmla="*/ 1874555 h 3121026"/>
              <a:gd name="connsiteX13" fmla="*/ 2421696 w 2594501"/>
              <a:gd name="connsiteY13" fmla="*/ 478186 h 3121026"/>
              <a:gd name="connsiteX14" fmla="*/ 2594501 w 2594501"/>
              <a:gd name="connsiteY14" fmla="*/ 0 h 3121026"/>
              <a:gd name="connsiteX0" fmla="*/ 0 w 2594501"/>
              <a:gd name="connsiteY0" fmla="*/ 3121026 h 3121026"/>
              <a:gd name="connsiteX1" fmla="*/ 546833 w 2594501"/>
              <a:gd name="connsiteY1" fmla="*/ 3015584 h 3121026"/>
              <a:gd name="connsiteX2" fmla="*/ 924278 w 2594501"/>
              <a:gd name="connsiteY2" fmla="*/ 3010544 h 3121026"/>
              <a:gd name="connsiteX3" fmla="*/ 977294 w 2594501"/>
              <a:gd name="connsiteY3" fmla="*/ 2555596 h 3121026"/>
              <a:gd name="connsiteX4" fmla="*/ 1090308 w 2594501"/>
              <a:gd name="connsiteY4" fmla="*/ 2553288 h 3121026"/>
              <a:gd name="connsiteX5" fmla="*/ 1102867 w 2594501"/>
              <a:gd name="connsiteY5" fmla="*/ 2992914 h 3121026"/>
              <a:gd name="connsiteX6" fmla="*/ 1201268 w 2594501"/>
              <a:gd name="connsiteY6" fmla="*/ 2900085 h 3121026"/>
              <a:gd name="connsiteX7" fmla="*/ 1279710 w 2594501"/>
              <a:gd name="connsiteY7" fmla="*/ 2704343 h 3121026"/>
              <a:gd name="connsiteX8" fmla="*/ 1371762 w 2594501"/>
              <a:gd name="connsiteY8" fmla="*/ 2830508 h 3121026"/>
              <a:gd name="connsiteX9" fmla="*/ 1597049 w 2594501"/>
              <a:gd name="connsiteY9" fmla="*/ 2795166 h 3121026"/>
              <a:gd name="connsiteX10" fmla="*/ 1725888 w 2594501"/>
              <a:gd name="connsiteY10" fmla="*/ 2502900 h 3121026"/>
              <a:gd name="connsiteX11" fmla="*/ 1830119 w 2594501"/>
              <a:gd name="connsiteY11" fmla="*/ 2207419 h 3121026"/>
              <a:gd name="connsiteX12" fmla="*/ 2105327 w 2594501"/>
              <a:gd name="connsiteY12" fmla="*/ 1874555 h 3121026"/>
              <a:gd name="connsiteX13" fmla="*/ 2421696 w 2594501"/>
              <a:gd name="connsiteY13" fmla="*/ 478186 h 3121026"/>
              <a:gd name="connsiteX14" fmla="*/ 2594501 w 2594501"/>
              <a:gd name="connsiteY14" fmla="*/ 0 h 3121026"/>
              <a:gd name="connsiteX0" fmla="*/ 0 w 2594501"/>
              <a:gd name="connsiteY0" fmla="*/ 3121026 h 3121026"/>
              <a:gd name="connsiteX1" fmla="*/ 546833 w 2594501"/>
              <a:gd name="connsiteY1" fmla="*/ 3015584 h 3121026"/>
              <a:gd name="connsiteX2" fmla="*/ 924278 w 2594501"/>
              <a:gd name="connsiteY2" fmla="*/ 3010544 h 3121026"/>
              <a:gd name="connsiteX3" fmla="*/ 977294 w 2594501"/>
              <a:gd name="connsiteY3" fmla="*/ 2555596 h 3121026"/>
              <a:gd name="connsiteX4" fmla="*/ 1090308 w 2594501"/>
              <a:gd name="connsiteY4" fmla="*/ 2553288 h 3121026"/>
              <a:gd name="connsiteX5" fmla="*/ 1102867 w 2594501"/>
              <a:gd name="connsiteY5" fmla="*/ 2992914 h 3121026"/>
              <a:gd name="connsiteX6" fmla="*/ 1201268 w 2594501"/>
              <a:gd name="connsiteY6" fmla="*/ 2900085 h 3121026"/>
              <a:gd name="connsiteX7" fmla="*/ 1279710 w 2594501"/>
              <a:gd name="connsiteY7" fmla="*/ 2704343 h 3121026"/>
              <a:gd name="connsiteX8" fmla="*/ 1371762 w 2594501"/>
              <a:gd name="connsiteY8" fmla="*/ 2830508 h 3121026"/>
              <a:gd name="connsiteX9" fmla="*/ 1597049 w 2594501"/>
              <a:gd name="connsiteY9" fmla="*/ 2795166 h 3121026"/>
              <a:gd name="connsiteX10" fmla="*/ 1725888 w 2594501"/>
              <a:gd name="connsiteY10" fmla="*/ 2502900 h 3121026"/>
              <a:gd name="connsiteX11" fmla="*/ 1830119 w 2594501"/>
              <a:gd name="connsiteY11" fmla="*/ 2207419 h 3121026"/>
              <a:gd name="connsiteX12" fmla="*/ 2105327 w 2594501"/>
              <a:gd name="connsiteY12" fmla="*/ 1874555 h 3121026"/>
              <a:gd name="connsiteX13" fmla="*/ 2421696 w 2594501"/>
              <a:gd name="connsiteY13" fmla="*/ 478186 h 3121026"/>
              <a:gd name="connsiteX14" fmla="*/ 2594501 w 2594501"/>
              <a:gd name="connsiteY14" fmla="*/ 0 h 3121026"/>
              <a:gd name="connsiteX0" fmla="*/ 0 w 2594501"/>
              <a:gd name="connsiteY0" fmla="*/ 3121026 h 3121026"/>
              <a:gd name="connsiteX1" fmla="*/ 546833 w 2594501"/>
              <a:gd name="connsiteY1" fmla="*/ 3015584 h 3121026"/>
              <a:gd name="connsiteX2" fmla="*/ 924278 w 2594501"/>
              <a:gd name="connsiteY2" fmla="*/ 3010544 h 3121026"/>
              <a:gd name="connsiteX3" fmla="*/ 977294 w 2594501"/>
              <a:gd name="connsiteY3" fmla="*/ 2555596 h 3121026"/>
              <a:gd name="connsiteX4" fmla="*/ 1090308 w 2594501"/>
              <a:gd name="connsiteY4" fmla="*/ 2553288 h 3121026"/>
              <a:gd name="connsiteX5" fmla="*/ 1102867 w 2594501"/>
              <a:gd name="connsiteY5" fmla="*/ 2992914 h 3121026"/>
              <a:gd name="connsiteX6" fmla="*/ 1256055 w 2594501"/>
              <a:gd name="connsiteY6" fmla="*/ 2900085 h 3121026"/>
              <a:gd name="connsiteX7" fmla="*/ 1279710 w 2594501"/>
              <a:gd name="connsiteY7" fmla="*/ 2704343 h 3121026"/>
              <a:gd name="connsiteX8" fmla="*/ 1371762 w 2594501"/>
              <a:gd name="connsiteY8" fmla="*/ 2830508 h 3121026"/>
              <a:gd name="connsiteX9" fmla="*/ 1597049 w 2594501"/>
              <a:gd name="connsiteY9" fmla="*/ 2795166 h 3121026"/>
              <a:gd name="connsiteX10" fmla="*/ 1725888 w 2594501"/>
              <a:gd name="connsiteY10" fmla="*/ 2502900 h 3121026"/>
              <a:gd name="connsiteX11" fmla="*/ 1830119 w 2594501"/>
              <a:gd name="connsiteY11" fmla="*/ 2207419 h 3121026"/>
              <a:gd name="connsiteX12" fmla="*/ 2105327 w 2594501"/>
              <a:gd name="connsiteY12" fmla="*/ 1874555 h 3121026"/>
              <a:gd name="connsiteX13" fmla="*/ 2421696 w 2594501"/>
              <a:gd name="connsiteY13" fmla="*/ 478186 h 3121026"/>
              <a:gd name="connsiteX14" fmla="*/ 2594501 w 2594501"/>
              <a:gd name="connsiteY14" fmla="*/ 0 h 3121026"/>
              <a:gd name="connsiteX0" fmla="*/ 0 w 2594501"/>
              <a:gd name="connsiteY0" fmla="*/ 3121026 h 3121026"/>
              <a:gd name="connsiteX1" fmla="*/ 546833 w 2594501"/>
              <a:gd name="connsiteY1" fmla="*/ 3015584 h 3121026"/>
              <a:gd name="connsiteX2" fmla="*/ 924278 w 2594501"/>
              <a:gd name="connsiteY2" fmla="*/ 3010544 h 3121026"/>
              <a:gd name="connsiteX3" fmla="*/ 977294 w 2594501"/>
              <a:gd name="connsiteY3" fmla="*/ 2555596 h 3121026"/>
              <a:gd name="connsiteX4" fmla="*/ 1090308 w 2594501"/>
              <a:gd name="connsiteY4" fmla="*/ 2553288 h 3121026"/>
              <a:gd name="connsiteX5" fmla="*/ 1102867 w 2594501"/>
              <a:gd name="connsiteY5" fmla="*/ 2992914 h 3121026"/>
              <a:gd name="connsiteX6" fmla="*/ 1256055 w 2594501"/>
              <a:gd name="connsiteY6" fmla="*/ 2900085 h 3121026"/>
              <a:gd name="connsiteX7" fmla="*/ 1279710 w 2594501"/>
              <a:gd name="connsiteY7" fmla="*/ 2704343 h 3121026"/>
              <a:gd name="connsiteX8" fmla="*/ 1463072 w 2594501"/>
              <a:gd name="connsiteY8" fmla="*/ 2787478 h 3121026"/>
              <a:gd name="connsiteX9" fmla="*/ 1597049 w 2594501"/>
              <a:gd name="connsiteY9" fmla="*/ 2795166 h 3121026"/>
              <a:gd name="connsiteX10" fmla="*/ 1725888 w 2594501"/>
              <a:gd name="connsiteY10" fmla="*/ 2502900 h 3121026"/>
              <a:gd name="connsiteX11" fmla="*/ 1830119 w 2594501"/>
              <a:gd name="connsiteY11" fmla="*/ 2207419 h 3121026"/>
              <a:gd name="connsiteX12" fmla="*/ 2105327 w 2594501"/>
              <a:gd name="connsiteY12" fmla="*/ 1874555 h 3121026"/>
              <a:gd name="connsiteX13" fmla="*/ 2421696 w 2594501"/>
              <a:gd name="connsiteY13" fmla="*/ 478186 h 3121026"/>
              <a:gd name="connsiteX14" fmla="*/ 2594501 w 2594501"/>
              <a:gd name="connsiteY14" fmla="*/ 0 h 3121026"/>
              <a:gd name="connsiteX0" fmla="*/ 0 w 2594501"/>
              <a:gd name="connsiteY0" fmla="*/ 3121026 h 3121026"/>
              <a:gd name="connsiteX1" fmla="*/ 546833 w 2594501"/>
              <a:gd name="connsiteY1" fmla="*/ 3015584 h 3121026"/>
              <a:gd name="connsiteX2" fmla="*/ 924278 w 2594501"/>
              <a:gd name="connsiteY2" fmla="*/ 3010544 h 3121026"/>
              <a:gd name="connsiteX3" fmla="*/ 977294 w 2594501"/>
              <a:gd name="connsiteY3" fmla="*/ 2555596 h 3121026"/>
              <a:gd name="connsiteX4" fmla="*/ 1090308 w 2594501"/>
              <a:gd name="connsiteY4" fmla="*/ 2553288 h 3121026"/>
              <a:gd name="connsiteX5" fmla="*/ 1102867 w 2594501"/>
              <a:gd name="connsiteY5" fmla="*/ 2992914 h 3121026"/>
              <a:gd name="connsiteX6" fmla="*/ 1256055 w 2594501"/>
              <a:gd name="connsiteY6" fmla="*/ 2900085 h 3121026"/>
              <a:gd name="connsiteX7" fmla="*/ 1346672 w 2594501"/>
              <a:gd name="connsiteY7" fmla="*/ 2833434 h 3121026"/>
              <a:gd name="connsiteX8" fmla="*/ 1463072 w 2594501"/>
              <a:gd name="connsiteY8" fmla="*/ 2787478 h 3121026"/>
              <a:gd name="connsiteX9" fmla="*/ 1597049 w 2594501"/>
              <a:gd name="connsiteY9" fmla="*/ 2795166 h 3121026"/>
              <a:gd name="connsiteX10" fmla="*/ 1725888 w 2594501"/>
              <a:gd name="connsiteY10" fmla="*/ 2502900 h 3121026"/>
              <a:gd name="connsiteX11" fmla="*/ 1830119 w 2594501"/>
              <a:gd name="connsiteY11" fmla="*/ 2207419 h 3121026"/>
              <a:gd name="connsiteX12" fmla="*/ 2105327 w 2594501"/>
              <a:gd name="connsiteY12" fmla="*/ 1874555 h 3121026"/>
              <a:gd name="connsiteX13" fmla="*/ 2421696 w 2594501"/>
              <a:gd name="connsiteY13" fmla="*/ 478186 h 3121026"/>
              <a:gd name="connsiteX14" fmla="*/ 2594501 w 2594501"/>
              <a:gd name="connsiteY14" fmla="*/ 0 h 3121026"/>
              <a:gd name="connsiteX0" fmla="*/ 0 w 2594501"/>
              <a:gd name="connsiteY0" fmla="*/ 3121026 h 3121026"/>
              <a:gd name="connsiteX1" fmla="*/ 546833 w 2594501"/>
              <a:gd name="connsiteY1" fmla="*/ 3015584 h 3121026"/>
              <a:gd name="connsiteX2" fmla="*/ 924278 w 2594501"/>
              <a:gd name="connsiteY2" fmla="*/ 3010544 h 3121026"/>
              <a:gd name="connsiteX3" fmla="*/ 977294 w 2594501"/>
              <a:gd name="connsiteY3" fmla="*/ 2555596 h 3121026"/>
              <a:gd name="connsiteX4" fmla="*/ 1090308 w 2594501"/>
              <a:gd name="connsiteY4" fmla="*/ 2553288 h 3121026"/>
              <a:gd name="connsiteX5" fmla="*/ 1102867 w 2594501"/>
              <a:gd name="connsiteY5" fmla="*/ 2992914 h 3121026"/>
              <a:gd name="connsiteX6" fmla="*/ 1353453 w 2594501"/>
              <a:gd name="connsiteY6" fmla="*/ 2693538 h 3121026"/>
              <a:gd name="connsiteX7" fmla="*/ 1346672 w 2594501"/>
              <a:gd name="connsiteY7" fmla="*/ 2833434 h 3121026"/>
              <a:gd name="connsiteX8" fmla="*/ 1463072 w 2594501"/>
              <a:gd name="connsiteY8" fmla="*/ 2787478 h 3121026"/>
              <a:gd name="connsiteX9" fmla="*/ 1597049 w 2594501"/>
              <a:gd name="connsiteY9" fmla="*/ 2795166 h 3121026"/>
              <a:gd name="connsiteX10" fmla="*/ 1725888 w 2594501"/>
              <a:gd name="connsiteY10" fmla="*/ 2502900 h 3121026"/>
              <a:gd name="connsiteX11" fmla="*/ 1830119 w 2594501"/>
              <a:gd name="connsiteY11" fmla="*/ 2207419 h 3121026"/>
              <a:gd name="connsiteX12" fmla="*/ 2105327 w 2594501"/>
              <a:gd name="connsiteY12" fmla="*/ 1874555 h 3121026"/>
              <a:gd name="connsiteX13" fmla="*/ 2421696 w 2594501"/>
              <a:gd name="connsiteY13" fmla="*/ 478186 h 3121026"/>
              <a:gd name="connsiteX14" fmla="*/ 2594501 w 2594501"/>
              <a:gd name="connsiteY14" fmla="*/ 0 h 3121026"/>
              <a:gd name="connsiteX0" fmla="*/ 0 w 2594501"/>
              <a:gd name="connsiteY0" fmla="*/ 3121026 h 3121026"/>
              <a:gd name="connsiteX1" fmla="*/ 546833 w 2594501"/>
              <a:gd name="connsiteY1" fmla="*/ 3015584 h 3121026"/>
              <a:gd name="connsiteX2" fmla="*/ 924278 w 2594501"/>
              <a:gd name="connsiteY2" fmla="*/ 3010544 h 3121026"/>
              <a:gd name="connsiteX3" fmla="*/ 977294 w 2594501"/>
              <a:gd name="connsiteY3" fmla="*/ 2555596 h 3121026"/>
              <a:gd name="connsiteX4" fmla="*/ 1090308 w 2594501"/>
              <a:gd name="connsiteY4" fmla="*/ 2553288 h 3121026"/>
              <a:gd name="connsiteX5" fmla="*/ 1242875 w 2594501"/>
              <a:gd name="connsiteY5" fmla="*/ 2674488 h 3121026"/>
              <a:gd name="connsiteX6" fmla="*/ 1353453 w 2594501"/>
              <a:gd name="connsiteY6" fmla="*/ 2693538 h 3121026"/>
              <a:gd name="connsiteX7" fmla="*/ 1346672 w 2594501"/>
              <a:gd name="connsiteY7" fmla="*/ 2833434 h 3121026"/>
              <a:gd name="connsiteX8" fmla="*/ 1463072 w 2594501"/>
              <a:gd name="connsiteY8" fmla="*/ 2787478 h 3121026"/>
              <a:gd name="connsiteX9" fmla="*/ 1597049 w 2594501"/>
              <a:gd name="connsiteY9" fmla="*/ 2795166 h 3121026"/>
              <a:gd name="connsiteX10" fmla="*/ 1725888 w 2594501"/>
              <a:gd name="connsiteY10" fmla="*/ 2502900 h 3121026"/>
              <a:gd name="connsiteX11" fmla="*/ 1830119 w 2594501"/>
              <a:gd name="connsiteY11" fmla="*/ 2207419 h 3121026"/>
              <a:gd name="connsiteX12" fmla="*/ 2105327 w 2594501"/>
              <a:gd name="connsiteY12" fmla="*/ 1874555 h 3121026"/>
              <a:gd name="connsiteX13" fmla="*/ 2421696 w 2594501"/>
              <a:gd name="connsiteY13" fmla="*/ 478186 h 3121026"/>
              <a:gd name="connsiteX14" fmla="*/ 2594501 w 2594501"/>
              <a:gd name="connsiteY14" fmla="*/ 0 h 3121026"/>
              <a:gd name="connsiteX0" fmla="*/ 0 w 2594501"/>
              <a:gd name="connsiteY0" fmla="*/ 3121026 h 3121026"/>
              <a:gd name="connsiteX1" fmla="*/ 546833 w 2594501"/>
              <a:gd name="connsiteY1" fmla="*/ 3015584 h 3121026"/>
              <a:gd name="connsiteX2" fmla="*/ 924278 w 2594501"/>
              <a:gd name="connsiteY2" fmla="*/ 3010544 h 3121026"/>
              <a:gd name="connsiteX3" fmla="*/ 977294 w 2594501"/>
              <a:gd name="connsiteY3" fmla="*/ 2555596 h 3121026"/>
              <a:gd name="connsiteX4" fmla="*/ 1139007 w 2594501"/>
              <a:gd name="connsiteY4" fmla="*/ 2845897 h 3121026"/>
              <a:gd name="connsiteX5" fmla="*/ 1242875 w 2594501"/>
              <a:gd name="connsiteY5" fmla="*/ 2674488 h 3121026"/>
              <a:gd name="connsiteX6" fmla="*/ 1353453 w 2594501"/>
              <a:gd name="connsiteY6" fmla="*/ 2693538 h 3121026"/>
              <a:gd name="connsiteX7" fmla="*/ 1346672 w 2594501"/>
              <a:gd name="connsiteY7" fmla="*/ 2833434 h 3121026"/>
              <a:gd name="connsiteX8" fmla="*/ 1463072 w 2594501"/>
              <a:gd name="connsiteY8" fmla="*/ 2787478 h 3121026"/>
              <a:gd name="connsiteX9" fmla="*/ 1597049 w 2594501"/>
              <a:gd name="connsiteY9" fmla="*/ 2795166 h 3121026"/>
              <a:gd name="connsiteX10" fmla="*/ 1725888 w 2594501"/>
              <a:gd name="connsiteY10" fmla="*/ 2502900 h 3121026"/>
              <a:gd name="connsiteX11" fmla="*/ 1830119 w 2594501"/>
              <a:gd name="connsiteY11" fmla="*/ 2207419 h 3121026"/>
              <a:gd name="connsiteX12" fmla="*/ 2105327 w 2594501"/>
              <a:gd name="connsiteY12" fmla="*/ 1874555 h 3121026"/>
              <a:gd name="connsiteX13" fmla="*/ 2421696 w 2594501"/>
              <a:gd name="connsiteY13" fmla="*/ 478186 h 3121026"/>
              <a:gd name="connsiteX14" fmla="*/ 2594501 w 2594501"/>
              <a:gd name="connsiteY14" fmla="*/ 0 h 3121026"/>
              <a:gd name="connsiteX0" fmla="*/ 0 w 2594501"/>
              <a:gd name="connsiteY0" fmla="*/ 3121026 h 3121026"/>
              <a:gd name="connsiteX1" fmla="*/ 546833 w 2594501"/>
              <a:gd name="connsiteY1" fmla="*/ 3015584 h 3121026"/>
              <a:gd name="connsiteX2" fmla="*/ 924278 w 2594501"/>
              <a:gd name="connsiteY2" fmla="*/ 3010544 h 3121026"/>
              <a:gd name="connsiteX3" fmla="*/ 1025993 w 2594501"/>
              <a:gd name="connsiteY3" fmla="*/ 2400685 h 3121026"/>
              <a:gd name="connsiteX4" fmla="*/ 1139007 w 2594501"/>
              <a:gd name="connsiteY4" fmla="*/ 2845897 h 3121026"/>
              <a:gd name="connsiteX5" fmla="*/ 1242875 w 2594501"/>
              <a:gd name="connsiteY5" fmla="*/ 2674488 h 3121026"/>
              <a:gd name="connsiteX6" fmla="*/ 1353453 w 2594501"/>
              <a:gd name="connsiteY6" fmla="*/ 2693538 h 3121026"/>
              <a:gd name="connsiteX7" fmla="*/ 1346672 w 2594501"/>
              <a:gd name="connsiteY7" fmla="*/ 2833434 h 3121026"/>
              <a:gd name="connsiteX8" fmla="*/ 1463072 w 2594501"/>
              <a:gd name="connsiteY8" fmla="*/ 2787478 h 3121026"/>
              <a:gd name="connsiteX9" fmla="*/ 1597049 w 2594501"/>
              <a:gd name="connsiteY9" fmla="*/ 2795166 h 3121026"/>
              <a:gd name="connsiteX10" fmla="*/ 1725888 w 2594501"/>
              <a:gd name="connsiteY10" fmla="*/ 2502900 h 3121026"/>
              <a:gd name="connsiteX11" fmla="*/ 1830119 w 2594501"/>
              <a:gd name="connsiteY11" fmla="*/ 2207419 h 3121026"/>
              <a:gd name="connsiteX12" fmla="*/ 2105327 w 2594501"/>
              <a:gd name="connsiteY12" fmla="*/ 1874555 h 3121026"/>
              <a:gd name="connsiteX13" fmla="*/ 2421696 w 2594501"/>
              <a:gd name="connsiteY13" fmla="*/ 478186 h 3121026"/>
              <a:gd name="connsiteX14" fmla="*/ 2594501 w 2594501"/>
              <a:gd name="connsiteY14" fmla="*/ 0 h 3121026"/>
              <a:gd name="connsiteX0" fmla="*/ 0 w 2594501"/>
              <a:gd name="connsiteY0" fmla="*/ 3121026 h 3121026"/>
              <a:gd name="connsiteX1" fmla="*/ 546833 w 2594501"/>
              <a:gd name="connsiteY1" fmla="*/ 3015584 h 3121026"/>
              <a:gd name="connsiteX2" fmla="*/ 924278 w 2594501"/>
              <a:gd name="connsiteY2" fmla="*/ 3010544 h 3121026"/>
              <a:gd name="connsiteX3" fmla="*/ 1025993 w 2594501"/>
              <a:gd name="connsiteY3" fmla="*/ 2400685 h 3121026"/>
              <a:gd name="connsiteX4" fmla="*/ 1139007 w 2594501"/>
              <a:gd name="connsiteY4" fmla="*/ 2845897 h 3121026"/>
              <a:gd name="connsiteX5" fmla="*/ 1242875 w 2594501"/>
              <a:gd name="connsiteY5" fmla="*/ 2674488 h 3121026"/>
              <a:gd name="connsiteX6" fmla="*/ 1353453 w 2594501"/>
              <a:gd name="connsiteY6" fmla="*/ 2693538 h 3121026"/>
              <a:gd name="connsiteX7" fmla="*/ 1346672 w 2594501"/>
              <a:gd name="connsiteY7" fmla="*/ 2833434 h 3121026"/>
              <a:gd name="connsiteX8" fmla="*/ 1463072 w 2594501"/>
              <a:gd name="connsiteY8" fmla="*/ 2787478 h 3121026"/>
              <a:gd name="connsiteX9" fmla="*/ 1597049 w 2594501"/>
              <a:gd name="connsiteY9" fmla="*/ 2795166 h 3121026"/>
              <a:gd name="connsiteX10" fmla="*/ 1725888 w 2594501"/>
              <a:gd name="connsiteY10" fmla="*/ 2502900 h 3121026"/>
              <a:gd name="connsiteX11" fmla="*/ 1830119 w 2594501"/>
              <a:gd name="connsiteY11" fmla="*/ 2207419 h 3121026"/>
              <a:gd name="connsiteX12" fmla="*/ 2105327 w 2594501"/>
              <a:gd name="connsiteY12" fmla="*/ 1874555 h 3121026"/>
              <a:gd name="connsiteX13" fmla="*/ 2421696 w 2594501"/>
              <a:gd name="connsiteY13" fmla="*/ 478186 h 3121026"/>
              <a:gd name="connsiteX14" fmla="*/ 2594501 w 2594501"/>
              <a:gd name="connsiteY14" fmla="*/ 0 h 3121026"/>
              <a:gd name="connsiteX0" fmla="*/ 0 w 2594501"/>
              <a:gd name="connsiteY0" fmla="*/ 3121026 h 3121026"/>
              <a:gd name="connsiteX1" fmla="*/ 546833 w 2594501"/>
              <a:gd name="connsiteY1" fmla="*/ 3015584 h 3121026"/>
              <a:gd name="connsiteX2" fmla="*/ 924278 w 2594501"/>
              <a:gd name="connsiteY2" fmla="*/ 3010544 h 3121026"/>
              <a:gd name="connsiteX3" fmla="*/ 1025993 w 2594501"/>
              <a:gd name="connsiteY3" fmla="*/ 2400685 h 3121026"/>
              <a:gd name="connsiteX4" fmla="*/ 1139007 w 2594501"/>
              <a:gd name="connsiteY4" fmla="*/ 2845897 h 3121026"/>
              <a:gd name="connsiteX5" fmla="*/ 1230700 w 2594501"/>
              <a:gd name="connsiteY5" fmla="*/ 2648669 h 3121026"/>
              <a:gd name="connsiteX6" fmla="*/ 1353453 w 2594501"/>
              <a:gd name="connsiteY6" fmla="*/ 2693538 h 3121026"/>
              <a:gd name="connsiteX7" fmla="*/ 1346672 w 2594501"/>
              <a:gd name="connsiteY7" fmla="*/ 2833434 h 3121026"/>
              <a:gd name="connsiteX8" fmla="*/ 1463072 w 2594501"/>
              <a:gd name="connsiteY8" fmla="*/ 2787478 h 3121026"/>
              <a:gd name="connsiteX9" fmla="*/ 1597049 w 2594501"/>
              <a:gd name="connsiteY9" fmla="*/ 2795166 h 3121026"/>
              <a:gd name="connsiteX10" fmla="*/ 1725888 w 2594501"/>
              <a:gd name="connsiteY10" fmla="*/ 2502900 h 3121026"/>
              <a:gd name="connsiteX11" fmla="*/ 1830119 w 2594501"/>
              <a:gd name="connsiteY11" fmla="*/ 2207419 h 3121026"/>
              <a:gd name="connsiteX12" fmla="*/ 2105327 w 2594501"/>
              <a:gd name="connsiteY12" fmla="*/ 1874555 h 3121026"/>
              <a:gd name="connsiteX13" fmla="*/ 2421696 w 2594501"/>
              <a:gd name="connsiteY13" fmla="*/ 478186 h 3121026"/>
              <a:gd name="connsiteX14" fmla="*/ 2594501 w 2594501"/>
              <a:gd name="connsiteY14" fmla="*/ 0 h 3121026"/>
              <a:gd name="connsiteX0" fmla="*/ 0 w 2594501"/>
              <a:gd name="connsiteY0" fmla="*/ 3121026 h 3121026"/>
              <a:gd name="connsiteX1" fmla="*/ 546833 w 2594501"/>
              <a:gd name="connsiteY1" fmla="*/ 3015584 h 3121026"/>
              <a:gd name="connsiteX2" fmla="*/ 924278 w 2594501"/>
              <a:gd name="connsiteY2" fmla="*/ 3010544 h 3121026"/>
              <a:gd name="connsiteX3" fmla="*/ 1025993 w 2594501"/>
              <a:gd name="connsiteY3" fmla="*/ 2400685 h 3121026"/>
              <a:gd name="connsiteX4" fmla="*/ 1139007 w 2594501"/>
              <a:gd name="connsiteY4" fmla="*/ 2845897 h 3121026"/>
              <a:gd name="connsiteX5" fmla="*/ 1230700 w 2594501"/>
              <a:gd name="connsiteY5" fmla="*/ 2648669 h 3121026"/>
              <a:gd name="connsiteX6" fmla="*/ 1292579 w 2594501"/>
              <a:gd name="connsiteY6" fmla="*/ 2831236 h 3121026"/>
              <a:gd name="connsiteX7" fmla="*/ 1346672 w 2594501"/>
              <a:gd name="connsiteY7" fmla="*/ 2833434 h 3121026"/>
              <a:gd name="connsiteX8" fmla="*/ 1463072 w 2594501"/>
              <a:gd name="connsiteY8" fmla="*/ 2787478 h 3121026"/>
              <a:gd name="connsiteX9" fmla="*/ 1597049 w 2594501"/>
              <a:gd name="connsiteY9" fmla="*/ 2795166 h 3121026"/>
              <a:gd name="connsiteX10" fmla="*/ 1725888 w 2594501"/>
              <a:gd name="connsiteY10" fmla="*/ 2502900 h 3121026"/>
              <a:gd name="connsiteX11" fmla="*/ 1830119 w 2594501"/>
              <a:gd name="connsiteY11" fmla="*/ 2207419 h 3121026"/>
              <a:gd name="connsiteX12" fmla="*/ 2105327 w 2594501"/>
              <a:gd name="connsiteY12" fmla="*/ 1874555 h 3121026"/>
              <a:gd name="connsiteX13" fmla="*/ 2421696 w 2594501"/>
              <a:gd name="connsiteY13" fmla="*/ 478186 h 3121026"/>
              <a:gd name="connsiteX14" fmla="*/ 2594501 w 2594501"/>
              <a:gd name="connsiteY14" fmla="*/ 0 h 3121026"/>
              <a:gd name="connsiteX0" fmla="*/ 0 w 2594501"/>
              <a:gd name="connsiteY0" fmla="*/ 3121026 h 3121026"/>
              <a:gd name="connsiteX1" fmla="*/ 546833 w 2594501"/>
              <a:gd name="connsiteY1" fmla="*/ 3015584 h 3121026"/>
              <a:gd name="connsiteX2" fmla="*/ 924278 w 2594501"/>
              <a:gd name="connsiteY2" fmla="*/ 3010544 h 3121026"/>
              <a:gd name="connsiteX3" fmla="*/ 1025993 w 2594501"/>
              <a:gd name="connsiteY3" fmla="*/ 2400685 h 3121026"/>
              <a:gd name="connsiteX4" fmla="*/ 1139007 w 2594501"/>
              <a:gd name="connsiteY4" fmla="*/ 2845897 h 3121026"/>
              <a:gd name="connsiteX5" fmla="*/ 1230700 w 2594501"/>
              <a:gd name="connsiteY5" fmla="*/ 2648669 h 3121026"/>
              <a:gd name="connsiteX6" fmla="*/ 1292579 w 2594501"/>
              <a:gd name="connsiteY6" fmla="*/ 2831236 h 3121026"/>
              <a:gd name="connsiteX7" fmla="*/ 1358847 w 2594501"/>
              <a:gd name="connsiteY7" fmla="*/ 2738767 h 3121026"/>
              <a:gd name="connsiteX8" fmla="*/ 1463072 w 2594501"/>
              <a:gd name="connsiteY8" fmla="*/ 2787478 h 3121026"/>
              <a:gd name="connsiteX9" fmla="*/ 1597049 w 2594501"/>
              <a:gd name="connsiteY9" fmla="*/ 2795166 h 3121026"/>
              <a:gd name="connsiteX10" fmla="*/ 1725888 w 2594501"/>
              <a:gd name="connsiteY10" fmla="*/ 2502900 h 3121026"/>
              <a:gd name="connsiteX11" fmla="*/ 1830119 w 2594501"/>
              <a:gd name="connsiteY11" fmla="*/ 2207419 h 3121026"/>
              <a:gd name="connsiteX12" fmla="*/ 2105327 w 2594501"/>
              <a:gd name="connsiteY12" fmla="*/ 1874555 h 3121026"/>
              <a:gd name="connsiteX13" fmla="*/ 2421696 w 2594501"/>
              <a:gd name="connsiteY13" fmla="*/ 478186 h 3121026"/>
              <a:gd name="connsiteX14" fmla="*/ 2594501 w 2594501"/>
              <a:gd name="connsiteY14" fmla="*/ 0 h 3121026"/>
              <a:gd name="connsiteX0" fmla="*/ 0 w 2594501"/>
              <a:gd name="connsiteY0" fmla="*/ 3121026 h 3121026"/>
              <a:gd name="connsiteX1" fmla="*/ 546833 w 2594501"/>
              <a:gd name="connsiteY1" fmla="*/ 3015584 h 3121026"/>
              <a:gd name="connsiteX2" fmla="*/ 924278 w 2594501"/>
              <a:gd name="connsiteY2" fmla="*/ 3010544 h 3121026"/>
              <a:gd name="connsiteX3" fmla="*/ 1025993 w 2594501"/>
              <a:gd name="connsiteY3" fmla="*/ 2400685 h 3121026"/>
              <a:gd name="connsiteX4" fmla="*/ 1139007 w 2594501"/>
              <a:gd name="connsiteY4" fmla="*/ 2845897 h 3121026"/>
              <a:gd name="connsiteX5" fmla="*/ 1230700 w 2594501"/>
              <a:gd name="connsiteY5" fmla="*/ 2648669 h 3121026"/>
              <a:gd name="connsiteX6" fmla="*/ 1292579 w 2594501"/>
              <a:gd name="connsiteY6" fmla="*/ 2831236 h 3121026"/>
              <a:gd name="connsiteX7" fmla="*/ 1358847 w 2594501"/>
              <a:gd name="connsiteY7" fmla="*/ 2738767 h 3121026"/>
              <a:gd name="connsiteX8" fmla="*/ 1463072 w 2594501"/>
              <a:gd name="connsiteY8" fmla="*/ 2796085 h 3121026"/>
              <a:gd name="connsiteX9" fmla="*/ 1597049 w 2594501"/>
              <a:gd name="connsiteY9" fmla="*/ 2795166 h 3121026"/>
              <a:gd name="connsiteX10" fmla="*/ 1725888 w 2594501"/>
              <a:gd name="connsiteY10" fmla="*/ 2502900 h 3121026"/>
              <a:gd name="connsiteX11" fmla="*/ 1830119 w 2594501"/>
              <a:gd name="connsiteY11" fmla="*/ 2207419 h 3121026"/>
              <a:gd name="connsiteX12" fmla="*/ 2105327 w 2594501"/>
              <a:gd name="connsiteY12" fmla="*/ 1874555 h 3121026"/>
              <a:gd name="connsiteX13" fmla="*/ 2421696 w 2594501"/>
              <a:gd name="connsiteY13" fmla="*/ 478186 h 3121026"/>
              <a:gd name="connsiteX14" fmla="*/ 2594501 w 2594501"/>
              <a:gd name="connsiteY14" fmla="*/ 0 h 3121026"/>
              <a:gd name="connsiteX0" fmla="*/ 0 w 2594501"/>
              <a:gd name="connsiteY0" fmla="*/ 3121026 h 3121026"/>
              <a:gd name="connsiteX1" fmla="*/ 546833 w 2594501"/>
              <a:gd name="connsiteY1" fmla="*/ 3015584 h 3121026"/>
              <a:gd name="connsiteX2" fmla="*/ 924278 w 2594501"/>
              <a:gd name="connsiteY2" fmla="*/ 3010544 h 3121026"/>
              <a:gd name="connsiteX3" fmla="*/ 1025993 w 2594501"/>
              <a:gd name="connsiteY3" fmla="*/ 2400685 h 3121026"/>
              <a:gd name="connsiteX4" fmla="*/ 1139007 w 2594501"/>
              <a:gd name="connsiteY4" fmla="*/ 2845897 h 3121026"/>
              <a:gd name="connsiteX5" fmla="*/ 1230700 w 2594501"/>
              <a:gd name="connsiteY5" fmla="*/ 2648669 h 3121026"/>
              <a:gd name="connsiteX6" fmla="*/ 1292579 w 2594501"/>
              <a:gd name="connsiteY6" fmla="*/ 2831236 h 3121026"/>
              <a:gd name="connsiteX7" fmla="*/ 1358847 w 2594501"/>
              <a:gd name="connsiteY7" fmla="*/ 2738767 h 3121026"/>
              <a:gd name="connsiteX8" fmla="*/ 1463072 w 2594501"/>
              <a:gd name="connsiteY8" fmla="*/ 2796085 h 3121026"/>
              <a:gd name="connsiteX9" fmla="*/ 1603135 w 2594501"/>
              <a:gd name="connsiteY9" fmla="*/ 2717711 h 3121026"/>
              <a:gd name="connsiteX10" fmla="*/ 1725888 w 2594501"/>
              <a:gd name="connsiteY10" fmla="*/ 2502900 h 3121026"/>
              <a:gd name="connsiteX11" fmla="*/ 1830119 w 2594501"/>
              <a:gd name="connsiteY11" fmla="*/ 2207419 h 3121026"/>
              <a:gd name="connsiteX12" fmla="*/ 2105327 w 2594501"/>
              <a:gd name="connsiteY12" fmla="*/ 1874555 h 3121026"/>
              <a:gd name="connsiteX13" fmla="*/ 2421696 w 2594501"/>
              <a:gd name="connsiteY13" fmla="*/ 478186 h 3121026"/>
              <a:gd name="connsiteX14" fmla="*/ 2594501 w 2594501"/>
              <a:gd name="connsiteY14" fmla="*/ 0 h 3121026"/>
              <a:gd name="connsiteX0" fmla="*/ 0 w 2594501"/>
              <a:gd name="connsiteY0" fmla="*/ 3121026 h 3121026"/>
              <a:gd name="connsiteX1" fmla="*/ 546833 w 2594501"/>
              <a:gd name="connsiteY1" fmla="*/ 3015584 h 3121026"/>
              <a:gd name="connsiteX2" fmla="*/ 924278 w 2594501"/>
              <a:gd name="connsiteY2" fmla="*/ 3010544 h 3121026"/>
              <a:gd name="connsiteX3" fmla="*/ 1025993 w 2594501"/>
              <a:gd name="connsiteY3" fmla="*/ 2400685 h 3121026"/>
              <a:gd name="connsiteX4" fmla="*/ 1139007 w 2594501"/>
              <a:gd name="connsiteY4" fmla="*/ 2845897 h 3121026"/>
              <a:gd name="connsiteX5" fmla="*/ 1230700 w 2594501"/>
              <a:gd name="connsiteY5" fmla="*/ 2648669 h 3121026"/>
              <a:gd name="connsiteX6" fmla="*/ 1292579 w 2594501"/>
              <a:gd name="connsiteY6" fmla="*/ 2831236 h 3121026"/>
              <a:gd name="connsiteX7" fmla="*/ 1358847 w 2594501"/>
              <a:gd name="connsiteY7" fmla="*/ 2738767 h 3121026"/>
              <a:gd name="connsiteX8" fmla="*/ 1463072 w 2594501"/>
              <a:gd name="connsiteY8" fmla="*/ 2796085 h 3121026"/>
              <a:gd name="connsiteX9" fmla="*/ 1603135 w 2594501"/>
              <a:gd name="connsiteY9" fmla="*/ 2717711 h 3121026"/>
              <a:gd name="connsiteX10" fmla="*/ 1725888 w 2594501"/>
              <a:gd name="connsiteY10" fmla="*/ 2502900 h 3121026"/>
              <a:gd name="connsiteX11" fmla="*/ 1830119 w 2594501"/>
              <a:gd name="connsiteY11" fmla="*/ 2207419 h 3121026"/>
              <a:gd name="connsiteX12" fmla="*/ 2105327 w 2594501"/>
              <a:gd name="connsiteY12" fmla="*/ 1874555 h 3121026"/>
              <a:gd name="connsiteX13" fmla="*/ 2457675 w 2594501"/>
              <a:gd name="connsiteY13" fmla="*/ 505702 h 3121026"/>
              <a:gd name="connsiteX14" fmla="*/ 2594501 w 2594501"/>
              <a:gd name="connsiteY14" fmla="*/ 0 h 3121026"/>
              <a:gd name="connsiteX0" fmla="*/ 0 w 2594501"/>
              <a:gd name="connsiteY0" fmla="*/ 3121026 h 3121026"/>
              <a:gd name="connsiteX1" fmla="*/ 546833 w 2594501"/>
              <a:gd name="connsiteY1" fmla="*/ 3015584 h 3121026"/>
              <a:gd name="connsiteX2" fmla="*/ 924278 w 2594501"/>
              <a:gd name="connsiteY2" fmla="*/ 3010544 h 3121026"/>
              <a:gd name="connsiteX3" fmla="*/ 1025993 w 2594501"/>
              <a:gd name="connsiteY3" fmla="*/ 2400685 h 3121026"/>
              <a:gd name="connsiteX4" fmla="*/ 1139007 w 2594501"/>
              <a:gd name="connsiteY4" fmla="*/ 2845897 h 3121026"/>
              <a:gd name="connsiteX5" fmla="*/ 1230700 w 2594501"/>
              <a:gd name="connsiteY5" fmla="*/ 2648669 h 3121026"/>
              <a:gd name="connsiteX6" fmla="*/ 1292579 w 2594501"/>
              <a:gd name="connsiteY6" fmla="*/ 2831236 h 3121026"/>
              <a:gd name="connsiteX7" fmla="*/ 1358847 w 2594501"/>
              <a:gd name="connsiteY7" fmla="*/ 2738767 h 3121026"/>
              <a:gd name="connsiteX8" fmla="*/ 1463072 w 2594501"/>
              <a:gd name="connsiteY8" fmla="*/ 2796085 h 3121026"/>
              <a:gd name="connsiteX9" fmla="*/ 1603135 w 2594501"/>
              <a:gd name="connsiteY9" fmla="*/ 2717711 h 3121026"/>
              <a:gd name="connsiteX10" fmla="*/ 1725888 w 2594501"/>
              <a:gd name="connsiteY10" fmla="*/ 2502900 h 3121026"/>
              <a:gd name="connsiteX11" fmla="*/ 1830119 w 2594501"/>
              <a:gd name="connsiteY11" fmla="*/ 2207419 h 3121026"/>
              <a:gd name="connsiteX12" fmla="*/ 2105327 w 2594501"/>
              <a:gd name="connsiteY12" fmla="*/ 1874555 h 3121026"/>
              <a:gd name="connsiteX13" fmla="*/ 2457675 w 2594501"/>
              <a:gd name="connsiteY13" fmla="*/ 505702 h 3121026"/>
              <a:gd name="connsiteX14" fmla="*/ 2594501 w 2594501"/>
              <a:gd name="connsiteY14" fmla="*/ 0 h 3121026"/>
              <a:gd name="connsiteX0" fmla="*/ 0 w 2594501"/>
              <a:gd name="connsiteY0" fmla="*/ 3121026 h 3121026"/>
              <a:gd name="connsiteX1" fmla="*/ 546833 w 2594501"/>
              <a:gd name="connsiteY1" fmla="*/ 3015584 h 3121026"/>
              <a:gd name="connsiteX2" fmla="*/ 924278 w 2594501"/>
              <a:gd name="connsiteY2" fmla="*/ 3010544 h 3121026"/>
              <a:gd name="connsiteX3" fmla="*/ 1025993 w 2594501"/>
              <a:gd name="connsiteY3" fmla="*/ 2400685 h 3121026"/>
              <a:gd name="connsiteX4" fmla="*/ 1139007 w 2594501"/>
              <a:gd name="connsiteY4" fmla="*/ 2845897 h 3121026"/>
              <a:gd name="connsiteX5" fmla="*/ 1230700 w 2594501"/>
              <a:gd name="connsiteY5" fmla="*/ 2648669 h 3121026"/>
              <a:gd name="connsiteX6" fmla="*/ 1292579 w 2594501"/>
              <a:gd name="connsiteY6" fmla="*/ 2831236 h 3121026"/>
              <a:gd name="connsiteX7" fmla="*/ 1358847 w 2594501"/>
              <a:gd name="connsiteY7" fmla="*/ 2738767 h 3121026"/>
              <a:gd name="connsiteX8" fmla="*/ 1463072 w 2594501"/>
              <a:gd name="connsiteY8" fmla="*/ 2796085 h 3121026"/>
              <a:gd name="connsiteX9" fmla="*/ 1603135 w 2594501"/>
              <a:gd name="connsiteY9" fmla="*/ 2717711 h 3121026"/>
              <a:gd name="connsiteX10" fmla="*/ 1725888 w 2594501"/>
              <a:gd name="connsiteY10" fmla="*/ 2502900 h 3121026"/>
              <a:gd name="connsiteX11" fmla="*/ 1830119 w 2594501"/>
              <a:gd name="connsiteY11" fmla="*/ 2207419 h 3121026"/>
              <a:gd name="connsiteX12" fmla="*/ 2105327 w 2594501"/>
              <a:gd name="connsiteY12" fmla="*/ 1874555 h 3121026"/>
              <a:gd name="connsiteX13" fmla="*/ 2457675 w 2594501"/>
              <a:gd name="connsiteY13" fmla="*/ 505702 h 3121026"/>
              <a:gd name="connsiteX14" fmla="*/ 2594501 w 2594501"/>
              <a:gd name="connsiteY14" fmla="*/ 0 h 3121026"/>
              <a:gd name="connsiteX0" fmla="*/ 0 w 2594501"/>
              <a:gd name="connsiteY0" fmla="*/ 3121026 h 3121026"/>
              <a:gd name="connsiteX1" fmla="*/ 546833 w 2594501"/>
              <a:gd name="connsiteY1" fmla="*/ 3015584 h 3121026"/>
              <a:gd name="connsiteX2" fmla="*/ 924278 w 2594501"/>
              <a:gd name="connsiteY2" fmla="*/ 3010544 h 3121026"/>
              <a:gd name="connsiteX3" fmla="*/ 1025993 w 2594501"/>
              <a:gd name="connsiteY3" fmla="*/ 2400685 h 3121026"/>
              <a:gd name="connsiteX4" fmla="*/ 1139007 w 2594501"/>
              <a:gd name="connsiteY4" fmla="*/ 2845897 h 3121026"/>
              <a:gd name="connsiteX5" fmla="*/ 1230700 w 2594501"/>
              <a:gd name="connsiteY5" fmla="*/ 2648669 h 3121026"/>
              <a:gd name="connsiteX6" fmla="*/ 1292579 w 2594501"/>
              <a:gd name="connsiteY6" fmla="*/ 2831236 h 3121026"/>
              <a:gd name="connsiteX7" fmla="*/ 1358847 w 2594501"/>
              <a:gd name="connsiteY7" fmla="*/ 2738767 h 3121026"/>
              <a:gd name="connsiteX8" fmla="*/ 1463072 w 2594501"/>
              <a:gd name="connsiteY8" fmla="*/ 2796085 h 3121026"/>
              <a:gd name="connsiteX9" fmla="*/ 1603135 w 2594501"/>
              <a:gd name="connsiteY9" fmla="*/ 2717711 h 3121026"/>
              <a:gd name="connsiteX10" fmla="*/ 1725888 w 2594501"/>
              <a:gd name="connsiteY10" fmla="*/ 2502900 h 3121026"/>
              <a:gd name="connsiteX11" fmla="*/ 1830119 w 2594501"/>
              <a:gd name="connsiteY11" fmla="*/ 2207419 h 3121026"/>
              <a:gd name="connsiteX12" fmla="*/ 2105327 w 2594501"/>
              <a:gd name="connsiteY12" fmla="*/ 1874555 h 3121026"/>
              <a:gd name="connsiteX13" fmla="*/ 2457675 w 2594501"/>
              <a:gd name="connsiteY13" fmla="*/ 505702 h 3121026"/>
              <a:gd name="connsiteX14" fmla="*/ 2594501 w 2594501"/>
              <a:gd name="connsiteY14" fmla="*/ 0 h 3121026"/>
              <a:gd name="connsiteX0" fmla="*/ 0 w 2594501"/>
              <a:gd name="connsiteY0" fmla="*/ 3121026 h 3121026"/>
              <a:gd name="connsiteX1" fmla="*/ 546833 w 2594501"/>
              <a:gd name="connsiteY1" fmla="*/ 3015584 h 3121026"/>
              <a:gd name="connsiteX2" fmla="*/ 924278 w 2594501"/>
              <a:gd name="connsiteY2" fmla="*/ 3010544 h 3121026"/>
              <a:gd name="connsiteX3" fmla="*/ 1025993 w 2594501"/>
              <a:gd name="connsiteY3" fmla="*/ 2400685 h 3121026"/>
              <a:gd name="connsiteX4" fmla="*/ 1139007 w 2594501"/>
              <a:gd name="connsiteY4" fmla="*/ 2845897 h 3121026"/>
              <a:gd name="connsiteX5" fmla="*/ 1230700 w 2594501"/>
              <a:gd name="connsiteY5" fmla="*/ 2648669 h 3121026"/>
              <a:gd name="connsiteX6" fmla="*/ 1292579 w 2594501"/>
              <a:gd name="connsiteY6" fmla="*/ 2831236 h 3121026"/>
              <a:gd name="connsiteX7" fmla="*/ 1358847 w 2594501"/>
              <a:gd name="connsiteY7" fmla="*/ 2738767 h 3121026"/>
              <a:gd name="connsiteX8" fmla="*/ 1463072 w 2594501"/>
              <a:gd name="connsiteY8" fmla="*/ 2796085 h 3121026"/>
              <a:gd name="connsiteX9" fmla="*/ 1603135 w 2594501"/>
              <a:gd name="connsiteY9" fmla="*/ 2717711 h 3121026"/>
              <a:gd name="connsiteX10" fmla="*/ 1725888 w 2594501"/>
              <a:gd name="connsiteY10" fmla="*/ 2502900 h 3121026"/>
              <a:gd name="connsiteX11" fmla="*/ 1830119 w 2594501"/>
              <a:gd name="connsiteY11" fmla="*/ 2207419 h 3121026"/>
              <a:gd name="connsiteX12" fmla="*/ 2105327 w 2594501"/>
              <a:gd name="connsiteY12" fmla="*/ 1874555 h 3121026"/>
              <a:gd name="connsiteX13" fmla="*/ 2343742 w 2594501"/>
              <a:gd name="connsiteY13" fmla="*/ 994114 h 3121026"/>
              <a:gd name="connsiteX14" fmla="*/ 2594501 w 2594501"/>
              <a:gd name="connsiteY14" fmla="*/ 0 h 3121026"/>
              <a:gd name="connsiteX0" fmla="*/ 0 w 2594501"/>
              <a:gd name="connsiteY0" fmla="*/ 3121026 h 3121026"/>
              <a:gd name="connsiteX1" fmla="*/ 546833 w 2594501"/>
              <a:gd name="connsiteY1" fmla="*/ 3015584 h 3121026"/>
              <a:gd name="connsiteX2" fmla="*/ 924278 w 2594501"/>
              <a:gd name="connsiteY2" fmla="*/ 3010544 h 3121026"/>
              <a:gd name="connsiteX3" fmla="*/ 1025993 w 2594501"/>
              <a:gd name="connsiteY3" fmla="*/ 2400685 h 3121026"/>
              <a:gd name="connsiteX4" fmla="*/ 1139007 w 2594501"/>
              <a:gd name="connsiteY4" fmla="*/ 2845897 h 3121026"/>
              <a:gd name="connsiteX5" fmla="*/ 1230700 w 2594501"/>
              <a:gd name="connsiteY5" fmla="*/ 2648669 h 3121026"/>
              <a:gd name="connsiteX6" fmla="*/ 1292579 w 2594501"/>
              <a:gd name="connsiteY6" fmla="*/ 2831236 h 3121026"/>
              <a:gd name="connsiteX7" fmla="*/ 1358847 w 2594501"/>
              <a:gd name="connsiteY7" fmla="*/ 2738767 h 3121026"/>
              <a:gd name="connsiteX8" fmla="*/ 1463072 w 2594501"/>
              <a:gd name="connsiteY8" fmla="*/ 2796085 h 3121026"/>
              <a:gd name="connsiteX9" fmla="*/ 1603135 w 2594501"/>
              <a:gd name="connsiteY9" fmla="*/ 2717711 h 3121026"/>
              <a:gd name="connsiteX10" fmla="*/ 1725888 w 2594501"/>
              <a:gd name="connsiteY10" fmla="*/ 2502900 h 3121026"/>
              <a:gd name="connsiteX11" fmla="*/ 1830119 w 2594501"/>
              <a:gd name="connsiteY11" fmla="*/ 2207419 h 3121026"/>
              <a:gd name="connsiteX12" fmla="*/ 2105327 w 2594501"/>
              <a:gd name="connsiteY12" fmla="*/ 1874555 h 3121026"/>
              <a:gd name="connsiteX13" fmla="*/ 2391714 w 2594501"/>
              <a:gd name="connsiteY13" fmla="*/ 1014752 h 3121026"/>
              <a:gd name="connsiteX14" fmla="*/ 2594501 w 2594501"/>
              <a:gd name="connsiteY14" fmla="*/ 0 h 3121026"/>
              <a:gd name="connsiteX0" fmla="*/ 0 w 2594501"/>
              <a:gd name="connsiteY0" fmla="*/ 3121026 h 3121026"/>
              <a:gd name="connsiteX1" fmla="*/ 546833 w 2594501"/>
              <a:gd name="connsiteY1" fmla="*/ 3015584 h 3121026"/>
              <a:gd name="connsiteX2" fmla="*/ 924278 w 2594501"/>
              <a:gd name="connsiteY2" fmla="*/ 3010544 h 3121026"/>
              <a:gd name="connsiteX3" fmla="*/ 1025993 w 2594501"/>
              <a:gd name="connsiteY3" fmla="*/ 2400685 h 3121026"/>
              <a:gd name="connsiteX4" fmla="*/ 1139007 w 2594501"/>
              <a:gd name="connsiteY4" fmla="*/ 2845897 h 3121026"/>
              <a:gd name="connsiteX5" fmla="*/ 1230700 w 2594501"/>
              <a:gd name="connsiteY5" fmla="*/ 2648669 h 3121026"/>
              <a:gd name="connsiteX6" fmla="*/ 1292579 w 2594501"/>
              <a:gd name="connsiteY6" fmla="*/ 2831236 h 3121026"/>
              <a:gd name="connsiteX7" fmla="*/ 1358847 w 2594501"/>
              <a:gd name="connsiteY7" fmla="*/ 2738767 h 3121026"/>
              <a:gd name="connsiteX8" fmla="*/ 1463072 w 2594501"/>
              <a:gd name="connsiteY8" fmla="*/ 2796085 h 3121026"/>
              <a:gd name="connsiteX9" fmla="*/ 1603135 w 2594501"/>
              <a:gd name="connsiteY9" fmla="*/ 2717711 h 3121026"/>
              <a:gd name="connsiteX10" fmla="*/ 1725888 w 2594501"/>
              <a:gd name="connsiteY10" fmla="*/ 2502900 h 3121026"/>
              <a:gd name="connsiteX11" fmla="*/ 1830119 w 2594501"/>
              <a:gd name="connsiteY11" fmla="*/ 2207419 h 3121026"/>
              <a:gd name="connsiteX12" fmla="*/ 2171288 w 2594501"/>
              <a:gd name="connsiteY12" fmla="*/ 1943345 h 3121026"/>
              <a:gd name="connsiteX13" fmla="*/ 2391714 w 2594501"/>
              <a:gd name="connsiteY13" fmla="*/ 1014752 h 3121026"/>
              <a:gd name="connsiteX14" fmla="*/ 2594501 w 2594501"/>
              <a:gd name="connsiteY14" fmla="*/ 0 h 3121026"/>
              <a:gd name="connsiteX0" fmla="*/ 0 w 2594501"/>
              <a:gd name="connsiteY0" fmla="*/ 3121026 h 3121026"/>
              <a:gd name="connsiteX1" fmla="*/ 546833 w 2594501"/>
              <a:gd name="connsiteY1" fmla="*/ 3015584 h 3121026"/>
              <a:gd name="connsiteX2" fmla="*/ 924278 w 2594501"/>
              <a:gd name="connsiteY2" fmla="*/ 3010544 h 3121026"/>
              <a:gd name="connsiteX3" fmla="*/ 1025993 w 2594501"/>
              <a:gd name="connsiteY3" fmla="*/ 2400685 h 3121026"/>
              <a:gd name="connsiteX4" fmla="*/ 1139007 w 2594501"/>
              <a:gd name="connsiteY4" fmla="*/ 2845897 h 3121026"/>
              <a:gd name="connsiteX5" fmla="*/ 1230700 w 2594501"/>
              <a:gd name="connsiteY5" fmla="*/ 2648669 h 3121026"/>
              <a:gd name="connsiteX6" fmla="*/ 1292579 w 2594501"/>
              <a:gd name="connsiteY6" fmla="*/ 2831236 h 3121026"/>
              <a:gd name="connsiteX7" fmla="*/ 1358847 w 2594501"/>
              <a:gd name="connsiteY7" fmla="*/ 2738767 h 3121026"/>
              <a:gd name="connsiteX8" fmla="*/ 1463072 w 2594501"/>
              <a:gd name="connsiteY8" fmla="*/ 2796085 h 3121026"/>
              <a:gd name="connsiteX9" fmla="*/ 1603135 w 2594501"/>
              <a:gd name="connsiteY9" fmla="*/ 2717711 h 3121026"/>
              <a:gd name="connsiteX10" fmla="*/ 1725888 w 2594501"/>
              <a:gd name="connsiteY10" fmla="*/ 2502900 h 3121026"/>
              <a:gd name="connsiteX11" fmla="*/ 1830119 w 2594501"/>
              <a:gd name="connsiteY11" fmla="*/ 2207419 h 3121026"/>
              <a:gd name="connsiteX12" fmla="*/ 2171288 w 2594501"/>
              <a:gd name="connsiteY12" fmla="*/ 1943345 h 3121026"/>
              <a:gd name="connsiteX13" fmla="*/ 2391714 w 2594501"/>
              <a:gd name="connsiteY13" fmla="*/ 1014752 h 3121026"/>
              <a:gd name="connsiteX14" fmla="*/ 2594501 w 2594501"/>
              <a:gd name="connsiteY14" fmla="*/ 0 h 3121026"/>
              <a:gd name="connsiteX0" fmla="*/ 0 w 2594501"/>
              <a:gd name="connsiteY0" fmla="*/ 3121026 h 3121026"/>
              <a:gd name="connsiteX1" fmla="*/ 546833 w 2594501"/>
              <a:gd name="connsiteY1" fmla="*/ 3015584 h 3121026"/>
              <a:gd name="connsiteX2" fmla="*/ 924278 w 2594501"/>
              <a:gd name="connsiteY2" fmla="*/ 3010544 h 3121026"/>
              <a:gd name="connsiteX3" fmla="*/ 1025993 w 2594501"/>
              <a:gd name="connsiteY3" fmla="*/ 2400685 h 3121026"/>
              <a:gd name="connsiteX4" fmla="*/ 1139007 w 2594501"/>
              <a:gd name="connsiteY4" fmla="*/ 2845897 h 3121026"/>
              <a:gd name="connsiteX5" fmla="*/ 1230700 w 2594501"/>
              <a:gd name="connsiteY5" fmla="*/ 2648669 h 3121026"/>
              <a:gd name="connsiteX6" fmla="*/ 1292579 w 2594501"/>
              <a:gd name="connsiteY6" fmla="*/ 2831236 h 3121026"/>
              <a:gd name="connsiteX7" fmla="*/ 1358847 w 2594501"/>
              <a:gd name="connsiteY7" fmla="*/ 2738767 h 3121026"/>
              <a:gd name="connsiteX8" fmla="*/ 1463072 w 2594501"/>
              <a:gd name="connsiteY8" fmla="*/ 2796085 h 3121026"/>
              <a:gd name="connsiteX9" fmla="*/ 1603135 w 2594501"/>
              <a:gd name="connsiteY9" fmla="*/ 2717711 h 3121026"/>
              <a:gd name="connsiteX10" fmla="*/ 1725888 w 2594501"/>
              <a:gd name="connsiteY10" fmla="*/ 2502900 h 3121026"/>
              <a:gd name="connsiteX11" fmla="*/ 1830119 w 2594501"/>
              <a:gd name="connsiteY11" fmla="*/ 2207419 h 3121026"/>
              <a:gd name="connsiteX12" fmla="*/ 2171288 w 2594501"/>
              <a:gd name="connsiteY12" fmla="*/ 1943345 h 3121026"/>
              <a:gd name="connsiteX13" fmla="*/ 2373725 w 2594501"/>
              <a:gd name="connsiteY13" fmla="*/ 1021631 h 3121026"/>
              <a:gd name="connsiteX14" fmla="*/ 2594501 w 2594501"/>
              <a:gd name="connsiteY14" fmla="*/ 0 h 3121026"/>
              <a:gd name="connsiteX0" fmla="*/ 0 w 2594501"/>
              <a:gd name="connsiteY0" fmla="*/ 3121026 h 3121026"/>
              <a:gd name="connsiteX1" fmla="*/ 546833 w 2594501"/>
              <a:gd name="connsiteY1" fmla="*/ 3015584 h 3121026"/>
              <a:gd name="connsiteX2" fmla="*/ 924278 w 2594501"/>
              <a:gd name="connsiteY2" fmla="*/ 3010544 h 3121026"/>
              <a:gd name="connsiteX3" fmla="*/ 1025993 w 2594501"/>
              <a:gd name="connsiteY3" fmla="*/ 2400685 h 3121026"/>
              <a:gd name="connsiteX4" fmla="*/ 1139007 w 2594501"/>
              <a:gd name="connsiteY4" fmla="*/ 2845897 h 3121026"/>
              <a:gd name="connsiteX5" fmla="*/ 1230700 w 2594501"/>
              <a:gd name="connsiteY5" fmla="*/ 2648669 h 3121026"/>
              <a:gd name="connsiteX6" fmla="*/ 1292579 w 2594501"/>
              <a:gd name="connsiteY6" fmla="*/ 2831236 h 3121026"/>
              <a:gd name="connsiteX7" fmla="*/ 1358847 w 2594501"/>
              <a:gd name="connsiteY7" fmla="*/ 2738767 h 3121026"/>
              <a:gd name="connsiteX8" fmla="*/ 1463072 w 2594501"/>
              <a:gd name="connsiteY8" fmla="*/ 2796085 h 3121026"/>
              <a:gd name="connsiteX9" fmla="*/ 1603135 w 2594501"/>
              <a:gd name="connsiteY9" fmla="*/ 2717711 h 3121026"/>
              <a:gd name="connsiteX10" fmla="*/ 1725888 w 2594501"/>
              <a:gd name="connsiteY10" fmla="*/ 2502900 h 3121026"/>
              <a:gd name="connsiteX11" fmla="*/ 1848108 w 2594501"/>
              <a:gd name="connsiteY11" fmla="*/ 2145508 h 3121026"/>
              <a:gd name="connsiteX12" fmla="*/ 2171288 w 2594501"/>
              <a:gd name="connsiteY12" fmla="*/ 1943345 h 3121026"/>
              <a:gd name="connsiteX13" fmla="*/ 2373725 w 2594501"/>
              <a:gd name="connsiteY13" fmla="*/ 1021631 h 3121026"/>
              <a:gd name="connsiteX14" fmla="*/ 2594501 w 2594501"/>
              <a:gd name="connsiteY14" fmla="*/ 0 h 312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94501" h="3121026">
                <a:moveTo>
                  <a:pt x="0" y="3121026"/>
                </a:moveTo>
                <a:cubicBezTo>
                  <a:pt x="357574" y="3100095"/>
                  <a:pt x="392787" y="3033998"/>
                  <a:pt x="546833" y="3015584"/>
                </a:cubicBezTo>
                <a:cubicBezTo>
                  <a:pt x="700879" y="2997170"/>
                  <a:pt x="844418" y="3113027"/>
                  <a:pt x="924278" y="3010544"/>
                </a:cubicBezTo>
                <a:cubicBezTo>
                  <a:pt x="1004138" y="2908061"/>
                  <a:pt x="1009482" y="2495541"/>
                  <a:pt x="1025993" y="2400685"/>
                </a:cubicBezTo>
                <a:cubicBezTo>
                  <a:pt x="1042504" y="2305829"/>
                  <a:pt x="1104889" y="2804566"/>
                  <a:pt x="1139007" y="2845897"/>
                </a:cubicBezTo>
                <a:cubicBezTo>
                  <a:pt x="1173125" y="2887228"/>
                  <a:pt x="1205105" y="2651112"/>
                  <a:pt x="1230700" y="2648669"/>
                </a:cubicBezTo>
                <a:cubicBezTo>
                  <a:pt x="1256295" y="2646226"/>
                  <a:pt x="1271221" y="2816220"/>
                  <a:pt x="1292579" y="2831236"/>
                </a:cubicBezTo>
                <a:cubicBezTo>
                  <a:pt x="1313937" y="2846252"/>
                  <a:pt x="1330432" y="2744625"/>
                  <a:pt x="1358847" y="2738767"/>
                </a:cubicBezTo>
                <a:cubicBezTo>
                  <a:pt x="1387262" y="2732909"/>
                  <a:pt x="1422357" y="2799594"/>
                  <a:pt x="1463072" y="2796085"/>
                </a:cubicBezTo>
                <a:cubicBezTo>
                  <a:pt x="1503787" y="2792576"/>
                  <a:pt x="1559332" y="2766575"/>
                  <a:pt x="1603135" y="2717711"/>
                </a:cubicBezTo>
                <a:cubicBezTo>
                  <a:pt x="1646938" y="2668847"/>
                  <a:pt x="1685059" y="2598267"/>
                  <a:pt x="1725888" y="2502900"/>
                </a:cubicBezTo>
                <a:cubicBezTo>
                  <a:pt x="1766717" y="2407533"/>
                  <a:pt x="1773875" y="2238767"/>
                  <a:pt x="1848108" y="2145508"/>
                </a:cubicBezTo>
                <a:cubicBezTo>
                  <a:pt x="1922341" y="2052249"/>
                  <a:pt x="2083685" y="2130658"/>
                  <a:pt x="2171288" y="1943345"/>
                </a:cubicBezTo>
                <a:cubicBezTo>
                  <a:pt x="2258891" y="1756032"/>
                  <a:pt x="2303190" y="1345522"/>
                  <a:pt x="2373725" y="1021631"/>
                </a:cubicBezTo>
                <a:cubicBezTo>
                  <a:pt x="2444260" y="697740"/>
                  <a:pt x="2469164" y="274358"/>
                  <a:pt x="2594501" y="0"/>
                </a:cubicBezTo>
              </a:path>
            </a:pathLst>
          </a:cu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1087930" y="2118608"/>
            <a:ext cx="1961204" cy="1389063"/>
          </a:xfrm>
          <a:custGeom>
            <a:avLst/>
            <a:gdLst>
              <a:gd name="connsiteX0" fmla="*/ 0 w 2882900"/>
              <a:gd name="connsiteY0" fmla="*/ 3213100 h 3213100"/>
              <a:gd name="connsiteX1" fmla="*/ 444500 w 2882900"/>
              <a:gd name="connsiteY1" fmla="*/ 1485900 h 3213100"/>
              <a:gd name="connsiteX2" fmla="*/ 838200 w 2882900"/>
              <a:gd name="connsiteY2" fmla="*/ 190500 h 3213100"/>
              <a:gd name="connsiteX3" fmla="*/ 1016000 w 2882900"/>
              <a:gd name="connsiteY3" fmla="*/ 0 h 3213100"/>
              <a:gd name="connsiteX4" fmla="*/ 1193800 w 2882900"/>
              <a:gd name="connsiteY4" fmla="*/ 279400 h 3213100"/>
              <a:gd name="connsiteX5" fmla="*/ 1739900 w 2882900"/>
              <a:gd name="connsiteY5" fmla="*/ 2273300 h 3213100"/>
              <a:gd name="connsiteX6" fmla="*/ 2362200 w 2882900"/>
              <a:gd name="connsiteY6" fmla="*/ 3187700 h 3213100"/>
              <a:gd name="connsiteX7" fmla="*/ 2882900 w 2882900"/>
              <a:gd name="connsiteY7" fmla="*/ 3175000 h 3213100"/>
              <a:gd name="connsiteX0" fmla="*/ 0 w 2867025"/>
              <a:gd name="connsiteY0" fmla="*/ 3194050 h 3194050"/>
              <a:gd name="connsiteX1" fmla="*/ 428625 w 2867025"/>
              <a:gd name="connsiteY1" fmla="*/ 1485900 h 3194050"/>
              <a:gd name="connsiteX2" fmla="*/ 822325 w 2867025"/>
              <a:gd name="connsiteY2" fmla="*/ 190500 h 3194050"/>
              <a:gd name="connsiteX3" fmla="*/ 1000125 w 2867025"/>
              <a:gd name="connsiteY3" fmla="*/ 0 h 3194050"/>
              <a:gd name="connsiteX4" fmla="*/ 1177925 w 2867025"/>
              <a:gd name="connsiteY4" fmla="*/ 279400 h 3194050"/>
              <a:gd name="connsiteX5" fmla="*/ 1724025 w 2867025"/>
              <a:gd name="connsiteY5" fmla="*/ 2273300 h 3194050"/>
              <a:gd name="connsiteX6" fmla="*/ 2346325 w 2867025"/>
              <a:gd name="connsiteY6" fmla="*/ 3187700 h 3194050"/>
              <a:gd name="connsiteX7" fmla="*/ 2867025 w 2867025"/>
              <a:gd name="connsiteY7" fmla="*/ 3175000 h 3194050"/>
              <a:gd name="connsiteX0" fmla="*/ 0 w 2933700"/>
              <a:gd name="connsiteY0" fmla="*/ 3203575 h 3203575"/>
              <a:gd name="connsiteX1" fmla="*/ 495300 w 2933700"/>
              <a:gd name="connsiteY1" fmla="*/ 1485900 h 3203575"/>
              <a:gd name="connsiteX2" fmla="*/ 889000 w 2933700"/>
              <a:gd name="connsiteY2" fmla="*/ 190500 h 3203575"/>
              <a:gd name="connsiteX3" fmla="*/ 1066800 w 2933700"/>
              <a:gd name="connsiteY3" fmla="*/ 0 h 3203575"/>
              <a:gd name="connsiteX4" fmla="*/ 1244600 w 2933700"/>
              <a:gd name="connsiteY4" fmla="*/ 279400 h 3203575"/>
              <a:gd name="connsiteX5" fmla="*/ 1790700 w 2933700"/>
              <a:gd name="connsiteY5" fmla="*/ 2273300 h 3203575"/>
              <a:gd name="connsiteX6" fmla="*/ 2413000 w 2933700"/>
              <a:gd name="connsiteY6" fmla="*/ 3187700 h 3203575"/>
              <a:gd name="connsiteX7" fmla="*/ 2933700 w 2933700"/>
              <a:gd name="connsiteY7" fmla="*/ 3175000 h 3203575"/>
              <a:gd name="connsiteX0" fmla="*/ 0 w 2933700"/>
              <a:gd name="connsiteY0" fmla="*/ 3203575 h 3205906"/>
              <a:gd name="connsiteX1" fmla="*/ 495300 w 2933700"/>
              <a:gd name="connsiteY1" fmla="*/ 1485900 h 3205906"/>
              <a:gd name="connsiteX2" fmla="*/ 889000 w 2933700"/>
              <a:gd name="connsiteY2" fmla="*/ 190500 h 3205906"/>
              <a:gd name="connsiteX3" fmla="*/ 1066800 w 2933700"/>
              <a:gd name="connsiteY3" fmla="*/ 0 h 3205906"/>
              <a:gd name="connsiteX4" fmla="*/ 1244600 w 2933700"/>
              <a:gd name="connsiteY4" fmla="*/ 279400 h 3205906"/>
              <a:gd name="connsiteX5" fmla="*/ 1790700 w 2933700"/>
              <a:gd name="connsiteY5" fmla="*/ 2273300 h 3205906"/>
              <a:gd name="connsiteX6" fmla="*/ 2413000 w 2933700"/>
              <a:gd name="connsiteY6" fmla="*/ 3187700 h 3205906"/>
              <a:gd name="connsiteX7" fmla="*/ 2933700 w 2933700"/>
              <a:gd name="connsiteY7" fmla="*/ 3175000 h 3205906"/>
              <a:gd name="connsiteX0" fmla="*/ 0 w 2933700"/>
              <a:gd name="connsiteY0" fmla="*/ 3203575 h 3205942"/>
              <a:gd name="connsiteX1" fmla="*/ 495300 w 2933700"/>
              <a:gd name="connsiteY1" fmla="*/ 1485900 h 3205942"/>
              <a:gd name="connsiteX2" fmla="*/ 889000 w 2933700"/>
              <a:gd name="connsiteY2" fmla="*/ 190500 h 3205942"/>
              <a:gd name="connsiteX3" fmla="*/ 1066800 w 2933700"/>
              <a:gd name="connsiteY3" fmla="*/ 0 h 3205942"/>
              <a:gd name="connsiteX4" fmla="*/ 1244600 w 2933700"/>
              <a:gd name="connsiteY4" fmla="*/ 279400 h 3205942"/>
              <a:gd name="connsiteX5" fmla="*/ 1790700 w 2933700"/>
              <a:gd name="connsiteY5" fmla="*/ 2273300 h 3205942"/>
              <a:gd name="connsiteX6" fmla="*/ 2413000 w 2933700"/>
              <a:gd name="connsiteY6" fmla="*/ 3187700 h 3205942"/>
              <a:gd name="connsiteX7" fmla="*/ 2933700 w 2933700"/>
              <a:gd name="connsiteY7" fmla="*/ 3175000 h 3205942"/>
              <a:gd name="connsiteX0" fmla="*/ 0 w 2933700"/>
              <a:gd name="connsiteY0" fmla="*/ 3203575 h 3205984"/>
              <a:gd name="connsiteX1" fmla="*/ 495300 w 2933700"/>
              <a:gd name="connsiteY1" fmla="*/ 1485900 h 3205984"/>
              <a:gd name="connsiteX2" fmla="*/ 889000 w 2933700"/>
              <a:gd name="connsiteY2" fmla="*/ 190500 h 3205984"/>
              <a:gd name="connsiteX3" fmla="*/ 1066800 w 2933700"/>
              <a:gd name="connsiteY3" fmla="*/ 0 h 3205984"/>
              <a:gd name="connsiteX4" fmla="*/ 1244600 w 2933700"/>
              <a:gd name="connsiteY4" fmla="*/ 279400 h 3205984"/>
              <a:gd name="connsiteX5" fmla="*/ 1790700 w 2933700"/>
              <a:gd name="connsiteY5" fmla="*/ 2273300 h 3205984"/>
              <a:gd name="connsiteX6" fmla="*/ 2413000 w 2933700"/>
              <a:gd name="connsiteY6" fmla="*/ 3187700 h 3205984"/>
              <a:gd name="connsiteX7" fmla="*/ 2933700 w 2933700"/>
              <a:gd name="connsiteY7" fmla="*/ 3175000 h 3205984"/>
              <a:gd name="connsiteX0" fmla="*/ 0 w 2933700"/>
              <a:gd name="connsiteY0" fmla="*/ 3203575 h 3205984"/>
              <a:gd name="connsiteX1" fmla="*/ 495300 w 2933700"/>
              <a:gd name="connsiteY1" fmla="*/ 1485900 h 3205984"/>
              <a:gd name="connsiteX2" fmla="*/ 889000 w 2933700"/>
              <a:gd name="connsiteY2" fmla="*/ 190500 h 3205984"/>
              <a:gd name="connsiteX3" fmla="*/ 1066800 w 2933700"/>
              <a:gd name="connsiteY3" fmla="*/ 0 h 3205984"/>
              <a:gd name="connsiteX4" fmla="*/ 1244600 w 2933700"/>
              <a:gd name="connsiteY4" fmla="*/ 279400 h 3205984"/>
              <a:gd name="connsiteX5" fmla="*/ 1790700 w 2933700"/>
              <a:gd name="connsiteY5" fmla="*/ 2273300 h 3205984"/>
              <a:gd name="connsiteX6" fmla="*/ 2413000 w 2933700"/>
              <a:gd name="connsiteY6" fmla="*/ 3187700 h 3205984"/>
              <a:gd name="connsiteX7" fmla="*/ 2933700 w 2933700"/>
              <a:gd name="connsiteY7" fmla="*/ 3175000 h 3205984"/>
              <a:gd name="connsiteX0" fmla="*/ 0 w 2933700"/>
              <a:gd name="connsiteY0" fmla="*/ 3203575 h 3205984"/>
              <a:gd name="connsiteX1" fmla="*/ 495300 w 2933700"/>
              <a:gd name="connsiteY1" fmla="*/ 1485900 h 3205984"/>
              <a:gd name="connsiteX2" fmla="*/ 889000 w 2933700"/>
              <a:gd name="connsiteY2" fmla="*/ 190500 h 3205984"/>
              <a:gd name="connsiteX3" fmla="*/ 1066800 w 2933700"/>
              <a:gd name="connsiteY3" fmla="*/ 0 h 3205984"/>
              <a:gd name="connsiteX4" fmla="*/ 1244600 w 2933700"/>
              <a:gd name="connsiteY4" fmla="*/ 279400 h 3205984"/>
              <a:gd name="connsiteX5" fmla="*/ 1790700 w 2933700"/>
              <a:gd name="connsiteY5" fmla="*/ 2273300 h 3205984"/>
              <a:gd name="connsiteX6" fmla="*/ 2413000 w 2933700"/>
              <a:gd name="connsiteY6" fmla="*/ 3187700 h 3205984"/>
              <a:gd name="connsiteX7" fmla="*/ 2933700 w 2933700"/>
              <a:gd name="connsiteY7" fmla="*/ 3175000 h 3205984"/>
              <a:gd name="connsiteX0" fmla="*/ 0 w 2933700"/>
              <a:gd name="connsiteY0" fmla="*/ 3203575 h 3205984"/>
              <a:gd name="connsiteX1" fmla="*/ 495300 w 2933700"/>
              <a:gd name="connsiteY1" fmla="*/ 1485900 h 3205984"/>
              <a:gd name="connsiteX2" fmla="*/ 889000 w 2933700"/>
              <a:gd name="connsiteY2" fmla="*/ 190500 h 3205984"/>
              <a:gd name="connsiteX3" fmla="*/ 1066800 w 2933700"/>
              <a:gd name="connsiteY3" fmla="*/ 0 h 3205984"/>
              <a:gd name="connsiteX4" fmla="*/ 1244600 w 2933700"/>
              <a:gd name="connsiteY4" fmla="*/ 279400 h 3205984"/>
              <a:gd name="connsiteX5" fmla="*/ 1790700 w 2933700"/>
              <a:gd name="connsiteY5" fmla="*/ 2273300 h 3205984"/>
              <a:gd name="connsiteX6" fmla="*/ 2413000 w 2933700"/>
              <a:gd name="connsiteY6" fmla="*/ 3187700 h 3205984"/>
              <a:gd name="connsiteX7" fmla="*/ 2933700 w 2933700"/>
              <a:gd name="connsiteY7" fmla="*/ 3175000 h 3205984"/>
              <a:gd name="connsiteX0" fmla="*/ 0 w 2933700"/>
              <a:gd name="connsiteY0" fmla="*/ 3203575 h 3205984"/>
              <a:gd name="connsiteX1" fmla="*/ 495300 w 2933700"/>
              <a:gd name="connsiteY1" fmla="*/ 1485900 h 3205984"/>
              <a:gd name="connsiteX2" fmla="*/ 889000 w 2933700"/>
              <a:gd name="connsiteY2" fmla="*/ 190500 h 3205984"/>
              <a:gd name="connsiteX3" fmla="*/ 1066800 w 2933700"/>
              <a:gd name="connsiteY3" fmla="*/ 0 h 3205984"/>
              <a:gd name="connsiteX4" fmla="*/ 1244600 w 2933700"/>
              <a:gd name="connsiteY4" fmla="*/ 279400 h 3205984"/>
              <a:gd name="connsiteX5" fmla="*/ 1790700 w 2933700"/>
              <a:gd name="connsiteY5" fmla="*/ 2273300 h 3205984"/>
              <a:gd name="connsiteX6" fmla="*/ 2413000 w 2933700"/>
              <a:gd name="connsiteY6" fmla="*/ 3187700 h 3205984"/>
              <a:gd name="connsiteX7" fmla="*/ 2933700 w 2933700"/>
              <a:gd name="connsiteY7" fmla="*/ 3175000 h 3205984"/>
              <a:gd name="connsiteX0" fmla="*/ 0 w 2933700"/>
              <a:gd name="connsiteY0" fmla="*/ 3203575 h 3205984"/>
              <a:gd name="connsiteX1" fmla="*/ 495300 w 2933700"/>
              <a:gd name="connsiteY1" fmla="*/ 1485900 h 3205984"/>
              <a:gd name="connsiteX2" fmla="*/ 889000 w 2933700"/>
              <a:gd name="connsiteY2" fmla="*/ 190500 h 3205984"/>
              <a:gd name="connsiteX3" fmla="*/ 1066800 w 2933700"/>
              <a:gd name="connsiteY3" fmla="*/ 0 h 3205984"/>
              <a:gd name="connsiteX4" fmla="*/ 1244600 w 2933700"/>
              <a:gd name="connsiteY4" fmla="*/ 279400 h 3205984"/>
              <a:gd name="connsiteX5" fmla="*/ 1790700 w 2933700"/>
              <a:gd name="connsiteY5" fmla="*/ 2273300 h 3205984"/>
              <a:gd name="connsiteX6" fmla="*/ 2413000 w 2933700"/>
              <a:gd name="connsiteY6" fmla="*/ 3187700 h 3205984"/>
              <a:gd name="connsiteX7" fmla="*/ 2933700 w 2933700"/>
              <a:gd name="connsiteY7" fmla="*/ 3175000 h 3205984"/>
              <a:gd name="connsiteX0" fmla="*/ 0 w 2933700"/>
              <a:gd name="connsiteY0" fmla="*/ 3203575 h 3205984"/>
              <a:gd name="connsiteX1" fmla="*/ 495300 w 2933700"/>
              <a:gd name="connsiteY1" fmla="*/ 1485900 h 3205984"/>
              <a:gd name="connsiteX2" fmla="*/ 889000 w 2933700"/>
              <a:gd name="connsiteY2" fmla="*/ 190500 h 3205984"/>
              <a:gd name="connsiteX3" fmla="*/ 1066800 w 2933700"/>
              <a:gd name="connsiteY3" fmla="*/ 0 h 3205984"/>
              <a:gd name="connsiteX4" fmla="*/ 1244600 w 2933700"/>
              <a:gd name="connsiteY4" fmla="*/ 279400 h 3205984"/>
              <a:gd name="connsiteX5" fmla="*/ 1790700 w 2933700"/>
              <a:gd name="connsiteY5" fmla="*/ 2273300 h 3205984"/>
              <a:gd name="connsiteX6" fmla="*/ 2413000 w 2933700"/>
              <a:gd name="connsiteY6" fmla="*/ 3187700 h 3205984"/>
              <a:gd name="connsiteX7" fmla="*/ 2933700 w 2933700"/>
              <a:gd name="connsiteY7" fmla="*/ 3175000 h 3205984"/>
              <a:gd name="connsiteX0" fmla="*/ 0 w 2933700"/>
              <a:gd name="connsiteY0" fmla="*/ 3203575 h 3205984"/>
              <a:gd name="connsiteX1" fmla="*/ 495300 w 2933700"/>
              <a:gd name="connsiteY1" fmla="*/ 1485900 h 3205984"/>
              <a:gd name="connsiteX2" fmla="*/ 889000 w 2933700"/>
              <a:gd name="connsiteY2" fmla="*/ 190500 h 3205984"/>
              <a:gd name="connsiteX3" fmla="*/ 1066800 w 2933700"/>
              <a:gd name="connsiteY3" fmla="*/ 0 h 3205984"/>
              <a:gd name="connsiteX4" fmla="*/ 1244600 w 2933700"/>
              <a:gd name="connsiteY4" fmla="*/ 279400 h 3205984"/>
              <a:gd name="connsiteX5" fmla="*/ 1790700 w 2933700"/>
              <a:gd name="connsiteY5" fmla="*/ 2273300 h 3205984"/>
              <a:gd name="connsiteX6" fmla="*/ 2413000 w 2933700"/>
              <a:gd name="connsiteY6" fmla="*/ 3187700 h 3205984"/>
              <a:gd name="connsiteX7" fmla="*/ 2933700 w 2933700"/>
              <a:gd name="connsiteY7" fmla="*/ 3175000 h 3205984"/>
              <a:gd name="connsiteX0" fmla="*/ 0 w 2933700"/>
              <a:gd name="connsiteY0" fmla="*/ 3194050 h 3196459"/>
              <a:gd name="connsiteX1" fmla="*/ 495300 w 2933700"/>
              <a:gd name="connsiteY1" fmla="*/ 1476375 h 3196459"/>
              <a:gd name="connsiteX2" fmla="*/ 889000 w 2933700"/>
              <a:gd name="connsiteY2" fmla="*/ 180975 h 3196459"/>
              <a:gd name="connsiteX3" fmla="*/ 1057275 w 2933700"/>
              <a:gd name="connsiteY3" fmla="*/ 0 h 3196459"/>
              <a:gd name="connsiteX4" fmla="*/ 1244600 w 2933700"/>
              <a:gd name="connsiteY4" fmla="*/ 269875 h 3196459"/>
              <a:gd name="connsiteX5" fmla="*/ 1790700 w 2933700"/>
              <a:gd name="connsiteY5" fmla="*/ 2263775 h 3196459"/>
              <a:gd name="connsiteX6" fmla="*/ 2413000 w 2933700"/>
              <a:gd name="connsiteY6" fmla="*/ 3178175 h 3196459"/>
              <a:gd name="connsiteX7" fmla="*/ 2933700 w 2933700"/>
              <a:gd name="connsiteY7" fmla="*/ 3165475 h 3196459"/>
              <a:gd name="connsiteX0" fmla="*/ 0 w 2933700"/>
              <a:gd name="connsiteY0" fmla="*/ 3181350 h 3183759"/>
              <a:gd name="connsiteX1" fmla="*/ 495300 w 2933700"/>
              <a:gd name="connsiteY1" fmla="*/ 1463675 h 3183759"/>
              <a:gd name="connsiteX2" fmla="*/ 889000 w 2933700"/>
              <a:gd name="connsiteY2" fmla="*/ 168275 h 3183759"/>
              <a:gd name="connsiteX3" fmla="*/ 1047750 w 2933700"/>
              <a:gd name="connsiteY3" fmla="*/ 0 h 3183759"/>
              <a:gd name="connsiteX4" fmla="*/ 1244600 w 2933700"/>
              <a:gd name="connsiteY4" fmla="*/ 257175 h 3183759"/>
              <a:gd name="connsiteX5" fmla="*/ 1790700 w 2933700"/>
              <a:gd name="connsiteY5" fmla="*/ 2251075 h 3183759"/>
              <a:gd name="connsiteX6" fmla="*/ 2413000 w 2933700"/>
              <a:gd name="connsiteY6" fmla="*/ 3165475 h 3183759"/>
              <a:gd name="connsiteX7" fmla="*/ 2933700 w 2933700"/>
              <a:gd name="connsiteY7" fmla="*/ 3152775 h 3183759"/>
              <a:gd name="connsiteX0" fmla="*/ 0 w 2933700"/>
              <a:gd name="connsiteY0" fmla="*/ 3187950 h 3190359"/>
              <a:gd name="connsiteX1" fmla="*/ 495300 w 2933700"/>
              <a:gd name="connsiteY1" fmla="*/ 1470275 h 3190359"/>
              <a:gd name="connsiteX2" fmla="*/ 889000 w 2933700"/>
              <a:gd name="connsiteY2" fmla="*/ 174875 h 3190359"/>
              <a:gd name="connsiteX3" fmla="*/ 1047750 w 2933700"/>
              <a:gd name="connsiteY3" fmla="*/ 6600 h 3190359"/>
              <a:gd name="connsiteX4" fmla="*/ 1244600 w 2933700"/>
              <a:gd name="connsiteY4" fmla="*/ 263775 h 3190359"/>
              <a:gd name="connsiteX5" fmla="*/ 1790700 w 2933700"/>
              <a:gd name="connsiteY5" fmla="*/ 2257675 h 3190359"/>
              <a:gd name="connsiteX6" fmla="*/ 2413000 w 2933700"/>
              <a:gd name="connsiteY6" fmla="*/ 3172075 h 3190359"/>
              <a:gd name="connsiteX7" fmla="*/ 2933700 w 2933700"/>
              <a:gd name="connsiteY7" fmla="*/ 3159375 h 3190359"/>
              <a:gd name="connsiteX0" fmla="*/ 0 w 2933700"/>
              <a:gd name="connsiteY0" fmla="*/ 3187950 h 3190359"/>
              <a:gd name="connsiteX1" fmla="*/ 495300 w 2933700"/>
              <a:gd name="connsiteY1" fmla="*/ 1470275 h 3190359"/>
              <a:gd name="connsiteX2" fmla="*/ 869950 w 2933700"/>
              <a:gd name="connsiteY2" fmla="*/ 174875 h 3190359"/>
              <a:gd name="connsiteX3" fmla="*/ 1047750 w 2933700"/>
              <a:gd name="connsiteY3" fmla="*/ 6600 h 3190359"/>
              <a:gd name="connsiteX4" fmla="*/ 1244600 w 2933700"/>
              <a:gd name="connsiteY4" fmla="*/ 263775 h 3190359"/>
              <a:gd name="connsiteX5" fmla="*/ 1790700 w 2933700"/>
              <a:gd name="connsiteY5" fmla="*/ 2257675 h 3190359"/>
              <a:gd name="connsiteX6" fmla="*/ 2413000 w 2933700"/>
              <a:gd name="connsiteY6" fmla="*/ 3172075 h 3190359"/>
              <a:gd name="connsiteX7" fmla="*/ 2933700 w 2933700"/>
              <a:gd name="connsiteY7" fmla="*/ 3159375 h 3190359"/>
              <a:gd name="connsiteX0" fmla="*/ 0 w 2933700"/>
              <a:gd name="connsiteY0" fmla="*/ 3187682 h 3190091"/>
              <a:gd name="connsiteX1" fmla="*/ 495300 w 2933700"/>
              <a:gd name="connsiteY1" fmla="*/ 1470007 h 3190091"/>
              <a:gd name="connsiteX2" fmla="*/ 869950 w 2933700"/>
              <a:gd name="connsiteY2" fmla="*/ 174607 h 3190091"/>
              <a:gd name="connsiteX3" fmla="*/ 1047750 w 2933700"/>
              <a:gd name="connsiteY3" fmla="*/ 6332 h 3190091"/>
              <a:gd name="connsiteX4" fmla="*/ 1244600 w 2933700"/>
              <a:gd name="connsiteY4" fmla="*/ 263507 h 3190091"/>
              <a:gd name="connsiteX5" fmla="*/ 1790700 w 2933700"/>
              <a:gd name="connsiteY5" fmla="*/ 2257407 h 3190091"/>
              <a:gd name="connsiteX6" fmla="*/ 2413000 w 2933700"/>
              <a:gd name="connsiteY6" fmla="*/ 3171807 h 3190091"/>
              <a:gd name="connsiteX7" fmla="*/ 2933700 w 2933700"/>
              <a:gd name="connsiteY7" fmla="*/ 3159107 h 3190091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44600 w 2933700"/>
              <a:gd name="connsiteY4" fmla="*/ 2630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06500 w 2933700"/>
              <a:gd name="connsiteY4" fmla="*/ 2757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06500 w 2933700"/>
              <a:gd name="connsiteY4" fmla="*/ 2757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6175 w 2933700"/>
              <a:gd name="connsiteY6" fmla="*/ 315226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6175 w 2933700"/>
              <a:gd name="connsiteY6" fmla="*/ 315226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381250 w 2933700"/>
              <a:gd name="connsiteY6" fmla="*/ 315226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381250 w 2933700"/>
              <a:gd name="connsiteY6" fmla="*/ 315226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352675 w 2933700"/>
              <a:gd name="connsiteY6" fmla="*/ 313956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352675 w 2933700"/>
              <a:gd name="connsiteY6" fmla="*/ 313956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352675 w 2933700"/>
              <a:gd name="connsiteY6" fmla="*/ 313956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352675 w 2933700"/>
              <a:gd name="connsiteY6" fmla="*/ 313956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352675 w 2933700"/>
              <a:gd name="connsiteY6" fmla="*/ 313956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50165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352675 w 2933700"/>
              <a:gd name="connsiteY6" fmla="*/ 313956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50165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352675 w 2933700"/>
              <a:gd name="connsiteY6" fmla="*/ 3139565 h 3189599"/>
              <a:gd name="connsiteX7" fmla="*/ 2933700 w 2933700"/>
              <a:gd name="connsiteY7" fmla="*/ 3158615 h 3189599"/>
              <a:gd name="connsiteX0" fmla="*/ 0 w 2933700"/>
              <a:gd name="connsiteY0" fmla="*/ 3187720 h 3190129"/>
              <a:gd name="connsiteX1" fmla="*/ 501650 w 2933700"/>
              <a:gd name="connsiteY1" fmla="*/ 1470045 h 3190129"/>
              <a:gd name="connsiteX2" fmla="*/ 850900 w 2933700"/>
              <a:gd name="connsiteY2" fmla="*/ 168295 h 3190129"/>
              <a:gd name="connsiteX3" fmla="*/ 1047750 w 2933700"/>
              <a:gd name="connsiteY3" fmla="*/ 6370 h 3190129"/>
              <a:gd name="connsiteX4" fmla="*/ 1228725 w 2933700"/>
              <a:gd name="connsiteY4" fmla="*/ 339745 h 3190129"/>
              <a:gd name="connsiteX5" fmla="*/ 1790700 w 2933700"/>
              <a:gd name="connsiteY5" fmla="*/ 2257445 h 3190129"/>
              <a:gd name="connsiteX6" fmla="*/ 2352675 w 2933700"/>
              <a:gd name="connsiteY6" fmla="*/ 3140095 h 3190129"/>
              <a:gd name="connsiteX7" fmla="*/ 2933700 w 2933700"/>
              <a:gd name="connsiteY7" fmla="*/ 3159145 h 3190129"/>
              <a:gd name="connsiteX0" fmla="*/ 0 w 2933700"/>
              <a:gd name="connsiteY0" fmla="*/ 3173570 h 3175979"/>
              <a:gd name="connsiteX1" fmla="*/ 501650 w 2933700"/>
              <a:gd name="connsiteY1" fmla="*/ 1455895 h 3175979"/>
              <a:gd name="connsiteX2" fmla="*/ 850900 w 2933700"/>
              <a:gd name="connsiteY2" fmla="*/ 154145 h 3175979"/>
              <a:gd name="connsiteX3" fmla="*/ 1047750 w 2933700"/>
              <a:gd name="connsiteY3" fmla="*/ 8095 h 3175979"/>
              <a:gd name="connsiteX4" fmla="*/ 1228725 w 2933700"/>
              <a:gd name="connsiteY4" fmla="*/ 325595 h 3175979"/>
              <a:gd name="connsiteX5" fmla="*/ 1790700 w 2933700"/>
              <a:gd name="connsiteY5" fmla="*/ 2243295 h 3175979"/>
              <a:gd name="connsiteX6" fmla="*/ 2352675 w 2933700"/>
              <a:gd name="connsiteY6" fmla="*/ 3125945 h 3175979"/>
              <a:gd name="connsiteX7" fmla="*/ 2933700 w 2933700"/>
              <a:gd name="connsiteY7" fmla="*/ 3144995 h 3175979"/>
              <a:gd name="connsiteX0" fmla="*/ 0 w 2933700"/>
              <a:gd name="connsiteY0" fmla="*/ 3173570 h 3175979"/>
              <a:gd name="connsiteX1" fmla="*/ 501650 w 2933700"/>
              <a:gd name="connsiteY1" fmla="*/ 1455895 h 3175979"/>
              <a:gd name="connsiteX2" fmla="*/ 850900 w 2933700"/>
              <a:gd name="connsiteY2" fmla="*/ 154145 h 3175979"/>
              <a:gd name="connsiteX3" fmla="*/ 1047750 w 2933700"/>
              <a:gd name="connsiteY3" fmla="*/ 8095 h 3175979"/>
              <a:gd name="connsiteX4" fmla="*/ 1228725 w 2933700"/>
              <a:gd name="connsiteY4" fmla="*/ 325595 h 3175979"/>
              <a:gd name="connsiteX5" fmla="*/ 1790700 w 2933700"/>
              <a:gd name="connsiteY5" fmla="*/ 2243295 h 3175979"/>
              <a:gd name="connsiteX6" fmla="*/ 2352675 w 2933700"/>
              <a:gd name="connsiteY6" fmla="*/ 3125945 h 3175979"/>
              <a:gd name="connsiteX7" fmla="*/ 2933700 w 2933700"/>
              <a:gd name="connsiteY7" fmla="*/ 3144995 h 3175979"/>
              <a:gd name="connsiteX0" fmla="*/ 0 w 2933700"/>
              <a:gd name="connsiteY0" fmla="*/ 3173570 h 3176820"/>
              <a:gd name="connsiteX1" fmla="*/ 501650 w 2933700"/>
              <a:gd name="connsiteY1" fmla="*/ 1455895 h 3176820"/>
              <a:gd name="connsiteX2" fmla="*/ 850900 w 2933700"/>
              <a:gd name="connsiteY2" fmla="*/ 154145 h 3176820"/>
              <a:gd name="connsiteX3" fmla="*/ 1047750 w 2933700"/>
              <a:gd name="connsiteY3" fmla="*/ 8095 h 3176820"/>
              <a:gd name="connsiteX4" fmla="*/ 1228725 w 2933700"/>
              <a:gd name="connsiteY4" fmla="*/ 325595 h 3176820"/>
              <a:gd name="connsiteX5" fmla="*/ 1790700 w 2933700"/>
              <a:gd name="connsiteY5" fmla="*/ 2243295 h 3176820"/>
              <a:gd name="connsiteX6" fmla="*/ 2352675 w 2933700"/>
              <a:gd name="connsiteY6" fmla="*/ 3125945 h 3176820"/>
              <a:gd name="connsiteX7" fmla="*/ 2933700 w 2933700"/>
              <a:gd name="connsiteY7" fmla="*/ 3144995 h 3176820"/>
              <a:gd name="connsiteX0" fmla="*/ 0 w 2933700"/>
              <a:gd name="connsiteY0" fmla="*/ 3173570 h 3176820"/>
              <a:gd name="connsiteX1" fmla="*/ 501650 w 2933700"/>
              <a:gd name="connsiteY1" fmla="*/ 1455895 h 3176820"/>
              <a:gd name="connsiteX2" fmla="*/ 850900 w 2933700"/>
              <a:gd name="connsiteY2" fmla="*/ 154145 h 3176820"/>
              <a:gd name="connsiteX3" fmla="*/ 1047750 w 2933700"/>
              <a:gd name="connsiteY3" fmla="*/ 8095 h 3176820"/>
              <a:gd name="connsiteX4" fmla="*/ 1228725 w 2933700"/>
              <a:gd name="connsiteY4" fmla="*/ 325595 h 3176820"/>
              <a:gd name="connsiteX5" fmla="*/ 1790700 w 2933700"/>
              <a:gd name="connsiteY5" fmla="*/ 2243295 h 3176820"/>
              <a:gd name="connsiteX6" fmla="*/ 2352675 w 2933700"/>
              <a:gd name="connsiteY6" fmla="*/ 3125945 h 3176820"/>
              <a:gd name="connsiteX7" fmla="*/ 2933700 w 2933700"/>
              <a:gd name="connsiteY7" fmla="*/ 3144995 h 3176820"/>
              <a:gd name="connsiteX0" fmla="*/ 0 w 2933700"/>
              <a:gd name="connsiteY0" fmla="*/ 3170202 h 3173452"/>
              <a:gd name="connsiteX1" fmla="*/ 501650 w 2933700"/>
              <a:gd name="connsiteY1" fmla="*/ 1452527 h 3173452"/>
              <a:gd name="connsiteX2" fmla="*/ 850900 w 2933700"/>
              <a:gd name="connsiteY2" fmla="*/ 150777 h 3173452"/>
              <a:gd name="connsiteX3" fmla="*/ 1047750 w 2933700"/>
              <a:gd name="connsiteY3" fmla="*/ 4727 h 3173452"/>
              <a:gd name="connsiteX4" fmla="*/ 1228725 w 2933700"/>
              <a:gd name="connsiteY4" fmla="*/ 322227 h 3173452"/>
              <a:gd name="connsiteX5" fmla="*/ 1790700 w 2933700"/>
              <a:gd name="connsiteY5" fmla="*/ 2239927 h 3173452"/>
              <a:gd name="connsiteX6" fmla="*/ 2352675 w 2933700"/>
              <a:gd name="connsiteY6" fmla="*/ 3122577 h 3173452"/>
              <a:gd name="connsiteX7" fmla="*/ 2933700 w 2933700"/>
              <a:gd name="connsiteY7" fmla="*/ 3141627 h 3173452"/>
              <a:gd name="connsiteX0" fmla="*/ 0 w 2933700"/>
              <a:gd name="connsiteY0" fmla="*/ 3214426 h 3217676"/>
              <a:gd name="connsiteX1" fmla="*/ 501650 w 2933700"/>
              <a:gd name="connsiteY1" fmla="*/ 1496751 h 3217676"/>
              <a:gd name="connsiteX2" fmla="*/ 850900 w 2933700"/>
              <a:gd name="connsiteY2" fmla="*/ 195001 h 3217676"/>
              <a:gd name="connsiteX3" fmla="*/ 1047750 w 2933700"/>
              <a:gd name="connsiteY3" fmla="*/ 48951 h 3217676"/>
              <a:gd name="connsiteX4" fmla="*/ 1228725 w 2933700"/>
              <a:gd name="connsiteY4" fmla="*/ 366451 h 3217676"/>
              <a:gd name="connsiteX5" fmla="*/ 1790700 w 2933700"/>
              <a:gd name="connsiteY5" fmla="*/ 2284151 h 3217676"/>
              <a:gd name="connsiteX6" fmla="*/ 2352675 w 2933700"/>
              <a:gd name="connsiteY6" fmla="*/ 3166801 h 3217676"/>
              <a:gd name="connsiteX7" fmla="*/ 2933700 w 2933700"/>
              <a:gd name="connsiteY7" fmla="*/ 3185851 h 3217676"/>
              <a:gd name="connsiteX0" fmla="*/ 0 w 2933700"/>
              <a:gd name="connsiteY0" fmla="*/ 3170202 h 3173452"/>
              <a:gd name="connsiteX1" fmla="*/ 501650 w 2933700"/>
              <a:gd name="connsiteY1" fmla="*/ 1452527 h 3173452"/>
              <a:gd name="connsiteX2" fmla="*/ 850900 w 2933700"/>
              <a:gd name="connsiteY2" fmla="*/ 150777 h 3173452"/>
              <a:gd name="connsiteX3" fmla="*/ 1047750 w 2933700"/>
              <a:gd name="connsiteY3" fmla="*/ 4727 h 3173452"/>
              <a:gd name="connsiteX4" fmla="*/ 1228725 w 2933700"/>
              <a:gd name="connsiteY4" fmla="*/ 322227 h 3173452"/>
              <a:gd name="connsiteX5" fmla="*/ 1790700 w 2933700"/>
              <a:gd name="connsiteY5" fmla="*/ 2239927 h 3173452"/>
              <a:gd name="connsiteX6" fmla="*/ 2352675 w 2933700"/>
              <a:gd name="connsiteY6" fmla="*/ 3122577 h 3173452"/>
              <a:gd name="connsiteX7" fmla="*/ 2933700 w 2933700"/>
              <a:gd name="connsiteY7" fmla="*/ 3141627 h 3173452"/>
              <a:gd name="connsiteX0" fmla="*/ 0 w 2933700"/>
              <a:gd name="connsiteY0" fmla="*/ 3170202 h 3173452"/>
              <a:gd name="connsiteX1" fmla="*/ 501650 w 2933700"/>
              <a:gd name="connsiteY1" fmla="*/ 1452527 h 3173452"/>
              <a:gd name="connsiteX2" fmla="*/ 850900 w 2933700"/>
              <a:gd name="connsiteY2" fmla="*/ 150777 h 3173452"/>
              <a:gd name="connsiteX3" fmla="*/ 1047750 w 2933700"/>
              <a:gd name="connsiteY3" fmla="*/ 4727 h 3173452"/>
              <a:gd name="connsiteX4" fmla="*/ 1228725 w 2933700"/>
              <a:gd name="connsiteY4" fmla="*/ 322227 h 3173452"/>
              <a:gd name="connsiteX5" fmla="*/ 1790700 w 2933700"/>
              <a:gd name="connsiteY5" fmla="*/ 2239927 h 3173452"/>
              <a:gd name="connsiteX6" fmla="*/ 2352675 w 2933700"/>
              <a:gd name="connsiteY6" fmla="*/ 3122577 h 3173452"/>
              <a:gd name="connsiteX7" fmla="*/ 2933700 w 2933700"/>
              <a:gd name="connsiteY7" fmla="*/ 3141627 h 3173452"/>
              <a:gd name="connsiteX0" fmla="*/ 0 w 2933700"/>
              <a:gd name="connsiteY0" fmla="*/ 3177329 h 3180579"/>
              <a:gd name="connsiteX1" fmla="*/ 501650 w 2933700"/>
              <a:gd name="connsiteY1" fmla="*/ 1459654 h 3180579"/>
              <a:gd name="connsiteX2" fmla="*/ 850900 w 2933700"/>
              <a:gd name="connsiteY2" fmla="*/ 157904 h 3180579"/>
              <a:gd name="connsiteX3" fmla="*/ 1047750 w 2933700"/>
              <a:gd name="connsiteY3" fmla="*/ 11854 h 3180579"/>
              <a:gd name="connsiteX4" fmla="*/ 1219200 w 2933700"/>
              <a:gd name="connsiteY4" fmla="*/ 346023 h 3180579"/>
              <a:gd name="connsiteX5" fmla="*/ 1790700 w 2933700"/>
              <a:gd name="connsiteY5" fmla="*/ 2247054 h 3180579"/>
              <a:gd name="connsiteX6" fmla="*/ 2352675 w 2933700"/>
              <a:gd name="connsiteY6" fmla="*/ 3129704 h 3180579"/>
              <a:gd name="connsiteX7" fmla="*/ 2933700 w 2933700"/>
              <a:gd name="connsiteY7" fmla="*/ 3148754 h 3180579"/>
              <a:gd name="connsiteX0" fmla="*/ 0 w 2933700"/>
              <a:gd name="connsiteY0" fmla="*/ 3177660 h 3180910"/>
              <a:gd name="connsiteX1" fmla="*/ 501650 w 2933700"/>
              <a:gd name="connsiteY1" fmla="*/ 1459985 h 3180910"/>
              <a:gd name="connsiteX2" fmla="*/ 850900 w 2933700"/>
              <a:gd name="connsiteY2" fmla="*/ 158235 h 3180910"/>
              <a:gd name="connsiteX3" fmla="*/ 1047750 w 2933700"/>
              <a:gd name="connsiteY3" fmla="*/ 12185 h 3180910"/>
              <a:gd name="connsiteX4" fmla="*/ 1233487 w 2933700"/>
              <a:gd name="connsiteY4" fmla="*/ 351116 h 3180910"/>
              <a:gd name="connsiteX5" fmla="*/ 1790700 w 2933700"/>
              <a:gd name="connsiteY5" fmla="*/ 2247385 h 3180910"/>
              <a:gd name="connsiteX6" fmla="*/ 2352675 w 2933700"/>
              <a:gd name="connsiteY6" fmla="*/ 3130035 h 3180910"/>
              <a:gd name="connsiteX7" fmla="*/ 2933700 w 2933700"/>
              <a:gd name="connsiteY7" fmla="*/ 3149085 h 3180910"/>
              <a:gd name="connsiteX0" fmla="*/ 0 w 2933700"/>
              <a:gd name="connsiteY0" fmla="*/ 3170872 h 3174122"/>
              <a:gd name="connsiteX1" fmla="*/ 501650 w 2933700"/>
              <a:gd name="connsiteY1" fmla="*/ 1453197 h 3174122"/>
              <a:gd name="connsiteX2" fmla="*/ 850900 w 2933700"/>
              <a:gd name="connsiteY2" fmla="*/ 151447 h 3174122"/>
              <a:gd name="connsiteX3" fmla="*/ 1047750 w 2933700"/>
              <a:gd name="connsiteY3" fmla="*/ 5397 h 3174122"/>
              <a:gd name="connsiteX4" fmla="*/ 1233487 w 2933700"/>
              <a:gd name="connsiteY4" fmla="*/ 344328 h 3174122"/>
              <a:gd name="connsiteX5" fmla="*/ 1790700 w 2933700"/>
              <a:gd name="connsiteY5" fmla="*/ 2240597 h 3174122"/>
              <a:gd name="connsiteX6" fmla="*/ 2352675 w 2933700"/>
              <a:gd name="connsiteY6" fmla="*/ 3123247 h 3174122"/>
              <a:gd name="connsiteX7" fmla="*/ 2933700 w 2933700"/>
              <a:gd name="connsiteY7" fmla="*/ 3142297 h 3174122"/>
              <a:gd name="connsiteX0" fmla="*/ 0 w 2933700"/>
              <a:gd name="connsiteY0" fmla="*/ 3205285 h 3208535"/>
              <a:gd name="connsiteX1" fmla="*/ 501650 w 2933700"/>
              <a:gd name="connsiteY1" fmla="*/ 1487610 h 3208535"/>
              <a:gd name="connsiteX2" fmla="*/ 850900 w 2933700"/>
              <a:gd name="connsiteY2" fmla="*/ 185860 h 3208535"/>
              <a:gd name="connsiteX3" fmla="*/ 1054893 w 2933700"/>
              <a:gd name="connsiteY3" fmla="*/ 18379 h 3208535"/>
              <a:gd name="connsiteX4" fmla="*/ 1233487 w 2933700"/>
              <a:gd name="connsiteY4" fmla="*/ 378741 h 3208535"/>
              <a:gd name="connsiteX5" fmla="*/ 1790700 w 2933700"/>
              <a:gd name="connsiteY5" fmla="*/ 2275010 h 3208535"/>
              <a:gd name="connsiteX6" fmla="*/ 2352675 w 2933700"/>
              <a:gd name="connsiteY6" fmla="*/ 3157660 h 3208535"/>
              <a:gd name="connsiteX7" fmla="*/ 2933700 w 2933700"/>
              <a:gd name="connsiteY7" fmla="*/ 3176710 h 3208535"/>
              <a:gd name="connsiteX0" fmla="*/ 0 w 2933700"/>
              <a:gd name="connsiteY0" fmla="*/ 3192821 h 3196071"/>
              <a:gd name="connsiteX1" fmla="*/ 501650 w 2933700"/>
              <a:gd name="connsiteY1" fmla="*/ 1475146 h 3196071"/>
              <a:gd name="connsiteX2" fmla="*/ 850900 w 2933700"/>
              <a:gd name="connsiteY2" fmla="*/ 173396 h 3196071"/>
              <a:gd name="connsiteX3" fmla="*/ 1054893 w 2933700"/>
              <a:gd name="connsiteY3" fmla="*/ 5915 h 3196071"/>
              <a:gd name="connsiteX4" fmla="*/ 1233487 w 2933700"/>
              <a:gd name="connsiteY4" fmla="*/ 366277 h 3196071"/>
              <a:gd name="connsiteX5" fmla="*/ 1790700 w 2933700"/>
              <a:gd name="connsiteY5" fmla="*/ 2262546 h 3196071"/>
              <a:gd name="connsiteX6" fmla="*/ 2352675 w 2933700"/>
              <a:gd name="connsiteY6" fmla="*/ 3145196 h 3196071"/>
              <a:gd name="connsiteX7" fmla="*/ 2933700 w 2933700"/>
              <a:gd name="connsiteY7" fmla="*/ 3164246 h 3196071"/>
              <a:gd name="connsiteX0" fmla="*/ 0 w 2933700"/>
              <a:gd name="connsiteY0" fmla="*/ 3202155 h 3205405"/>
              <a:gd name="connsiteX1" fmla="*/ 501650 w 2933700"/>
              <a:gd name="connsiteY1" fmla="*/ 1484480 h 3205405"/>
              <a:gd name="connsiteX2" fmla="*/ 850900 w 2933700"/>
              <a:gd name="connsiteY2" fmla="*/ 182730 h 3205405"/>
              <a:gd name="connsiteX3" fmla="*/ 1054893 w 2933700"/>
              <a:gd name="connsiteY3" fmla="*/ 15249 h 3205405"/>
              <a:gd name="connsiteX4" fmla="*/ 1233487 w 2933700"/>
              <a:gd name="connsiteY4" fmla="*/ 375611 h 3205405"/>
              <a:gd name="connsiteX5" fmla="*/ 1790700 w 2933700"/>
              <a:gd name="connsiteY5" fmla="*/ 2271880 h 3205405"/>
              <a:gd name="connsiteX6" fmla="*/ 2352675 w 2933700"/>
              <a:gd name="connsiteY6" fmla="*/ 3154530 h 3205405"/>
              <a:gd name="connsiteX7" fmla="*/ 2933700 w 2933700"/>
              <a:gd name="connsiteY7" fmla="*/ 3173580 h 3205405"/>
              <a:gd name="connsiteX0" fmla="*/ 0 w 2933700"/>
              <a:gd name="connsiteY0" fmla="*/ 3201114 h 3204364"/>
              <a:gd name="connsiteX1" fmla="*/ 501650 w 2933700"/>
              <a:gd name="connsiteY1" fmla="*/ 1483439 h 3204364"/>
              <a:gd name="connsiteX2" fmla="*/ 850900 w 2933700"/>
              <a:gd name="connsiteY2" fmla="*/ 181689 h 3204364"/>
              <a:gd name="connsiteX3" fmla="*/ 1054893 w 2933700"/>
              <a:gd name="connsiteY3" fmla="*/ 14208 h 3204364"/>
              <a:gd name="connsiteX4" fmla="*/ 1233487 w 2933700"/>
              <a:gd name="connsiteY4" fmla="*/ 374570 h 3204364"/>
              <a:gd name="connsiteX5" fmla="*/ 1790700 w 2933700"/>
              <a:gd name="connsiteY5" fmla="*/ 2270839 h 3204364"/>
              <a:gd name="connsiteX6" fmla="*/ 2352675 w 2933700"/>
              <a:gd name="connsiteY6" fmla="*/ 3153489 h 3204364"/>
              <a:gd name="connsiteX7" fmla="*/ 2933700 w 2933700"/>
              <a:gd name="connsiteY7" fmla="*/ 3172539 h 3204364"/>
              <a:gd name="connsiteX0" fmla="*/ 0 w 2933700"/>
              <a:gd name="connsiteY0" fmla="*/ 3201114 h 3204364"/>
              <a:gd name="connsiteX1" fmla="*/ 501650 w 2933700"/>
              <a:gd name="connsiteY1" fmla="*/ 1483439 h 3204364"/>
              <a:gd name="connsiteX2" fmla="*/ 850900 w 2933700"/>
              <a:gd name="connsiteY2" fmla="*/ 181689 h 3204364"/>
              <a:gd name="connsiteX3" fmla="*/ 1054893 w 2933700"/>
              <a:gd name="connsiteY3" fmla="*/ 14208 h 3204364"/>
              <a:gd name="connsiteX4" fmla="*/ 1233487 w 2933700"/>
              <a:gd name="connsiteY4" fmla="*/ 374570 h 3204364"/>
              <a:gd name="connsiteX5" fmla="*/ 1790700 w 2933700"/>
              <a:gd name="connsiteY5" fmla="*/ 2270839 h 3204364"/>
              <a:gd name="connsiteX6" fmla="*/ 2352675 w 2933700"/>
              <a:gd name="connsiteY6" fmla="*/ 3153489 h 3204364"/>
              <a:gd name="connsiteX7" fmla="*/ 2933700 w 2933700"/>
              <a:gd name="connsiteY7" fmla="*/ 3172539 h 3204364"/>
              <a:gd name="connsiteX0" fmla="*/ 0 w 2933700"/>
              <a:gd name="connsiteY0" fmla="*/ 3201114 h 3204364"/>
              <a:gd name="connsiteX1" fmla="*/ 501650 w 2933700"/>
              <a:gd name="connsiteY1" fmla="*/ 1483439 h 3204364"/>
              <a:gd name="connsiteX2" fmla="*/ 850900 w 2933700"/>
              <a:gd name="connsiteY2" fmla="*/ 181689 h 3204364"/>
              <a:gd name="connsiteX3" fmla="*/ 1054893 w 2933700"/>
              <a:gd name="connsiteY3" fmla="*/ 14208 h 3204364"/>
              <a:gd name="connsiteX4" fmla="*/ 1233487 w 2933700"/>
              <a:gd name="connsiteY4" fmla="*/ 374570 h 3204364"/>
              <a:gd name="connsiteX5" fmla="*/ 1790700 w 2933700"/>
              <a:gd name="connsiteY5" fmla="*/ 2270839 h 3204364"/>
              <a:gd name="connsiteX6" fmla="*/ 2352675 w 2933700"/>
              <a:gd name="connsiteY6" fmla="*/ 3153489 h 3204364"/>
              <a:gd name="connsiteX7" fmla="*/ 2933700 w 2933700"/>
              <a:gd name="connsiteY7" fmla="*/ 3172539 h 3204364"/>
              <a:gd name="connsiteX0" fmla="*/ 0 w 2933700"/>
              <a:gd name="connsiteY0" fmla="*/ 3201114 h 3204364"/>
              <a:gd name="connsiteX1" fmla="*/ 501650 w 2933700"/>
              <a:gd name="connsiteY1" fmla="*/ 1483439 h 3204364"/>
              <a:gd name="connsiteX2" fmla="*/ 850900 w 2933700"/>
              <a:gd name="connsiteY2" fmla="*/ 181689 h 3204364"/>
              <a:gd name="connsiteX3" fmla="*/ 1054893 w 2933700"/>
              <a:gd name="connsiteY3" fmla="*/ 14208 h 3204364"/>
              <a:gd name="connsiteX4" fmla="*/ 1233487 w 2933700"/>
              <a:gd name="connsiteY4" fmla="*/ 374570 h 3204364"/>
              <a:gd name="connsiteX5" fmla="*/ 1790700 w 2933700"/>
              <a:gd name="connsiteY5" fmla="*/ 2270839 h 3204364"/>
              <a:gd name="connsiteX6" fmla="*/ 2352675 w 2933700"/>
              <a:gd name="connsiteY6" fmla="*/ 3153489 h 3204364"/>
              <a:gd name="connsiteX7" fmla="*/ 2933700 w 2933700"/>
              <a:gd name="connsiteY7" fmla="*/ 3172539 h 3204364"/>
              <a:gd name="connsiteX0" fmla="*/ 0 w 2933700"/>
              <a:gd name="connsiteY0" fmla="*/ 3201114 h 3204364"/>
              <a:gd name="connsiteX1" fmla="*/ 501650 w 2933700"/>
              <a:gd name="connsiteY1" fmla="*/ 1483439 h 3204364"/>
              <a:gd name="connsiteX2" fmla="*/ 850900 w 2933700"/>
              <a:gd name="connsiteY2" fmla="*/ 181689 h 3204364"/>
              <a:gd name="connsiteX3" fmla="*/ 1054893 w 2933700"/>
              <a:gd name="connsiteY3" fmla="*/ 14208 h 3204364"/>
              <a:gd name="connsiteX4" fmla="*/ 1233487 w 2933700"/>
              <a:gd name="connsiteY4" fmla="*/ 374570 h 3204364"/>
              <a:gd name="connsiteX5" fmla="*/ 1790700 w 2933700"/>
              <a:gd name="connsiteY5" fmla="*/ 2270839 h 3204364"/>
              <a:gd name="connsiteX6" fmla="*/ 2352675 w 2933700"/>
              <a:gd name="connsiteY6" fmla="*/ 3153489 h 3204364"/>
              <a:gd name="connsiteX7" fmla="*/ 2933700 w 2933700"/>
              <a:gd name="connsiteY7" fmla="*/ 3172539 h 3204364"/>
              <a:gd name="connsiteX0" fmla="*/ 0 w 2933700"/>
              <a:gd name="connsiteY0" fmla="*/ 3201114 h 3204364"/>
              <a:gd name="connsiteX1" fmla="*/ 501650 w 2933700"/>
              <a:gd name="connsiteY1" fmla="*/ 1483439 h 3204364"/>
              <a:gd name="connsiteX2" fmla="*/ 850900 w 2933700"/>
              <a:gd name="connsiteY2" fmla="*/ 181689 h 3204364"/>
              <a:gd name="connsiteX3" fmla="*/ 1054893 w 2933700"/>
              <a:gd name="connsiteY3" fmla="*/ 14208 h 3204364"/>
              <a:gd name="connsiteX4" fmla="*/ 1233487 w 2933700"/>
              <a:gd name="connsiteY4" fmla="*/ 374570 h 3204364"/>
              <a:gd name="connsiteX5" fmla="*/ 1790700 w 2933700"/>
              <a:gd name="connsiteY5" fmla="*/ 2270839 h 3204364"/>
              <a:gd name="connsiteX6" fmla="*/ 2352675 w 2933700"/>
              <a:gd name="connsiteY6" fmla="*/ 3153489 h 3204364"/>
              <a:gd name="connsiteX7" fmla="*/ 2933700 w 2933700"/>
              <a:gd name="connsiteY7" fmla="*/ 3172539 h 3204364"/>
              <a:gd name="connsiteX0" fmla="*/ 0 w 2654300"/>
              <a:gd name="connsiteY0" fmla="*/ 3201114 h 3218402"/>
              <a:gd name="connsiteX1" fmla="*/ 501650 w 2654300"/>
              <a:gd name="connsiteY1" fmla="*/ 1483439 h 3218402"/>
              <a:gd name="connsiteX2" fmla="*/ 850900 w 2654300"/>
              <a:gd name="connsiteY2" fmla="*/ 181689 h 3218402"/>
              <a:gd name="connsiteX3" fmla="*/ 1054893 w 2654300"/>
              <a:gd name="connsiteY3" fmla="*/ 14208 h 3218402"/>
              <a:gd name="connsiteX4" fmla="*/ 1233487 w 2654300"/>
              <a:gd name="connsiteY4" fmla="*/ 374570 h 3218402"/>
              <a:gd name="connsiteX5" fmla="*/ 1790700 w 2654300"/>
              <a:gd name="connsiteY5" fmla="*/ 2270839 h 3218402"/>
              <a:gd name="connsiteX6" fmla="*/ 2352675 w 2654300"/>
              <a:gd name="connsiteY6" fmla="*/ 3153489 h 3218402"/>
              <a:gd name="connsiteX7" fmla="*/ 2654300 w 2654300"/>
              <a:gd name="connsiteY7" fmla="*/ 3153489 h 3218402"/>
              <a:gd name="connsiteX0" fmla="*/ 0 w 2352675"/>
              <a:gd name="connsiteY0" fmla="*/ 3201114 h 3204364"/>
              <a:gd name="connsiteX1" fmla="*/ 501650 w 2352675"/>
              <a:gd name="connsiteY1" fmla="*/ 1483439 h 3204364"/>
              <a:gd name="connsiteX2" fmla="*/ 850900 w 2352675"/>
              <a:gd name="connsiteY2" fmla="*/ 181689 h 3204364"/>
              <a:gd name="connsiteX3" fmla="*/ 1054893 w 2352675"/>
              <a:gd name="connsiteY3" fmla="*/ 14208 h 3204364"/>
              <a:gd name="connsiteX4" fmla="*/ 1233487 w 2352675"/>
              <a:gd name="connsiteY4" fmla="*/ 374570 h 3204364"/>
              <a:gd name="connsiteX5" fmla="*/ 1790700 w 2352675"/>
              <a:gd name="connsiteY5" fmla="*/ 2270839 h 3204364"/>
              <a:gd name="connsiteX6" fmla="*/ 2352675 w 2352675"/>
              <a:gd name="connsiteY6" fmla="*/ 3153489 h 3204364"/>
              <a:gd name="connsiteX0" fmla="*/ 0 w 2390775"/>
              <a:gd name="connsiteY0" fmla="*/ 3201114 h 3204364"/>
              <a:gd name="connsiteX1" fmla="*/ 501650 w 2390775"/>
              <a:gd name="connsiteY1" fmla="*/ 1483439 h 3204364"/>
              <a:gd name="connsiteX2" fmla="*/ 850900 w 2390775"/>
              <a:gd name="connsiteY2" fmla="*/ 181689 h 3204364"/>
              <a:gd name="connsiteX3" fmla="*/ 1054893 w 2390775"/>
              <a:gd name="connsiteY3" fmla="*/ 14208 h 3204364"/>
              <a:gd name="connsiteX4" fmla="*/ 1233487 w 2390775"/>
              <a:gd name="connsiteY4" fmla="*/ 374570 h 3204364"/>
              <a:gd name="connsiteX5" fmla="*/ 1790700 w 2390775"/>
              <a:gd name="connsiteY5" fmla="*/ 2270839 h 3204364"/>
              <a:gd name="connsiteX6" fmla="*/ 2390775 w 2390775"/>
              <a:gd name="connsiteY6" fmla="*/ 3159839 h 3204364"/>
              <a:gd name="connsiteX0" fmla="*/ 0 w 2390775"/>
              <a:gd name="connsiteY0" fmla="*/ 3201114 h 3204364"/>
              <a:gd name="connsiteX1" fmla="*/ 501650 w 2390775"/>
              <a:gd name="connsiteY1" fmla="*/ 1483439 h 3204364"/>
              <a:gd name="connsiteX2" fmla="*/ 850900 w 2390775"/>
              <a:gd name="connsiteY2" fmla="*/ 181689 h 3204364"/>
              <a:gd name="connsiteX3" fmla="*/ 1054893 w 2390775"/>
              <a:gd name="connsiteY3" fmla="*/ 14208 h 3204364"/>
              <a:gd name="connsiteX4" fmla="*/ 1233487 w 2390775"/>
              <a:gd name="connsiteY4" fmla="*/ 374570 h 3204364"/>
              <a:gd name="connsiteX5" fmla="*/ 1790700 w 2390775"/>
              <a:gd name="connsiteY5" fmla="*/ 2270839 h 3204364"/>
              <a:gd name="connsiteX6" fmla="*/ 2390775 w 2390775"/>
              <a:gd name="connsiteY6" fmla="*/ 3159839 h 3204364"/>
              <a:gd name="connsiteX0" fmla="*/ 0 w 2390775"/>
              <a:gd name="connsiteY0" fmla="*/ 3201114 h 3204364"/>
              <a:gd name="connsiteX1" fmla="*/ 501650 w 2390775"/>
              <a:gd name="connsiteY1" fmla="*/ 1483439 h 3204364"/>
              <a:gd name="connsiteX2" fmla="*/ 850900 w 2390775"/>
              <a:gd name="connsiteY2" fmla="*/ 181689 h 3204364"/>
              <a:gd name="connsiteX3" fmla="*/ 1054893 w 2390775"/>
              <a:gd name="connsiteY3" fmla="*/ 14208 h 3204364"/>
              <a:gd name="connsiteX4" fmla="*/ 1233487 w 2390775"/>
              <a:gd name="connsiteY4" fmla="*/ 374570 h 3204364"/>
              <a:gd name="connsiteX5" fmla="*/ 1790700 w 2390775"/>
              <a:gd name="connsiteY5" fmla="*/ 2270839 h 3204364"/>
              <a:gd name="connsiteX6" fmla="*/ 2390775 w 2390775"/>
              <a:gd name="connsiteY6" fmla="*/ 3159839 h 3204364"/>
              <a:gd name="connsiteX0" fmla="*/ 0 w 2390775"/>
              <a:gd name="connsiteY0" fmla="*/ 3201114 h 3204364"/>
              <a:gd name="connsiteX1" fmla="*/ 501650 w 2390775"/>
              <a:gd name="connsiteY1" fmla="*/ 1483439 h 3204364"/>
              <a:gd name="connsiteX2" fmla="*/ 850900 w 2390775"/>
              <a:gd name="connsiteY2" fmla="*/ 181689 h 3204364"/>
              <a:gd name="connsiteX3" fmla="*/ 1054893 w 2390775"/>
              <a:gd name="connsiteY3" fmla="*/ 14208 h 3204364"/>
              <a:gd name="connsiteX4" fmla="*/ 1233487 w 2390775"/>
              <a:gd name="connsiteY4" fmla="*/ 374570 h 3204364"/>
              <a:gd name="connsiteX5" fmla="*/ 1790700 w 2390775"/>
              <a:gd name="connsiteY5" fmla="*/ 2270839 h 3204364"/>
              <a:gd name="connsiteX6" fmla="*/ 2390775 w 2390775"/>
              <a:gd name="connsiteY6" fmla="*/ 3159839 h 3204364"/>
              <a:gd name="connsiteX0" fmla="*/ 0 w 2390775"/>
              <a:gd name="connsiteY0" fmla="*/ 3201114 h 3201114"/>
              <a:gd name="connsiteX1" fmla="*/ 501650 w 2390775"/>
              <a:gd name="connsiteY1" fmla="*/ 1483439 h 3201114"/>
              <a:gd name="connsiteX2" fmla="*/ 850900 w 2390775"/>
              <a:gd name="connsiteY2" fmla="*/ 181689 h 3201114"/>
              <a:gd name="connsiteX3" fmla="*/ 1054893 w 2390775"/>
              <a:gd name="connsiteY3" fmla="*/ 14208 h 3201114"/>
              <a:gd name="connsiteX4" fmla="*/ 1233487 w 2390775"/>
              <a:gd name="connsiteY4" fmla="*/ 374570 h 3201114"/>
              <a:gd name="connsiteX5" fmla="*/ 1790700 w 2390775"/>
              <a:gd name="connsiteY5" fmla="*/ 2270839 h 3201114"/>
              <a:gd name="connsiteX6" fmla="*/ 2390775 w 2390775"/>
              <a:gd name="connsiteY6" fmla="*/ 3159839 h 3201114"/>
              <a:gd name="connsiteX0" fmla="*/ 0 w 2390775"/>
              <a:gd name="connsiteY0" fmla="*/ 3205566 h 3205566"/>
              <a:gd name="connsiteX1" fmla="*/ 692869 w 2390775"/>
              <a:gd name="connsiteY1" fmla="*/ 1581194 h 3205566"/>
              <a:gd name="connsiteX2" fmla="*/ 850900 w 2390775"/>
              <a:gd name="connsiteY2" fmla="*/ 186141 h 3205566"/>
              <a:gd name="connsiteX3" fmla="*/ 1054893 w 2390775"/>
              <a:gd name="connsiteY3" fmla="*/ 18660 h 3205566"/>
              <a:gd name="connsiteX4" fmla="*/ 1233487 w 2390775"/>
              <a:gd name="connsiteY4" fmla="*/ 379022 h 3205566"/>
              <a:gd name="connsiteX5" fmla="*/ 1790700 w 2390775"/>
              <a:gd name="connsiteY5" fmla="*/ 2275291 h 3205566"/>
              <a:gd name="connsiteX6" fmla="*/ 2390775 w 2390775"/>
              <a:gd name="connsiteY6" fmla="*/ 3164291 h 3205566"/>
              <a:gd name="connsiteX0" fmla="*/ 0 w 2390775"/>
              <a:gd name="connsiteY0" fmla="*/ 3202392 h 3202392"/>
              <a:gd name="connsiteX1" fmla="*/ 692869 w 2390775"/>
              <a:gd name="connsiteY1" fmla="*/ 1578020 h 3202392"/>
              <a:gd name="connsiteX2" fmla="*/ 836736 w 2390775"/>
              <a:gd name="connsiteY2" fmla="*/ 637818 h 3202392"/>
              <a:gd name="connsiteX3" fmla="*/ 1054893 w 2390775"/>
              <a:gd name="connsiteY3" fmla="*/ 15486 h 3202392"/>
              <a:gd name="connsiteX4" fmla="*/ 1233487 w 2390775"/>
              <a:gd name="connsiteY4" fmla="*/ 375848 h 3202392"/>
              <a:gd name="connsiteX5" fmla="*/ 1790700 w 2390775"/>
              <a:gd name="connsiteY5" fmla="*/ 2272117 h 3202392"/>
              <a:gd name="connsiteX6" fmla="*/ 2390775 w 2390775"/>
              <a:gd name="connsiteY6" fmla="*/ 3161117 h 3202392"/>
              <a:gd name="connsiteX0" fmla="*/ 0 w 2390775"/>
              <a:gd name="connsiteY0" fmla="*/ 3323058 h 3323058"/>
              <a:gd name="connsiteX1" fmla="*/ 692869 w 2390775"/>
              <a:gd name="connsiteY1" fmla="*/ 1698686 h 3323058"/>
              <a:gd name="connsiteX2" fmla="*/ 836736 w 2390775"/>
              <a:gd name="connsiteY2" fmla="*/ 758484 h 3323058"/>
              <a:gd name="connsiteX3" fmla="*/ 1061976 w 2390775"/>
              <a:gd name="connsiteY3" fmla="*/ 7861 h 3323058"/>
              <a:gd name="connsiteX4" fmla="*/ 1233487 w 2390775"/>
              <a:gd name="connsiteY4" fmla="*/ 496514 h 3323058"/>
              <a:gd name="connsiteX5" fmla="*/ 1790700 w 2390775"/>
              <a:gd name="connsiteY5" fmla="*/ 2392783 h 3323058"/>
              <a:gd name="connsiteX6" fmla="*/ 2390775 w 2390775"/>
              <a:gd name="connsiteY6" fmla="*/ 3281783 h 3323058"/>
              <a:gd name="connsiteX0" fmla="*/ 0 w 2390775"/>
              <a:gd name="connsiteY0" fmla="*/ 3324155 h 3324155"/>
              <a:gd name="connsiteX1" fmla="*/ 692869 w 2390775"/>
              <a:gd name="connsiteY1" fmla="*/ 1699783 h 3324155"/>
              <a:gd name="connsiteX2" fmla="*/ 907558 w 2390775"/>
              <a:gd name="connsiteY2" fmla="*/ 782907 h 3324155"/>
              <a:gd name="connsiteX3" fmla="*/ 1061976 w 2390775"/>
              <a:gd name="connsiteY3" fmla="*/ 8958 h 3324155"/>
              <a:gd name="connsiteX4" fmla="*/ 1233487 w 2390775"/>
              <a:gd name="connsiteY4" fmla="*/ 497611 h 3324155"/>
              <a:gd name="connsiteX5" fmla="*/ 1790700 w 2390775"/>
              <a:gd name="connsiteY5" fmla="*/ 2393880 h 3324155"/>
              <a:gd name="connsiteX6" fmla="*/ 2390775 w 2390775"/>
              <a:gd name="connsiteY6" fmla="*/ 3282880 h 3324155"/>
              <a:gd name="connsiteX0" fmla="*/ 0 w 2390775"/>
              <a:gd name="connsiteY0" fmla="*/ 3324155 h 3324155"/>
              <a:gd name="connsiteX1" fmla="*/ 735362 w 2390775"/>
              <a:gd name="connsiteY1" fmla="*/ 2527840 h 3324155"/>
              <a:gd name="connsiteX2" fmla="*/ 907558 w 2390775"/>
              <a:gd name="connsiteY2" fmla="*/ 782907 h 3324155"/>
              <a:gd name="connsiteX3" fmla="*/ 1061976 w 2390775"/>
              <a:gd name="connsiteY3" fmla="*/ 8958 h 3324155"/>
              <a:gd name="connsiteX4" fmla="*/ 1233487 w 2390775"/>
              <a:gd name="connsiteY4" fmla="*/ 497611 h 3324155"/>
              <a:gd name="connsiteX5" fmla="*/ 1790700 w 2390775"/>
              <a:gd name="connsiteY5" fmla="*/ 2393880 h 3324155"/>
              <a:gd name="connsiteX6" fmla="*/ 2390775 w 2390775"/>
              <a:gd name="connsiteY6" fmla="*/ 3282880 h 3324155"/>
              <a:gd name="connsiteX0" fmla="*/ 0 w 2390775"/>
              <a:gd name="connsiteY0" fmla="*/ 3324652 h 3324652"/>
              <a:gd name="connsiteX1" fmla="*/ 735362 w 2390775"/>
              <a:gd name="connsiteY1" fmla="*/ 2528337 h 3324652"/>
              <a:gd name="connsiteX2" fmla="*/ 907558 w 2390775"/>
              <a:gd name="connsiteY2" fmla="*/ 783404 h 3324652"/>
              <a:gd name="connsiteX3" fmla="*/ 1061976 w 2390775"/>
              <a:gd name="connsiteY3" fmla="*/ 9455 h 3324652"/>
              <a:gd name="connsiteX4" fmla="*/ 1233487 w 2390775"/>
              <a:gd name="connsiteY4" fmla="*/ 498108 h 3324652"/>
              <a:gd name="connsiteX5" fmla="*/ 1634891 w 2390775"/>
              <a:gd name="connsiteY5" fmla="*/ 2464353 h 3324652"/>
              <a:gd name="connsiteX6" fmla="*/ 2390775 w 2390775"/>
              <a:gd name="connsiteY6" fmla="*/ 3283377 h 3324652"/>
              <a:gd name="connsiteX0" fmla="*/ 0 w 2390775"/>
              <a:gd name="connsiteY0" fmla="*/ 3324652 h 3324652"/>
              <a:gd name="connsiteX1" fmla="*/ 728281 w 2390775"/>
              <a:gd name="connsiteY1" fmla="*/ 2470022 h 3324652"/>
              <a:gd name="connsiteX2" fmla="*/ 907558 w 2390775"/>
              <a:gd name="connsiteY2" fmla="*/ 783404 h 3324652"/>
              <a:gd name="connsiteX3" fmla="*/ 1061976 w 2390775"/>
              <a:gd name="connsiteY3" fmla="*/ 9455 h 3324652"/>
              <a:gd name="connsiteX4" fmla="*/ 1233487 w 2390775"/>
              <a:gd name="connsiteY4" fmla="*/ 498108 h 3324652"/>
              <a:gd name="connsiteX5" fmla="*/ 1634891 w 2390775"/>
              <a:gd name="connsiteY5" fmla="*/ 2464353 h 3324652"/>
              <a:gd name="connsiteX6" fmla="*/ 2390775 w 2390775"/>
              <a:gd name="connsiteY6" fmla="*/ 3283377 h 3324652"/>
              <a:gd name="connsiteX0" fmla="*/ 0 w 2390775"/>
              <a:gd name="connsiteY0" fmla="*/ 3324652 h 3324652"/>
              <a:gd name="connsiteX1" fmla="*/ 685787 w 2390775"/>
              <a:gd name="connsiteY1" fmla="*/ 2446696 h 3324652"/>
              <a:gd name="connsiteX2" fmla="*/ 907558 w 2390775"/>
              <a:gd name="connsiteY2" fmla="*/ 783404 h 3324652"/>
              <a:gd name="connsiteX3" fmla="*/ 1061976 w 2390775"/>
              <a:gd name="connsiteY3" fmla="*/ 9455 h 3324652"/>
              <a:gd name="connsiteX4" fmla="*/ 1233487 w 2390775"/>
              <a:gd name="connsiteY4" fmla="*/ 498108 h 3324652"/>
              <a:gd name="connsiteX5" fmla="*/ 1634891 w 2390775"/>
              <a:gd name="connsiteY5" fmla="*/ 2464353 h 3324652"/>
              <a:gd name="connsiteX6" fmla="*/ 2390775 w 2390775"/>
              <a:gd name="connsiteY6" fmla="*/ 3283377 h 3324652"/>
              <a:gd name="connsiteX0" fmla="*/ 0 w 2390775"/>
              <a:gd name="connsiteY0" fmla="*/ 3313470 h 3313470"/>
              <a:gd name="connsiteX1" fmla="*/ 685787 w 2390775"/>
              <a:gd name="connsiteY1" fmla="*/ 2435514 h 3313470"/>
              <a:gd name="connsiteX2" fmla="*/ 907558 w 2390775"/>
              <a:gd name="connsiteY2" fmla="*/ 772222 h 3313470"/>
              <a:gd name="connsiteX3" fmla="*/ 1054893 w 2390775"/>
              <a:gd name="connsiteY3" fmla="*/ 9937 h 3313470"/>
              <a:gd name="connsiteX4" fmla="*/ 1233487 w 2390775"/>
              <a:gd name="connsiteY4" fmla="*/ 486926 h 3313470"/>
              <a:gd name="connsiteX5" fmla="*/ 1634891 w 2390775"/>
              <a:gd name="connsiteY5" fmla="*/ 2453171 h 3313470"/>
              <a:gd name="connsiteX6" fmla="*/ 2390775 w 2390775"/>
              <a:gd name="connsiteY6" fmla="*/ 3272195 h 3313470"/>
              <a:gd name="connsiteX0" fmla="*/ 0 w 2390775"/>
              <a:gd name="connsiteY0" fmla="*/ 3303542 h 3303542"/>
              <a:gd name="connsiteX1" fmla="*/ 685787 w 2390775"/>
              <a:gd name="connsiteY1" fmla="*/ 2425586 h 3303542"/>
              <a:gd name="connsiteX2" fmla="*/ 907558 w 2390775"/>
              <a:gd name="connsiteY2" fmla="*/ 762294 h 3303542"/>
              <a:gd name="connsiteX3" fmla="*/ 1054893 w 2390775"/>
              <a:gd name="connsiteY3" fmla="*/ 9 h 3303542"/>
              <a:gd name="connsiteX4" fmla="*/ 1233487 w 2390775"/>
              <a:gd name="connsiteY4" fmla="*/ 476998 h 3303542"/>
              <a:gd name="connsiteX5" fmla="*/ 1634891 w 2390775"/>
              <a:gd name="connsiteY5" fmla="*/ 2443243 h 3303542"/>
              <a:gd name="connsiteX6" fmla="*/ 2390775 w 2390775"/>
              <a:gd name="connsiteY6" fmla="*/ 3262267 h 3303542"/>
              <a:gd name="connsiteX0" fmla="*/ 0 w 2390775"/>
              <a:gd name="connsiteY0" fmla="*/ 3303542 h 3303542"/>
              <a:gd name="connsiteX1" fmla="*/ 685787 w 2390775"/>
              <a:gd name="connsiteY1" fmla="*/ 2425586 h 3303542"/>
              <a:gd name="connsiteX2" fmla="*/ 907558 w 2390775"/>
              <a:gd name="connsiteY2" fmla="*/ 762294 h 3303542"/>
              <a:gd name="connsiteX3" fmla="*/ 1054893 w 2390775"/>
              <a:gd name="connsiteY3" fmla="*/ 9 h 3303542"/>
              <a:gd name="connsiteX4" fmla="*/ 1233487 w 2390775"/>
              <a:gd name="connsiteY4" fmla="*/ 476998 h 3303542"/>
              <a:gd name="connsiteX5" fmla="*/ 1634891 w 2390775"/>
              <a:gd name="connsiteY5" fmla="*/ 2443243 h 3303542"/>
              <a:gd name="connsiteX6" fmla="*/ 2390775 w 2390775"/>
              <a:gd name="connsiteY6" fmla="*/ 3262267 h 3303542"/>
              <a:gd name="connsiteX0" fmla="*/ 0 w 2390775"/>
              <a:gd name="connsiteY0" fmla="*/ 3303542 h 3303542"/>
              <a:gd name="connsiteX1" fmla="*/ 685787 w 2390775"/>
              <a:gd name="connsiteY1" fmla="*/ 2425586 h 3303542"/>
              <a:gd name="connsiteX2" fmla="*/ 907558 w 2390775"/>
              <a:gd name="connsiteY2" fmla="*/ 762294 h 3303542"/>
              <a:gd name="connsiteX3" fmla="*/ 1054893 w 2390775"/>
              <a:gd name="connsiteY3" fmla="*/ 9 h 3303542"/>
              <a:gd name="connsiteX4" fmla="*/ 1233487 w 2390775"/>
              <a:gd name="connsiteY4" fmla="*/ 476998 h 3303542"/>
              <a:gd name="connsiteX5" fmla="*/ 1634891 w 2390775"/>
              <a:gd name="connsiteY5" fmla="*/ 2443243 h 3303542"/>
              <a:gd name="connsiteX6" fmla="*/ 2390775 w 2390775"/>
              <a:gd name="connsiteY6" fmla="*/ 3262267 h 3303542"/>
              <a:gd name="connsiteX0" fmla="*/ 0 w 2390775"/>
              <a:gd name="connsiteY0" fmla="*/ 3303542 h 3303542"/>
              <a:gd name="connsiteX1" fmla="*/ 685787 w 2390775"/>
              <a:gd name="connsiteY1" fmla="*/ 2425586 h 3303542"/>
              <a:gd name="connsiteX2" fmla="*/ 907558 w 2390775"/>
              <a:gd name="connsiteY2" fmla="*/ 762294 h 3303542"/>
              <a:gd name="connsiteX3" fmla="*/ 1054893 w 2390775"/>
              <a:gd name="connsiteY3" fmla="*/ 9 h 3303542"/>
              <a:gd name="connsiteX4" fmla="*/ 1233487 w 2390775"/>
              <a:gd name="connsiteY4" fmla="*/ 476998 h 3303542"/>
              <a:gd name="connsiteX5" fmla="*/ 1634891 w 2390775"/>
              <a:gd name="connsiteY5" fmla="*/ 2443243 h 3303542"/>
              <a:gd name="connsiteX6" fmla="*/ 2390775 w 2390775"/>
              <a:gd name="connsiteY6" fmla="*/ 3262267 h 3303542"/>
              <a:gd name="connsiteX0" fmla="*/ 0 w 2390775"/>
              <a:gd name="connsiteY0" fmla="*/ 3303542 h 3303542"/>
              <a:gd name="connsiteX1" fmla="*/ 685787 w 2390775"/>
              <a:gd name="connsiteY1" fmla="*/ 2425586 h 3303542"/>
              <a:gd name="connsiteX2" fmla="*/ 907558 w 2390775"/>
              <a:gd name="connsiteY2" fmla="*/ 762294 h 3303542"/>
              <a:gd name="connsiteX3" fmla="*/ 1054893 w 2390775"/>
              <a:gd name="connsiteY3" fmla="*/ 9 h 3303542"/>
              <a:gd name="connsiteX4" fmla="*/ 1233487 w 2390775"/>
              <a:gd name="connsiteY4" fmla="*/ 476998 h 3303542"/>
              <a:gd name="connsiteX5" fmla="*/ 1634891 w 2390775"/>
              <a:gd name="connsiteY5" fmla="*/ 2443243 h 3303542"/>
              <a:gd name="connsiteX6" fmla="*/ 2390775 w 2390775"/>
              <a:gd name="connsiteY6" fmla="*/ 3262267 h 3303542"/>
              <a:gd name="connsiteX0" fmla="*/ 0 w 2390775"/>
              <a:gd name="connsiteY0" fmla="*/ 3303542 h 3303542"/>
              <a:gd name="connsiteX1" fmla="*/ 650377 w 2390775"/>
              <a:gd name="connsiteY1" fmla="*/ 2425587 h 3303542"/>
              <a:gd name="connsiteX2" fmla="*/ 907558 w 2390775"/>
              <a:gd name="connsiteY2" fmla="*/ 762294 h 3303542"/>
              <a:gd name="connsiteX3" fmla="*/ 1054893 w 2390775"/>
              <a:gd name="connsiteY3" fmla="*/ 9 h 3303542"/>
              <a:gd name="connsiteX4" fmla="*/ 1233487 w 2390775"/>
              <a:gd name="connsiteY4" fmla="*/ 476998 h 3303542"/>
              <a:gd name="connsiteX5" fmla="*/ 1634891 w 2390775"/>
              <a:gd name="connsiteY5" fmla="*/ 2443243 h 3303542"/>
              <a:gd name="connsiteX6" fmla="*/ 2390775 w 2390775"/>
              <a:gd name="connsiteY6" fmla="*/ 3262267 h 3303542"/>
              <a:gd name="connsiteX0" fmla="*/ 0 w 2390775"/>
              <a:gd name="connsiteY0" fmla="*/ 3303542 h 3303542"/>
              <a:gd name="connsiteX1" fmla="*/ 650377 w 2390775"/>
              <a:gd name="connsiteY1" fmla="*/ 2425587 h 3303542"/>
              <a:gd name="connsiteX2" fmla="*/ 907558 w 2390775"/>
              <a:gd name="connsiteY2" fmla="*/ 762294 h 3303542"/>
              <a:gd name="connsiteX3" fmla="*/ 1054893 w 2390775"/>
              <a:gd name="connsiteY3" fmla="*/ 9 h 3303542"/>
              <a:gd name="connsiteX4" fmla="*/ 1233487 w 2390775"/>
              <a:gd name="connsiteY4" fmla="*/ 476998 h 3303542"/>
              <a:gd name="connsiteX5" fmla="*/ 1634891 w 2390775"/>
              <a:gd name="connsiteY5" fmla="*/ 2443243 h 3303542"/>
              <a:gd name="connsiteX6" fmla="*/ 2390775 w 2390775"/>
              <a:gd name="connsiteY6" fmla="*/ 3262267 h 3303542"/>
              <a:gd name="connsiteX0" fmla="*/ 0 w 2390775"/>
              <a:gd name="connsiteY0" fmla="*/ 3303542 h 3303542"/>
              <a:gd name="connsiteX1" fmla="*/ 650377 w 2390775"/>
              <a:gd name="connsiteY1" fmla="*/ 2425587 h 3303542"/>
              <a:gd name="connsiteX2" fmla="*/ 907558 w 2390775"/>
              <a:gd name="connsiteY2" fmla="*/ 762294 h 3303542"/>
              <a:gd name="connsiteX3" fmla="*/ 1054893 w 2390775"/>
              <a:gd name="connsiteY3" fmla="*/ 9 h 3303542"/>
              <a:gd name="connsiteX4" fmla="*/ 1233487 w 2390775"/>
              <a:gd name="connsiteY4" fmla="*/ 476998 h 3303542"/>
              <a:gd name="connsiteX5" fmla="*/ 1634891 w 2390775"/>
              <a:gd name="connsiteY5" fmla="*/ 2443243 h 3303542"/>
              <a:gd name="connsiteX6" fmla="*/ 2390775 w 2390775"/>
              <a:gd name="connsiteY6" fmla="*/ 3262267 h 3303542"/>
              <a:gd name="connsiteX0" fmla="*/ 0 w 2390775"/>
              <a:gd name="connsiteY0" fmla="*/ 3303542 h 3303542"/>
              <a:gd name="connsiteX1" fmla="*/ 650377 w 2390775"/>
              <a:gd name="connsiteY1" fmla="*/ 2425587 h 3303542"/>
              <a:gd name="connsiteX2" fmla="*/ 907558 w 2390775"/>
              <a:gd name="connsiteY2" fmla="*/ 762294 h 3303542"/>
              <a:gd name="connsiteX3" fmla="*/ 1054893 w 2390775"/>
              <a:gd name="connsiteY3" fmla="*/ 9 h 3303542"/>
              <a:gd name="connsiteX4" fmla="*/ 1233487 w 2390775"/>
              <a:gd name="connsiteY4" fmla="*/ 476998 h 3303542"/>
              <a:gd name="connsiteX5" fmla="*/ 1634891 w 2390775"/>
              <a:gd name="connsiteY5" fmla="*/ 2443243 h 3303542"/>
              <a:gd name="connsiteX6" fmla="*/ 2390775 w 2390775"/>
              <a:gd name="connsiteY6" fmla="*/ 3262267 h 3303542"/>
              <a:gd name="connsiteX0" fmla="*/ 0 w 2390775"/>
              <a:gd name="connsiteY0" fmla="*/ 3303542 h 3303542"/>
              <a:gd name="connsiteX1" fmla="*/ 650377 w 2390775"/>
              <a:gd name="connsiteY1" fmla="*/ 2425587 h 3303542"/>
              <a:gd name="connsiteX2" fmla="*/ 907558 w 2390775"/>
              <a:gd name="connsiteY2" fmla="*/ 762294 h 3303542"/>
              <a:gd name="connsiteX3" fmla="*/ 1054893 w 2390775"/>
              <a:gd name="connsiteY3" fmla="*/ 9 h 3303542"/>
              <a:gd name="connsiteX4" fmla="*/ 1233487 w 2390775"/>
              <a:gd name="connsiteY4" fmla="*/ 476998 h 3303542"/>
              <a:gd name="connsiteX5" fmla="*/ 1634891 w 2390775"/>
              <a:gd name="connsiteY5" fmla="*/ 2443243 h 3303542"/>
              <a:gd name="connsiteX6" fmla="*/ 2390775 w 2390775"/>
              <a:gd name="connsiteY6" fmla="*/ 3262267 h 3303542"/>
              <a:gd name="connsiteX0" fmla="*/ 0 w 2390775"/>
              <a:gd name="connsiteY0" fmla="*/ 3313470 h 3313470"/>
              <a:gd name="connsiteX1" fmla="*/ 650377 w 2390775"/>
              <a:gd name="connsiteY1" fmla="*/ 2435515 h 3313470"/>
              <a:gd name="connsiteX2" fmla="*/ 907558 w 2390775"/>
              <a:gd name="connsiteY2" fmla="*/ 772223 h 3313470"/>
              <a:gd name="connsiteX3" fmla="*/ 1054893 w 2390775"/>
              <a:gd name="connsiteY3" fmla="*/ 9937 h 3313470"/>
              <a:gd name="connsiteX4" fmla="*/ 1233487 w 2390775"/>
              <a:gd name="connsiteY4" fmla="*/ 486926 h 3313470"/>
              <a:gd name="connsiteX5" fmla="*/ 1634891 w 2390775"/>
              <a:gd name="connsiteY5" fmla="*/ 2453171 h 3313470"/>
              <a:gd name="connsiteX6" fmla="*/ 2390775 w 2390775"/>
              <a:gd name="connsiteY6" fmla="*/ 3272195 h 3313470"/>
              <a:gd name="connsiteX0" fmla="*/ 0 w 2390775"/>
              <a:gd name="connsiteY0" fmla="*/ 3423395 h 3423395"/>
              <a:gd name="connsiteX1" fmla="*/ 650377 w 2390775"/>
              <a:gd name="connsiteY1" fmla="*/ 2545440 h 3423395"/>
              <a:gd name="connsiteX2" fmla="*/ 1054893 w 2390775"/>
              <a:gd name="connsiteY2" fmla="*/ 119862 h 3423395"/>
              <a:gd name="connsiteX3" fmla="*/ 1233487 w 2390775"/>
              <a:gd name="connsiteY3" fmla="*/ 596851 h 3423395"/>
              <a:gd name="connsiteX4" fmla="*/ 1634891 w 2390775"/>
              <a:gd name="connsiteY4" fmla="*/ 2563096 h 3423395"/>
              <a:gd name="connsiteX5" fmla="*/ 2390775 w 2390775"/>
              <a:gd name="connsiteY5" fmla="*/ 3382120 h 3423395"/>
              <a:gd name="connsiteX0" fmla="*/ 0 w 2390775"/>
              <a:gd name="connsiteY0" fmla="*/ 3309329 h 3309329"/>
              <a:gd name="connsiteX1" fmla="*/ 650377 w 2390775"/>
              <a:gd name="connsiteY1" fmla="*/ 2431374 h 3309329"/>
              <a:gd name="connsiteX2" fmla="*/ 1054893 w 2390775"/>
              <a:gd name="connsiteY2" fmla="*/ 5796 h 3309329"/>
              <a:gd name="connsiteX3" fmla="*/ 1233487 w 2390775"/>
              <a:gd name="connsiteY3" fmla="*/ 482785 h 3309329"/>
              <a:gd name="connsiteX4" fmla="*/ 1634891 w 2390775"/>
              <a:gd name="connsiteY4" fmla="*/ 2449030 h 3309329"/>
              <a:gd name="connsiteX5" fmla="*/ 2390775 w 2390775"/>
              <a:gd name="connsiteY5" fmla="*/ 3268054 h 3309329"/>
              <a:gd name="connsiteX0" fmla="*/ 0 w 2390775"/>
              <a:gd name="connsiteY0" fmla="*/ 3306704 h 3306704"/>
              <a:gd name="connsiteX1" fmla="*/ 650377 w 2390775"/>
              <a:gd name="connsiteY1" fmla="*/ 2428749 h 3306704"/>
              <a:gd name="connsiteX2" fmla="*/ 1054893 w 2390775"/>
              <a:gd name="connsiteY2" fmla="*/ 3171 h 3306704"/>
              <a:gd name="connsiteX3" fmla="*/ 1389295 w 2390775"/>
              <a:gd name="connsiteY3" fmla="*/ 1926346 h 3306704"/>
              <a:gd name="connsiteX4" fmla="*/ 1634891 w 2390775"/>
              <a:gd name="connsiteY4" fmla="*/ 2446405 h 3306704"/>
              <a:gd name="connsiteX5" fmla="*/ 2390775 w 2390775"/>
              <a:gd name="connsiteY5" fmla="*/ 3265429 h 3306704"/>
              <a:gd name="connsiteX0" fmla="*/ 0 w 2390775"/>
              <a:gd name="connsiteY0" fmla="*/ 3306807 h 3306807"/>
              <a:gd name="connsiteX1" fmla="*/ 650377 w 2390775"/>
              <a:gd name="connsiteY1" fmla="*/ 2428852 h 3306807"/>
              <a:gd name="connsiteX2" fmla="*/ 1054893 w 2390775"/>
              <a:gd name="connsiteY2" fmla="*/ 3274 h 3306807"/>
              <a:gd name="connsiteX3" fmla="*/ 1389295 w 2390775"/>
              <a:gd name="connsiteY3" fmla="*/ 1926449 h 3306807"/>
              <a:gd name="connsiteX4" fmla="*/ 1762371 w 2390775"/>
              <a:gd name="connsiteY4" fmla="*/ 2773066 h 3306807"/>
              <a:gd name="connsiteX5" fmla="*/ 2390775 w 2390775"/>
              <a:gd name="connsiteY5" fmla="*/ 3265532 h 3306807"/>
              <a:gd name="connsiteX0" fmla="*/ 0 w 2390775"/>
              <a:gd name="connsiteY0" fmla="*/ 3306807 h 3306807"/>
              <a:gd name="connsiteX1" fmla="*/ 650377 w 2390775"/>
              <a:gd name="connsiteY1" fmla="*/ 2428852 h 3306807"/>
              <a:gd name="connsiteX2" fmla="*/ 1054893 w 2390775"/>
              <a:gd name="connsiteY2" fmla="*/ 3274 h 3306807"/>
              <a:gd name="connsiteX3" fmla="*/ 1389295 w 2390775"/>
              <a:gd name="connsiteY3" fmla="*/ 1926449 h 3306807"/>
              <a:gd name="connsiteX4" fmla="*/ 1762371 w 2390775"/>
              <a:gd name="connsiteY4" fmla="*/ 2773066 h 3306807"/>
              <a:gd name="connsiteX5" fmla="*/ 2390775 w 2390775"/>
              <a:gd name="connsiteY5" fmla="*/ 3265532 h 3306807"/>
              <a:gd name="connsiteX0" fmla="*/ 0 w 2390775"/>
              <a:gd name="connsiteY0" fmla="*/ 3306807 h 3306807"/>
              <a:gd name="connsiteX1" fmla="*/ 650377 w 2390775"/>
              <a:gd name="connsiteY1" fmla="*/ 2428852 h 3306807"/>
              <a:gd name="connsiteX2" fmla="*/ 1054893 w 2390775"/>
              <a:gd name="connsiteY2" fmla="*/ 3274 h 3306807"/>
              <a:gd name="connsiteX3" fmla="*/ 1389295 w 2390775"/>
              <a:gd name="connsiteY3" fmla="*/ 1926449 h 3306807"/>
              <a:gd name="connsiteX4" fmla="*/ 1762371 w 2390775"/>
              <a:gd name="connsiteY4" fmla="*/ 2773066 h 3306807"/>
              <a:gd name="connsiteX5" fmla="*/ 2390775 w 2390775"/>
              <a:gd name="connsiteY5" fmla="*/ 3265532 h 3306807"/>
              <a:gd name="connsiteX0" fmla="*/ 0 w 2390775"/>
              <a:gd name="connsiteY0" fmla="*/ 3306807 h 3306807"/>
              <a:gd name="connsiteX1" fmla="*/ 650377 w 2390775"/>
              <a:gd name="connsiteY1" fmla="*/ 2428852 h 3306807"/>
              <a:gd name="connsiteX2" fmla="*/ 1054893 w 2390775"/>
              <a:gd name="connsiteY2" fmla="*/ 3274 h 3306807"/>
              <a:gd name="connsiteX3" fmla="*/ 1389295 w 2390775"/>
              <a:gd name="connsiteY3" fmla="*/ 1926449 h 3306807"/>
              <a:gd name="connsiteX4" fmla="*/ 1762371 w 2390775"/>
              <a:gd name="connsiteY4" fmla="*/ 2773066 h 3306807"/>
              <a:gd name="connsiteX5" fmla="*/ 2390775 w 2390775"/>
              <a:gd name="connsiteY5" fmla="*/ 3265532 h 3306807"/>
              <a:gd name="connsiteX0" fmla="*/ 0 w 2390775"/>
              <a:gd name="connsiteY0" fmla="*/ 3307103 h 3307103"/>
              <a:gd name="connsiteX1" fmla="*/ 586637 w 2390775"/>
              <a:gd name="connsiteY1" fmla="*/ 2452473 h 3307103"/>
              <a:gd name="connsiteX2" fmla="*/ 1054893 w 2390775"/>
              <a:gd name="connsiteY2" fmla="*/ 3570 h 3307103"/>
              <a:gd name="connsiteX3" fmla="*/ 1389295 w 2390775"/>
              <a:gd name="connsiteY3" fmla="*/ 1926745 h 3307103"/>
              <a:gd name="connsiteX4" fmla="*/ 1762371 w 2390775"/>
              <a:gd name="connsiteY4" fmla="*/ 2773362 h 3307103"/>
              <a:gd name="connsiteX5" fmla="*/ 2390775 w 2390775"/>
              <a:gd name="connsiteY5" fmla="*/ 3265828 h 3307103"/>
              <a:gd name="connsiteX0" fmla="*/ 0 w 2390775"/>
              <a:gd name="connsiteY0" fmla="*/ 3307103 h 3307103"/>
              <a:gd name="connsiteX1" fmla="*/ 586637 w 2390775"/>
              <a:gd name="connsiteY1" fmla="*/ 2452473 h 3307103"/>
              <a:gd name="connsiteX2" fmla="*/ 1054893 w 2390775"/>
              <a:gd name="connsiteY2" fmla="*/ 3570 h 3307103"/>
              <a:gd name="connsiteX3" fmla="*/ 1389295 w 2390775"/>
              <a:gd name="connsiteY3" fmla="*/ 1926745 h 3307103"/>
              <a:gd name="connsiteX4" fmla="*/ 1762371 w 2390775"/>
              <a:gd name="connsiteY4" fmla="*/ 2773362 h 3307103"/>
              <a:gd name="connsiteX5" fmla="*/ 2390775 w 2390775"/>
              <a:gd name="connsiteY5" fmla="*/ 3265828 h 3307103"/>
              <a:gd name="connsiteX0" fmla="*/ 0 w 2390775"/>
              <a:gd name="connsiteY0" fmla="*/ 3307103 h 3307103"/>
              <a:gd name="connsiteX1" fmla="*/ 586637 w 2390775"/>
              <a:gd name="connsiteY1" fmla="*/ 2452473 h 3307103"/>
              <a:gd name="connsiteX2" fmla="*/ 1054893 w 2390775"/>
              <a:gd name="connsiteY2" fmla="*/ 3570 h 3307103"/>
              <a:gd name="connsiteX3" fmla="*/ 1389295 w 2390775"/>
              <a:gd name="connsiteY3" fmla="*/ 1926745 h 3307103"/>
              <a:gd name="connsiteX4" fmla="*/ 1762371 w 2390775"/>
              <a:gd name="connsiteY4" fmla="*/ 2773362 h 3307103"/>
              <a:gd name="connsiteX5" fmla="*/ 2390775 w 2390775"/>
              <a:gd name="connsiteY5" fmla="*/ 3265828 h 3307103"/>
              <a:gd name="connsiteX0" fmla="*/ 0 w 2390775"/>
              <a:gd name="connsiteY0" fmla="*/ 3303638 h 3303638"/>
              <a:gd name="connsiteX1" fmla="*/ 586637 w 2390775"/>
              <a:gd name="connsiteY1" fmla="*/ 2449008 h 3303638"/>
              <a:gd name="connsiteX2" fmla="*/ 1054893 w 2390775"/>
              <a:gd name="connsiteY2" fmla="*/ 105 h 3303638"/>
              <a:gd name="connsiteX3" fmla="*/ 1389295 w 2390775"/>
              <a:gd name="connsiteY3" fmla="*/ 1923280 h 3303638"/>
              <a:gd name="connsiteX4" fmla="*/ 1762371 w 2390775"/>
              <a:gd name="connsiteY4" fmla="*/ 2769897 h 3303638"/>
              <a:gd name="connsiteX5" fmla="*/ 2390775 w 2390775"/>
              <a:gd name="connsiteY5" fmla="*/ 3262363 h 3303638"/>
              <a:gd name="connsiteX0" fmla="*/ 0 w 2390775"/>
              <a:gd name="connsiteY0" fmla="*/ 3280327 h 3280327"/>
              <a:gd name="connsiteX1" fmla="*/ 586637 w 2390775"/>
              <a:gd name="connsiteY1" fmla="*/ 2425697 h 3280327"/>
              <a:gd name="connsiteX2" fmla="*/ 984071 w 2390775"/>
              <a:gd name="connsiteY2" fmla="*/ 120 h 3280327"/>
              <a:gd name="connsiteX3" fmla="*/ 1389295 w 2390775"/>
              <a:gd name="connsiteY3" fmla="*/ 1899969 h 3280327"/>
              <a:gd name="connsiteX4" fmla="*/ 1762371 w 2390775"/>
              <a:gd name="connsiteY4" fmla="*/ 2746586 h 3280327"/>
              <a:gd name="connsiteX5" fmla="*/ 2390775 w 2390775"/>
              <a:gd name="connsiteY5" fmla="*/ 3239052 h 3280327"/>
              <a:gd name="connsiteX0" fmla="*/ 0 w 2390775"/>
              <a:gd name="connsiteY0" fmla="*/ 3280227 h 3280227"/>
              <a:gd name="connsiteX1" fmla="*/ 586637 w 2390775"/>
              <a:gd name="connsiteY1" fmla="*/ 2425597 h 3280227"/>
              <a:gd name="connsiteX2" fmla="*/ 984071 w 2390775"/>
              <a:gd name="connsiteY2" fmla="*/ 20 h 3280227"/>
              <a:gd name="connsiteX3" fmla="*/ 1389295 w 2390775"/>
              <a:gd name="connsiteY3" fmla="*/ 1899869 h 3280227"/>
              <a:gd name="connsiteX4" fmla="*/ 1762371 w 2390775"/>
              <a:gd name="connsiteY4" fmla="*/ 2746486 h 3280227"/>
              <a:gd name="connsiteX5" fmla="*/ 2390775 w 2390775"/>
              <a:gd name="connsiteY5" fmla="*/ 3238952 h 3280227"/>
              <a:gd name="connsiteX0" fmla="*/ 0 w 2390775"/>
              <a:gd name="connsiteY0" fmla="*/ 3280227 h 3280227"/>
              <a:gd name="connsiteX1" fmla="*/ 586637 w 2390775"/>
              <a:gd name="connsiteY1" fmla="*/ 2425597 h 3280227"/>
              <a:gd name="connsiteX2" fmla="*/ 917490 w 2390775"/>
              <a:gd name="connsiteY2" fmla="*/ 20 h 3280227"/>
              <a:gd name="connsiteX3" fmla="*/ 1389295 w 2390775"/>
              <a:gd name="connsiteY3" fmla="*/ 1899869 h 3280227"/>
              <a:gd name="connsiteX4" fmla="*/ 1762371 w 2390775"/>
              <a:gd name="connsiteY4" fmla="*/ 2746486 h 3280227"/>
              <a:gd name="connsiteX5" fmla="*/ 2390775 w 2390775"/>
              <a:gd name="connsiteY5" fmla="*/ 3238952 h 3280227"/>
              <a:gd name="connsiteX0" fmla="*/ 0 w 2390775"/>
              <a:gd name="connsiteY0" fmla="*/ 3280533 h 3280533"/>
              <a:gd name="connsiteX1" fmla="*/ 560004 w 2390775"/>
              <a:gd name="connsiteY1" fmla="*/ 2052693 h 3280533"/>
              <a:gd name="connsiteX2" fmla="*/ 917490 w 2390775"/>
              <a:gd name="connsiteY2" fmla="*/ 326 h 3280533"/>
              <a:gd name="connsiteX3" fmla="*/ 1389295 w 2390775"/>
              <a:gd name="connsiteY3" fmla="*/ 1900175 h 3280533"/>
              <a:gd name="connsiteX4" fmla="*/ 1762371 w 2390775"/>
              <a:gd name="connsiteY4" fmla="*/ 2746792 h 3280533"/>
              <a:gd name="connsiteX5" fmla="*/ 2390775 w 2390775"/>
              <a:gd name="connsiteY5" fmla="*/ 3239258 h 3280533"/>
              <a:gd name="connsiteX0" fmla="*/ 0 w 2390775"/>
              <a:gd name="connsiteY0" fmla="*/ 3280533 h 3280533"/>
              <a:gd name="connsiteX1" fmla="*/ 560004 w 2390775"/>
              <a:gd name="connsiteY1" fmla="*/ 2052693 h 3280533"/>
              <a:gd name="connsiteX2" fmla="*/ 917490 w 2390775"/>
              <a:gd name="connsiteY2" fmla="*/ 326 h 3280533"/>
              <a:gd name="connsiteX3" fmla="*/ 1389295 w 2390775"/>
              <a:gd name="connsiteY3" fmla="*/ 1900175 h 3280533"/>
              <a:gd name="connsiteX4" fmla="*/ 1762371 w 2390775"/>
              <a:gd name="connsiteY4" fmla="*/ 2746792 h 3280533"/>
              <a:gd name="connsiteX5" fmla="*/ 2390775 w 2390775"/>
              <a:gd name="connsiteY5" fmla="*/ 3239258 h 3280533"/>
              <a:gd name="connsiteX0" fmla="*/ 0 w 2390775"/>
              <a:gd name="connsiteY0" fmla="*/ 3280533 h 3280533"/>
              <a:gd name="connsiteX1" fmla="*/ 560004 w 2390775"/>
              <a:gd name="connsiteY1" fmla="*/ 2052693 h 3280533"/>
              <a:gd name="connsiteX2" fmla="*/ 917490 w 2390775"/>
              <a:gd name="connsiteY2" fmla="*/ 326 h 3280533"/>
              <a:gd name="connsiteX3" fmla="*/ 1389295 w 2390775"/>
              <a:gd name="connsiteY3" fmla="*/ 1900175 h 3280533"/>
              <a:gd name="connsiteX4" fmla="*/ 1762371 w 2390775"/>
              <a:gd name="connsiteY4" fmla="*/ 2746792 h 3280533"/>
              <a:gd name="connsiteX5" fmla="*/ 2390775 w 2390775"/>
              <a:gd name="connsiteY5" fmla="*/ 3239258 h 3280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0775" h="3280533">
                <a:moveTo>
                  <a:pt x="0" y="3280533"/>
                </a:moveTo>
                <a:cubicBezTo>
                  <a:pt x="347527" y="3039742"/>
                  <a:pt x="440378" y="2599393"/>
                  <a:pt x="560004" y="2052693"/>
                </a:cubicBezTo>
                <a:cubicBezTo>
                  <a:pt x="679630" y="1505993"/>
                  <a:pt x="779275" y="25746"/>
                  <a:pt x="917490" y="326"/>
                </a:cubicBezTo>
                <a:cubicBezTo>
                  <a:pt x="1055705" y="-25094"/>
                  <a:pt x="1248482" y="1442431"/>
                  <a:pt x="1389295" y="1900175"/>
                </a:cubicBezTo>
                <a:cubicBezTo>
                  <a:pt x="1530108" y="2357919"/>
                  <a:pt x="1595458" y="2523612"/>
                  <a:pt x="1762371" y="2746792"/>
                </a:cubicBezTo>
                <a:cubicBezTo>
                  <a:pt x="1929284" y="2969973"/>
                  <a:pt x="2164292" y="3214874"/>
                  <a:pt x="2390775" y="3239258"/>
                </a:cubicBezTo>
              </a:path>
            </a:pathLst>
          </a:custGeom>
          <a:noFill/>
          <a:ln w="38100">
            <a:solidFill>
              <a:srgbClr val="ED7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6595135" y="2436813"/>
            <a:ext cx="647582" cy="1099138"/>
          </a:xfrm>
          <a:custGeom>
            <a:avLst/>
            <a:gdLst>
              <a:gd name="connsiteX0" fmla="*/ 0 w 2882900"/>
              <a:gd name="connsiteY0" fmla="*/ 3213100 h 3213100"/>
              <a:gd name="connsiteX1" fmla="*/ 444500 w 2882900"/>
              <a:gd name="connsiteY1" fmla="*/ 1485900 h 3213100"/>
              <a:gd name="connsiteX2" fmla="*/ 838200 w 2882900"/>
              <a:gd name="connsiteY2" fmla="*/ 190500 h 3213100"/>
              <a:gd name="connsiteX3" fmla="*/ 1016000 w 2882900"/>
              <a:gd name="connsiteY3" fmla="*/ 0 h 3213100"/>
              <a:gd name="connsiteX4" fmla="*/ 1193800 w 2882900"/>
              <a:gd name="connsiteY4" fmla="*/ 279400 h 3213100"/>
              <a:gd name="connsiteX5" fmla="*/ 1739900 w 2882900"/>
              <a:gd name="connsiteY5" fmla="*/ 2273300 h 3213100"/>
              <a:gd name="connsiteX6" fmla="*/ 2362200 w 2882900"/>
              <a:gd name="connsiteY6" fmla="*/ 3187700 h 3213100"/>
              <a:gd name="connsiteX7" fmla="*/ 2882900 w 2882900"/>
              <a:gd name="connsiteY7" fmla="*/ 3175000 h 3213100"/>
              <a:gd name="connsiteX0" fmla="*/ 0 w 2867025"/>
              <a:gd name="connsiteY0" fmla="*/ 3194050 h 3194050"/>
              <a:gd name="connsiteX1" fmla="*/ 428625 w 2867025"/>
              <a:gd name="connsiteY1" fmla="*/ 1485900 h 3194050"/>
              <a:gd name="connsiteX2" fmla="*/ 822325 w 2867025"/>
              <a:gd name="connsiteY2" fmla="*/ 190500 h 3194050"/>
              <a:gd name="connsiteX3" fmla="*/ 1000125 w 2867025"/>
              <a:gd name="connsiteY3" fmla="*/ 0 h 3194050"/>
              <a:gd name="connsiteX4" fmla="*/ 1177925 w 2867025"/>
              <a:gd name="connsiteY4" fmla="*/ 279400 h 3194050"/>
              <a:gd name="connsiteX5" fmla="*/ 1724025 w 2867025"/>
              <a:gd name="connsiteY5" fmla="*/ 2273300 h 3194050"/>
              <a:gd name="connsiteX6" fmla="*/ 2346325 w 2867025"/>
              <a:gd name="connsiteY6" fmla="*/ 3187700 h 3194050"/>
              <a:gd name="connsiteX7" fmla="*/ 2867025 w 2867025"/>
              <a:gd name="connsiteY7" fmla="*/ 3175000 h 3194050"/>
              <a:gd name="connsiteX0" fmla="*/ 0 w 2933700"/>
              <a:gd name="connsiteY0" fmla="*/ 3203575 h 3203575"/>
              <a:gd name="connsiteX1" fmla="*/ 495300 w 2933700"/>
              <a:gd name="connsiteY1" fmla="*/ 1485900 h 3203575"/>
              <a:gd name="connsiteX2" fmla="*/ 889000 w 2933700"/>
              <a:gd name="connsiteY2" fmla="*/ 190500 h 3203575"/>
              <a:gd name="connsiteX3" fmla="*/ 1066800 w 2933700"/>
              <a:gd name="connsiteY3" fmla="*/ 0 h 3203575"/>
              <a:gd name="connsiteX4" fmla="*/ 1244600 w 2933700"/>
              <a:gd name="connsiteY4" fmla="*/ 279400 h 3203575"/>
              <a:gd name="connsiteX5" fmla="*/ 1790700 w 2933700"/>
              <a:gd name="connsiteY5" fmla="*/ 2273300 h 3203575"/>
              <a:gd name="connsiteX6" fmla="*/ 2413000 w 2933700"/>
              <a:gd name="connsiteY6" fmla="*/ 3187700 h 3203575"/>
              <a:gd name="connsiteX7" fmla="*/ 2933700 w 2933700"/>
              <a:gd name="connsiteY7" fmla="*/ 3175000 h 3203575"/>
              <a:gd name="connsiteX0" fmla="*/ 0 w 2933700"/>
              <a:gd name="connsiteY0" fmla="*/ 3203575 h 3205906"/>
              <a:gd name="connsiteX1" fmla="*/ 495300 w 2933700"/>
              <a:gd name="connsiteY1" fmla="*/ 1485900 h 3205906"/>
              <a:gd name="connsiteX2" fmla="*/ 889000 w 2933700"/>
              <a:gd name="connsiteY2" fmla="*/ 190500 h 3205906"/>
              <a:gd name="connsiteX3" fmla="*/ 1066800 w 2933700"/>
              <a:gd name="connsiteY3" fmla="*/ 0 h 3205906"/>
              <a:gd name="connsiteX4" fmla="*/ 1244600 w 2933700"/>
              <a:gd name="connsiteY4" fmla="*/ 279400 h 3205906"/>
              <a:gd name="connsiteX5" fmla="*/ 1790700 w 2933700"/>
              <a:gd name="connsiteY5" fmla="*/ 2273300 h 3205906"/>
              <a:gd name="connsiteX6" fmla="*/ 2413000 w 2933700"/>
              <a:gd name="connsiteY6" fmla="*/ 3187700 h 3205906"/>
              <a:gd name="connsiteX7" fmla="*/ 2933700 w 2933700"/>
              <a:gd name="connsiteY7" fmla="*/ 3175000 h 3205906"/>
              <a:gd name="connsiteX0" fmla="*/ 0 w 2933700"/>
              <a:gd name="connsiteY0" fmla="*/ 3203575 h 3205942"/>
              <a:gd name="connsiteX1" fmla="*/ 495300 w 2933700"/>
              <a:gd name="connsiteY1" fmla="*/ 1485900 h 3205942"/>
              <a:gd name="connsiteX2" fmla="*/ 889000 w 2933700"/>
              <a:gd name="connsiteY2" fmla="*/ 190500 h 3205942"/>
              <a:gd name="connsiteX3" fmla="*/ 1066800 w 2933700"/>
              <a:gd name="connsiteY3" fmla="*/ 0 h 3205942"/>
              <a:gd name="connsiteX4" fmla="*/ 1244600 w 2933700"/>
              <a:gd name="connsiteY4" fmla="*/ 279400 h 3205942"/>
              <a:gd name="connsiteX5" fmla="*/ 1790700 w 2933700"/>
              <a:gd name="connsiteY5" fmla="*/ 2273300 h 3205942"/>
              <a:gd name="connsiteX6" fmla="*/ 2413000 w 2933700"/>
              <a:gd name="connsiteY6" fmla="*/ 3187700 h 3205942"/>
              <a:gd name="connsiteX7" fmla="*/ 2933700 w 2933700"/>
              <a:gd name="connsiteY7" fmla="*/ 3175000 h 3205942"/>
              <a:gd name="connsiteX0" fmla="*/ 0 w 2933700"/>
              <a:gd name="connsiteY0" fmla="*/ 3203575 h 3205984"/>
              <a:gd name="connsiteX1" fmla="*/ 495300 w 2933700"/>
              <a:gd name="connsiteY1" fmla="*/ 1485900 h 3205984"/>
              <a:gd name="connsiteX2" fmla="*/ 889000 w 2933700"/>
              <a:gd name="connsiteY2" fmla="*/ 190500 h 3205984"/>
              <a:gd name="connsiteX3" fmla="*/ 1066800 w 2933700"/>
              <a:gd name="connsiteY3" fmla="*/ 0 h 3205984"/>
              <a:gd name="connsiteX4" fmla="*/ 1244600 w 2933700"/>
              <a:gd name="connsiteY4" fmla="*/ 279400 h 3205984"/>
              <a:gd name="connsiteX5" fmla="*/ 1790700 w 2933700"/>
              <a:gd name="connsiteY5" fmla="*/ 2273300 h 3205984"/>
              <a:gd name="connsiteX6" fmla="*/ 2413000 w 2933700"/>
              <a:gd name="connsiteY6" fmla="*/ 3187700 h 3205984"/>
              <a:gd name="connsiteX7" fmla="*/ 2933700 w 2933700"/>
              <a:gd name="connsiteY7" fmla="*/ 3175000 h 3205984"/>
              <a:gd name="connsiteX0" fmla="*/ 0 w 2933700"/>
              <a:gd name="connsiteY0" fmla="*/ 3203575 h 3205984"/>
              <a:gd name="connsiteX1" fmla="*/ 495300 w 2933700"/>
              <a:gd name="connsiteY1" fmla="*/ 1485900 h 3205984"/>
              <a:gd name="connsiteX2" fmla="*/ 889000 w 2933700"/>
              <a:gd name="connsiteY2" fmla="*/ 190500 h 3205984"/>
              <a:gd name="connsiteX3" fmla="*/ 1066800 w 2933700"/>
              <a:gd name="connsiteY3" fmla="*/ 0 h 3205984"/>
              <a:gd name="connsiteX4" fmla="*/ 1244600 w 2933700"/>
              <a:gd name="connsiteY4" fmla="*/ 279400 h 3205984"/>
              <a:gd name="connsiteX5" fmla="*/ 1790700 w 2933700"/>
              <a:gd name="connsiteY5" fmla="*/ 2273300 h 3205984"/>
              <a:gd name="connsiteX6" fmla="*/ 2413000 w 2933700"/>
              <a:gd name="connsiteY6" fmla="*/ 3187700 h 3205984"/>
              <a:gd name="connsiteX7" fmla="*/ 2933700 w 2933700"/>
              <a:gd name="connsiteY7" fmla="*/ 3175000 h 3205984"/>
              <a:gd name="connsiteX0" fmla="*/ 0 w 2933700"/>
              <a:gd name="connsiteY0" fmla="*/ 3203575 h 3205984"/>
              <a:gd name="connsiteX1" fmla="*/ 495300 w 2933700"/>
              <a:gd name="connsiteY1" fmla="*/ 1485900 h 3205984"/>
              <a:gd name="connsiteX2" fmla="*/ 889000 w 2933700"/>
              <a:gd name="connsiteY2" fmla="*/ 190500 h 3205984"/>
              <a:gd name="connsiteX3" fmla="*/ 1066800 w 2933700"/>
              <a:gd name="connsiteY3" fmla="*/ 0 h 3205984"/>
              <a:gd name="connsiteX4" fmla="*/ 1244600 w 2933700"/>
              <a:gd name="connsiteY4" fmla="*/ 279400 h 3205984"/>
              <a:gd name="connsiteX5" fmla="*/ 1790700 w 2933700"/>
              <a:gd name="connsiteY5" fmla="*/ 2273300 h 3205984"/>
              <a:gd name="connsiteX6" fmla="*/ 2413000 w 2933700"/>
              <a:gd name="connsiteY6" fmla="*/ 3187700 h 3205984"/>
              <a:gd name="connsiteX7" fmla="*/ 2933700 w 2933700"/>
              <a:gd name="connsiteY7" fmla="*/ 3175000 h 3205984"/>
              <a:gd name="connsiteX0" fmla="*/ 0 w 2933700"/>
              <a:gd name="connsiteY0" fmla="*/ 3203575 h 3205984"/>
              <a:gd name="connsiteX1" fmla="*/ 495300 w 2933700"/>
              <a:gd name="connsiteY1" fmla="*/ 1485900 h 3205984"/>
              <a:gd name="connsiteX2" fmla="*/ 889000 w 2933700"/>
              <a:gd name="connsiteY2" fmla="*/ 190500 h 3205984"/>
              <a:gd name="connsiteX3" fmla="*/ 1066800 w 2933700"/>
              <a:gd name="connsiteY3" fmla="*/ 0 h 3205984"/>
              <a:gd name="connsiteX4" fmla="*/ 1244600 w 2933700"/>
              <a:gd name="connsiteY4" fmla="*/ 279400 h 3205984"/>
              <a:gd name="connsiteX5" fmla="*/ 1790700 w 2933700"/>
              <a:gd name="connsiteY5" fmla="*/ 2273300 h 3205984"/>
              <a:gd name="connsiteX6" fmla="*/ 2413000 w 2933700"/>
              <a:gd name="connsiteY6" fmla="*/ 3187700 h 3205984"/>
              <a:gd name="connsiteX7" fmla="*/ 2933700 w 2933700"/>
              <a:gd name="connsiteY7" fmla="*/ 3175000 h 3205984"/>
              <a:gd name="connsiteX0" fmla="*/ 0 w 2933700"/>
              <a:gd name="connsiteY0" fmla="*/ 3203575 h 3205984"/>
              <a:gd name="connsiteX1" fmla="*/ 495300 w 2933700"/>
              <a:gd name="connsiteY1" fmla="*/ 1485900 h 3205984"/>
              <a:gd name="connsiteX2" fmla="*/ 889000 w 2933700"/>
              <a:gd name="connsiteY2" fmla="*/ 190500 h 3205984"/>
              <a:gd name="connsiteX3" fmla="*/ 1066800 w 2933700"/>
              <a:gd name="connsiteY3" fmla="*/ 0 h 3205984"/>
              <a:gd name="connsiteX4" fmla="*/ 1244600 w 2933700"/>
              <a:gd name="connsiteY4" fmla="*/ 279400 h 3205984"/>
              <a:gd name="connsiteX5" fmla="*/ 1790700 w 2933700"/>
              <a:gd name="connsiteY5" fmla="*/ 2273300 h 3205984"/>
              <a:gd name="connsiteX6" fmla="*/ 2413000 w 2933700"/>
              <a:gd name="connsiteY6" fmla="*/ 3187700 h 3205984"/>
              <a:gd name="connsiteX7" fmla="*/ 2933700 w 2933700"/>
              <a:gd name="connsiteY7" fmla="*/ 3175000 h 3205984"/>
              <a:gd name="connsiteX0" fmla="*/ 0 w 2933700"/>
              <a:gd name="connsiteY0" fmla="*/ 3203575 h 3205984"/>
              <a:gd name="connsiteX1" fmla="*/ 495300 w 2933700"/>
              <a:gd name="connsiteY1" fmla="*/ 1485900 h 3205984"/>
              <a:gd name="connsiteX2" fmla="*/ 889000 w 2933700"/>
              <a:gd name="connsiteY2" fmla="*/ 190500 h 3205984"/>
              <a:gd name="connsiteX3" fmla="*/ 1066800 w 2933700"/>
              <a:gd name="connsiteY3" fmla="*/ 0 h 3205984"/>
              <a:gd name="connsiteX4" fmla="*/ 1244600 w 2933700"/>
              <a:gd name="connsiteY4" fmla="*/ 279400 h 3205984"/>
              <a:gd name="connsiteX5" fmla="*/ 1790700 w 2933700"/>
              <a:gd name="connsiteY5" fmla="*/ 2273300 h 3205984"/>
              <a:gd name="connsiteX6" fmla="*/ 2413000 w 2933700"/>
              <a:gd name="connsiteY6" fmla="*/ 3187700 h 3205984"/>
              <a:gd name="connsiteX7" fmla="*/ 2933700 w 2933700"/>
              <a:gd name="connsiteY7" fmla="*/ 3175000 h 3205984"/>
              <a:gd name="connsiteX0" fmla="*/ 0 w 2933700"/>
              <a:gd name="connsiteY0" fmla="*/ 3203575 h 3205984"/>
              <a:gd name="connsiteX1" fmla="*/ 495300 w 2933700"/>
              <a:gd name="connsiteY1" fmla="*/ 1485900 h 3205984"/>
              <a:gd name="connsiteX2" fmla="*/ 889000 w 2933700"/>
              <a:gd name="connsiteY2" fmla="*/ 190500 h 3205984"/>
              <a:gd name="connsiteX3" fmla="*/ 1066800 w 2933700"/>
              <a:gd name="connsiteY3" fmla="*/ 0 h 3205984"/>
              <a:gd name="connsiteX4" fmla="*/ 1244600 w 2933700"/>
              <a:gd name="connsiteY4" fmla="*/ 279400 h 3205984"/>
              <a:gd name="connsiteX5" fmla="*/ 1790700 w 2933700"/>
              <a:gd name="connsiteY5" fmla="*/ 2273300 h 3205984"/>
              <a:gd name="connsiteX6" fmla="*/ 2413000 w 2933700"/>
              <a:gd name="connsiteY6" fmla="*/ 3187700 h 3205984"/>
              <a:gd name="connsiteX7" fmla="*/ 2933700 w 2933700"/>
              <a:gd name="connsiteY7" fmla="*/ 3175000 h 3205984"/>
              <a:gd name="connsiteX0" fmla="*/ 0 w 2933700"/>
              <a:gd name="connsiteY0" fmla="*/ 3203575 h 3205984"/>
              <a:gd name="connsiteX1" fmla="*/ 495300 w 2933700"/>
              <a:gd name="connsiteY1" fmla="*/ 1485900 h 3205984"/>
              <a:gd name="connsiteX2" fmla="*/ 889000 w 2933700"/>
              <a:gd name="connsiteY2" fmla="*/ 190500 h 3205984"/>
              <a:gd name="connsiteX3" fmla="*/ 1066800 w 2933700"/>
              <a:gd name="connsiteY3" fmla="*/ 0 h 3205984"/>
              <a:gd name="connsiteX4" fmla="*/ 1244600 w 2933700"/>
              <a:gd name="connsiteY4" fmla="*/ 279400 h 3205984"/>
              <a:gd name="connsiteX5" fmla="*/ 1790700 w 2933700"/>
              <a:gd name="connsiteY5" fmla="*/ 2273300 h 3205984"/>
              <a:gd name="connsiteX6" fmla="*/ 2413000 w 2933700"/>
              <a:gd name="connsiteY6" fmla="*/ 3187700 h 3205984"/>
              <a:gd name="connsiteX7" fmla="*/ 2933700 w 2933700"/>
              <a:gd name="connsiteY7" fmla="*/ 3175000 h 3205984"/>
              <a:gd name="connsiteX0" fmla="*/ 0 w 2933700"/>
              <a:gd name="connsiteY0" fmla="*/ 3194050 h 3196459"/>
              <a:gd name="connsiteX1" fmla="*/ 495300 w 2933700"/>
              <a:gd name="connsiteY1" fmla="*/ 1476375 h 3196459"/>
              <a:gd name="connsiteX2" fmla="*/ 889000 w 2933700"/>
              <a:gd name="connsiteY2" fmla="*/ 180975 h 3196459"/>
              <a:gd name="connsiteX3" fmla="*/ 1057275 w 2933700"/>
              <a:gd name="connsiteY3" fmla="*/ 0 h 3196459"/>
              <a:gd name="connsiteX4" fmla="*/ 1244600 w 2933700"/>
              <a:gd name="connsiteY4" fmla="*/ 269875 h 3196459"/>
              <a:gd name="connsiteX5" fmla="*/ 1790700 w 2933700"/>
              <a:gd name="connsiteY5" fmla="*/ 2263775 h 3196459"/>
              <a:gd name="connsiteX6" fmla="*/ 2413000 w 2933700"/>
              <a:gd name="connsiteY6" fmla="*/ 3178175 h 3196459"/>
              <a:gd name="connsiteX7" fmla="*/ 2933700 w 2933700"/>
              <a:gd name="connsiteY7" fmla="*/ 3165475 h 3196459"/>
              <a:gd name="connsiteX0" fmla="*/ 0 w 2933700"/>
              <a:gd name="connsiteY0" fmla="*/ 3181350 h 3183759"/>
              <a:gd name="connsiteX1" fmla="*/ 495300 w 2933700"/>
              <a:gd name="connsiteY1" fmla="*/ 1463675 h 3183759"/>
              <a:gd name="connsiteX2" fmla="*/ 889000 w 2933700"/>
              <a:gd name="connsiteY2" fmla="*/ 168275 h 3183759"/>
              <a:gd name="connsiteX3" fmla="*/ 1047750 w 2933700"/>
              <a:gd name="connsiteY3" fmla="*/ 0 h 3183759"/>
              <a:gd name="connsiteX4" fmla="*/ 1244600 w 2933700"/>
              <a:gd name="connsiteY4" fmla="*/ 257175 h 3183759"/>
              <a:gd name="connsiteX5" fmla="*/ 1790700 w 2933700"/>
              <a:gd name="connsiteY5" fmla="*/ 2251075 h 3183759"/>
              <a:gd name="connsiteX6" fmla="*/ 2413000 w 2933700"/>
              <a:gd name="connsiteY6" fmla="*/ 3165475 h 3183759"/>
              <a:gd name="connsiteX7" fmla="*/ 2933700 w 2933700"/>
              <a:gd name="connsiteY7" fmla="*/ 3152775 h 3183759"/>
              <a:gd name="connsiteX0" fmla="*/ 0 w 2933700"/>
              <a:gd name="connsiteY0" fmla="*/ 3187950 h 3190359"/>
              <a:gd name="connsiteX1" fmla="*/ 495300 w 2933700"/>
              <a:gd name="connsiteY1" fmla="*/ 1470275 h 3190359"/>
              <a:gd name="connsiteX2" fmla="*/ 889000 w 2933700"/>
              <a:gd name="connsiteY2" fmla="*/ 174875 h 3190359"/>
              <a:gd name="connsiteX3" fmla="*/ 1047750 w 2933700"/>
              <a:gd name="connsiteY3" fmla="*/ 6600 h 3190359"/>
              <a:gd name="connsiteX4" fmla="*/ 1244600 w 2933700"/>
              <a:gd name="connsiteY4" fmla="*/ 263775 h 3190359"/>
              <a:gd name="connsiteX5" fmla="*/ 1790700 w 2933700"/>
              <a:gd name="connsiteY5" fmla="*/ 2257675 h 3190359"/>
              <a:gd name="connsiteX6" fmla="*/ 2413000 w 2933700"/>
              <a:gd name="connsiteY6" fmla="*/ 3172075 h 3190359"/>
              <a:gd name="connsiteX7" fmla="*/ 2933700 w 2933700"/>
              <a:gd name="connsiteY7" fmla="*/ 3159375 h 3190359"/>
              <a:gd name="connsiteX0" fmla="*/ 0 w 2933700"/>
              <a:gd name="connsiteY0" fmla="*/ 3187950 h 3190359"/>
              <a:gd name="connsiteX1" fmla="*/ 495300 w 2933700"/>
              <a:gd name="connsiteY1" fmla="*/ 1470275 h 3190359"/>
              <a:gd name="connsiteX2" fmla="*/ 869950 w 2933700"/>
              <a:gd name="connsiteY2" fmla="*/ 174875 h 3190359"/>
              <a:gd name="connsiteX3" fmla="*/ 1047750 w 2933700"/>
              <a:gd name="connsiteY3" fmla="*/ 6600 h 3190359"/>
              <a:gd name="connsiteX4" fmla="*/ 1244600 w 2933700"/>
              <a:gd name="connsiteY4" fmla="*/ 263775 h 3190359"/>
              <a:gd name="connsiteX5" fmla="*/ 1790700 w 2933700"/>
              <a:gd name="connsiteY5" fmla="*/ 2257675 h 3190359"/>
              <a:gd name="connsiteX6" fmla="*/ 2413000 w 2933700"/>
              <a:gd name="connsiteY6" fmla="*/ 3172075 h 3190359"/>
              <a:gd name="connsiteX7" fmla="*/ 2933700 w 2933700"/>
              <a:gd name="connsiteY7" fmla="*/ 3159375 h 3190359"/>
              <a:gd name="connsiteX0" fmla="*/ 0 w 2933700"/>
              <a:gd name="connsiteY0" fmla="*/ 3187682 h 3190091"/>
              <a:gd name="connsiteX1" fmla="*/ 495300 w 2933700"/>
              <a:gd name="connsiteY1" fmla="*/ 1470007 h 3190091"/>
              <a:gd name="connsiteX2" fmla="*/ 869950 w 2933700"/>
              <a:gd name="connsiteY2" fmla="*/ 174607 h 3190091"/>
              <a:gd name="connsiteX3" fmla="*/ 1047750 w 2933700"/>
              <a:gd name="connsiteY3" fmla="*/ 6332 h 3190091"/>
              <a:gd name="connsiteX4" fmla="*/ 1244600 w 2933700"/>
              <a:gd name="connsiteY4" fmla="*/ 263507 h 3190091"/>
              <a:gd name="connsiteX5" fmla="*/ 1790700 w 2933700"/>
              <a:gd name="connsiteY5" fmla="*/ 2257407 h 3190091"/>
              <a:gd name="connsiteX6" fmla="*/ 2413000 w 2933700"/>
              <a:gd name="connsiteY6" fmla="*/ 3171807 h 3190091"/>
              <a:gd name="connsiteX7" fmla="*/ 2933700 w 2933700"/>
              <a:gd name="connsiteY7" fmla="*/ 3159107 h 3190091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44600 w 2933700"/>
              <a:gd name="connsiteY4" fmla="*/ 2630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06500 w 2933700"/>
              <a:gd name="connsiteY4" fmla="*/ 2757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06500 w 2933700"/>
              <a:gd name="connsiteY4" fmla="*/ 2757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3000 w 2933700"/>
              <a:gd name="connsiteY6" fmla="*/ 317131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6175 w 2933700"/>
              <a:gd name="connsiteY6" fmla="*/ 315226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416175 w 2933700"/>
              <a:gd name="connsiteY6" fmla="*/ 315226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381250 w 2933700"/>
              <a:gd name="connsiteY6" fmla="*/ 315226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381250 w 2933700"/>
              <a:gd name="connsiteY6" fmla="*/ 315226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352675 w 2933700"/>
              <a:gd name="connsiteY6" fmla="*/ 313956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352675 w 2933700"/>
              <a:gd name="connsiteY6" fmla="*/ 313956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352675 w 2933700"/>
              <a:gd name="connsiteY6" fmla="*/ 313956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352675 w 2933700"/>
              <a:gd name="connsiteY6" fmla="*/ 313956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49530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352675 w 2933700"/>
              <a:gd name="connsiteY6" fmla="*/ 313956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50165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352675 w 2933700"/>
              <a:gd name="connsiteY6" fmla="*/ 3139565 h 3189599"/>
              <a:gd name="connsiteX7" fmla="*/ 2933700 w 2933700"/>
              <a:gd name="connsiteY7" fmla="*/ 3158615 h 3189599"/>
              <a:gd name="connsiteX0" fmla="*/ 0 w 2933700"/>
              <a:gd name="connsiteY0" fmla="*/ 3187190 h 3189599"/>
              <a:gd name="connsiteX1" fmla="*/ 501650 w 2933700"/>
              <a:gd name="connsiteY1" fmla="*/ 1469515 h 3189599"/>
              <a:gd name="connsiteX2" fmla="*/ 869950 w 2933700"/>
              <a:gd name="connsiteY2" fmla="*/ 174115 h 3189599"/>
              <a:gd name="connsiteX3" fmla="*/ 1047750 w 2933700"/>
              <a:gd name="connsiteY3" fmla="*/ 5840 h 3189599"/>
              <a:gd name="connsiteX4" fmla="*/ 1228725 w 2933700"/>
              <a:gd name="connsiteY4" fmla="*/ 339215 h 3189599"/>
              <a:gd name="connsiteX5" fmla="*/ 1790700 w 2933700"/>
              <a:gd name="connsiteY5" fmla="*/ 2256915 h 3189599"/>
              <a:gd name="connsiteX6" fmla="*/ 2352675 w 2933700"/>
              <a:gd name="connsiteY6" fmla="*/ 3139565 h 3189599"/>
              <a:gd name="connsiteX7" fmla="*/ 2933700 w 2933700"/>
              <a:gd name="connsiteY7" fmla="*/ 3158615 h 3189599"/>
              <a:gd name="connsiteX0" fmla="*/ 0 w 2933700"/>
              <a:gd name="connsiteY0" fmla="*/ 3187720 h 3190129"/>
              <a:gd name="connsiteX1" fmla="*/ 501650 w 2933700"/>
              <a:gd name="connsiteY1" fmla="*/ 1470045 h 3190129"/>
              <a:gd name="connsiteX2" fmla="*/ 850900 w 2933700"/>
              <a:gd name="connsiteY2" fmla="*/ 168295 h 3190129"/>
              <a:gd name="connsiteX3" fmla="*/ 1047750 w 2933700"/>
              <a:gd name="connsiteY3" fmla="*/ 6370 h 3190129"/>
              <a:gd name="connsiteX4" fmla="*/ 1228725 w 2933700"/>
              <a:gd name="connsiteY4" fmla="*/ 339745 h 3190129"/>
              <a:gd name="connsiteX5" fmla="*/ 1790700 w 2933700"/>
              <a:gd name="connsiteY5" fmla="*/ 2257445 h 3190129"/>
              <a:gd name="connsiteX6" fmla="*/ 2352675 w 2933700"/>
              <a:gd name="connsiteY6" fmla="*/ 3140095 h 3190129"/>
              <a:gd name="connsiteX7" fmla="*/ 2933700 w 2933700"/>
              <a:gd name="connsiteY7" fmla="*/ 3159145 h 3190129"/>
              <a:gd name="connsiteX0" fmla="*/ 0 w 2933700"/>
              <a:gd name="connsiteY0" fmla="*/ 3173570 h 3175979"/>
              <a:gd name="connsiteX1" fmla="*/ 501650 w 2933700"/>
              <a:gd name="connsiteY1" fmla="*/ 1455895 h 3175979"/>
              <a:gd name="connsiteX2" fmla="*/ 850900 w 2933700"/>
              <a:gd name="connsiteY2" fmla="*/ 154145 h 3175979"/>
              <a:gd name="connsiteX3" fmla="*/ 1047750 w 2933700"/>
              <a:gd name="connsiteY3" fmla="*/ 8095 h 3175979"/>
              <a:gd name="connsiteX4" fmla="*/ 1228725 w 2933700"/>
              <a:gd name="connsiteY4" fmla="*/ 325595 h 3175979"/>
              <a:gd name="connsiteX5" fmla="*/ 1790700 w 2933700"/>
              <a:gd name="connsiteY5" fmla="*/ 2243295 h 3175979"/>
              <a:gd name="connsiteX6" fmla="*/ 2352675 w 2933700"/>
              <a:gd name="connsiteY6" fmla="*/ 3125945 h 3175979"/>
              <a:gd name="connsiteX7" fmla="*/ 2933700 w 2933700"/>
              <a:gd name="connsiteY7" fmla="*/ 3144995 h 3175979"/>
              <a:gd name="connsiteX0" fmla="*/ 0 w 2933700"/>
              <a:gd name="connsiteY0" fmla="*/ 3173570 h 3175979"/>
              <a:gd name="connsiteX1" fmla="*/ 501650 w 2933700"/>
              <a:gd name="connsiteY1" fmla="*/ 1455895 h 3175979"/>
              <a:gd name="connsiteX2" fmla="*/ 850900 w 2933700"/>
              <a:gd name="connsiteY2" fmla="*/ 154145 h 3175979"/>
              <a:gd name="connsiteX3" fmla="*/ 1047750 w 2933700"/>
              <a:gd name="connsiteY3" fmla="*/ 8095 h 3175979"/>
              <a:gd name="connsiteX4" fmla="*/ 1228725 w 2933700"/>
              <a:gd name="connsiteY4" fmla="*/ 325595 h 3175979"/>
              <a:gd name="connsiteX5" fmla="*/ 1790700 w 2933700"/>
              <a:gd name="connsiteY5" fmla="*/ 2243295 h 3175979"/>
              <a:gd name="connsiteX6" fmla="*/ 2352675 w 2933700"/>
              <a:gd name="connsiteY6" fmla="*/ 3125945 h 3175979"/>
              <a:gd name="connsiteX7" fmla="*/ 2933700 w 2933700"/>
              <a:gd name="connsiteY7" fmla="*/ 3144995 h 3175979"/>
              <a:gd name="connsiteX0" fmla="*/ 0 w 2933700"/>
              <a:gd name="connsiteY0" fmla="*/ 3173570 h 3176820"/>
              <a:gd name="connsiteX1" fmla="*/ 501650 w 2933700"/>
              <a:gd name="connsiteY1" fmla="*/ 1455895 h 3176820"/>
              <a:gd name="connsiteX2" fmla="*/ 850900 w 2933700"/>
              <a:gd name="connsiteY2" fmla="*/ 154145 h 3176820"/>
              <a:gd name="connsiteX3" fmla="*/ 1047750 w 2933700"/>
              <a:gd name="connsiteY3" fmla="*/ 8095 h 3176820"/>
              <a:gd name="connsiteX4" fmla="*/ 1228725 w 2933700"/>
              <a:gd name="connsiteY4" fmla="*/ 325595 h 3176820"/>
              <a:gd name="connsiteX5" fmla="*/ 1790700 w 2933700"/>
              <a:gd name="connsiteY5" fmla="*/ 2243295 h 3176820"/>
              <a:gd name="connsiteX6" fmla="*/ 2352675 w 2933700"/>
              <a:gd name="connsiteY6" fmla="*/ 3125945 h 3176820"/>
              <a:gd name="connsiteX7" fmla="*/ 2933700 w 2933700"/>
              <a:gd name="connsiteY7" fmla="*/ 3144995 h 3176820"/>
              <a:gd name="connsiteX0" fmla="*/ 0 w 2933700"/>
              <a:gd name="connsiteY0" fmla="*/ 3173570 h 3176820"/>
              <a:gd name="connsiteX1" fmla="*/ 501650 w 2933700"/>
              <a:gd name="connsiteY1" fmla="*/ 1455895 h 3176820"/>
              <a:gd name="connsiteX2" fmla="*/ 850900 w 2933700"/>
              <a:gd name="connsiteY2" fmla="*/ 154145 h 3176820"/>
              <a:gd name="connsiteX3" fmla="*/ 1047750 w 2933700"/>
              <a:gd name="connsiteY3" fmla="*/ 8095 h 3176820"/>
              <a:gd name="connsiteX4" fmla="*/ 1228725 w 2933700"/>
              <a:gd name="connsiteY4" fmla="*/ 325595 h 3176820"/>
              <a:gd name="connsiteX5" fmla="*/ 1790700 w 2933700"/>
              <a:gd name="connsiteY5" fmla="*/ 2243295 h 3176820"/>
              <a:gd name="connsiteX6" fmla="*/ 2352675 w 2933700"/>
              <a:gd name="connsiteY6" fmla="*/ 3125945 h 3176820"/>
              <a:gd name="connsiteX7" fmla="*/ 2933700 w 2933700"/>
              <a:gd name="connsiteY7" fmla="*/ 3144995 h 3176820"/>
              <a:gd name="connsiteX0" fmla="*/ 0 w 2933700"/>
              <a:gd name="connsiteY0" fmla="*/ 3170202 h 3173452"/>
              <a:gd name="connsiteX1" fmla="*/ 501650 w 2933700"/>
              <a:gd name="connsiteY1" fmla="*/ 1452527 h 3173452"/>
              <a:gd name="connsiteX2" fmla="*/ 850900 w 2933700"/>
              <a:gd name="connsiteY2" fmla="*/ 150777 h 3173452"/>
              <a:gd name="connsiteX3" fmla="*/ 1047750 w 2933700"/>
              <a:gd name="connsiteY3" fmla="*/ 4727 h 3173452"/>
              <a:gd name="connsiteX4" fmla="*/ 1228725 w 2933700"/>
              <a:gd name="connsiteY4" fmla="*/ 322227 h 3173452"/>
              <a:gd name="connsiteX5" fmla="*/ 1790700 w 2933700"/>
              <a:gd name="connsiteY5" fmla="*/ 2239927 h 3173452"/>
              <a:gd name="connsiteX6" fmla="*/ 2352675 w 2933700"/>
              <a:gd name="connsiteY6" fmla="*/ 3122577 h 3173452"/>
              <a:gd name="connsiteX7" fmla="*/ 2933700 w 2933700"/>
              <a:gd name="connsiteY7" fmla="*/ 3141627 h 3173452"/>
              <a:gd name="connsiteX0" fmla="*/ 0 w 2933700"/>
              <a:gd name="connsiteY0" fmla="*/ 3214426 h 3217676"/>
              <a:gd name="connsiteX1" fmla="*/ 501650 w 2933700"/>
              <a:gd name="connsiteY1" fmla="*/ 1496751 h 3217676"/>
              <a:gd name="connsiteX2" fmla="*/ 850900 w 2933700"/>
              <a:gd name="connsiteY2" fmla="*/ 195001 h 3217676"/>
              <a:gd name="connsiteX3" fmla="*/ 1047750 w 2933700"/>
              <a:gd name="connsiteY3" fmla="*/ 48951 h 3217676"/>
              <a:gd name="connsiteX4" fmla="*/ 1228725 w 2933700"/>
              <a:gd name="connsiteY4" fmla="*/ 366451 h 3217676"/>
              <a:gd name="connsiteX5" fmla="*/ 1790700 w 2933700"/>
              <a:gd name="connsiteY5" fmla="*/ 2284151 h 3217676"/>
              <a:gd name="connsiteX6" fmla="*/ 2352675 w 2933700"/>
              <a:gd name="connsiteY6" fmla="*/ 3166801 h 3217676"/>
              <a:gd name="connsiteX7" fmla="*/ 2933700 w 2933700"/>
              <a:gd name="connsiteY7" fmla="*/ 3185851 h 3217676"/>
              <a:gd name="connsiteX0" fmla="*/ 0 w 2933700"/>
              <a:gd name="connsiteY0" fmla="*/ 3170202 h 3173452"/>
              <a:gd name="connsiteX1" fmla="*/ 501650 w 2933700"/>
              <a:gd name="connsiteY1" fmla="*/ 1452527 h 3173452"/>
              <a:gd name="connsiteX2" fmla="*/ 850900 w 2933700"/>
              <a:gd name="connsiteY2" fmla="*/ 150777 h 3173452"/>
              <a:gd name="connsiteX3" fmla="*/ 1047750 w 2933700"/>
              <a:gd name="connsiteY3" fmla="*/ 4727 h 3173452"/>
              <a:gd name="connsiteX4" fmla="*/ 1228725 w 2933700"/>
              <a:gd name="connsiteY4" fmla="*/ 322227 h 3173452"/>
              <a:gd name="connsiteX5" fmla="*/ 1790700 w 2933700"/>
              <a:gd name="connsiteY5" fmla="*/ 2239927 h 3173452"/>
              <a:gd name="connsiteX6" fmla="*/ 2352675 w 2933700"/>
              <a:gd name="connsiteY6" fmla="*/ 3122577 h 3173452"/>
              <a:gd name="connsiteX7" fmla="*/ 2933700 w 2933700"/>
              <a:gd name="connsiteY7" fmla="*/ 3141627 h 3173452"/>
              <a:gd name="connsiteX0" fmla="*/ 0 w 2933700"/>
              <a:gd name="connsiteY0" fmla="*/ 3170202 h 3173452"/>
              <a:gd name="connsiteX1" fmla="*/ 501650 w 2933700"/>
              <a:gd name="connsiteY1" fmla="*/ 1452527 h 3173452"/>
              <a:gd name="connsiteX2" fmla="*/ 850900 w 2933700"/>
              <a:gd name="connsiteY2" fmla="*/ 150777 h 3173452"/>
              <a:gd name="connsiteX3" fmla="*/ 1047750 w 2933700"/>
              <a:gd name="connsiteY3" fmla="*/ 4727 h 3173452"/>
              <a:gd name="connsiteX4" fmla="*/ 1228725 w 2933700"/>
              <a:gd name="connsiteY4" fmla="*/ 322227 h 3173452"/>
              <a:gd name="connsiteX5" fmla="*/ 1790700 w 2933700"/>
              <a:gd name="connsiteY5" fmla="*/ 2239927 h 3173452"/>
              <a:gd name="connsiteX6" fmla="*/ 2352675 w 2933700"/>
              <a:gd name="connsiteY6" fmla="*/ 3122577 h 3173452"/>
              <a:gd name="connsiteX7" fmla="*/ 2933700 w 2933700"/>
              <a:gd name="connsiteY7" fmla="*/ 3141627 h 3173452"/>
              <a:gd name="connsiteX0" fmla="*/ 0 w 2933700"/>
              <a:gd name="connsiteY0" fmla="*/ 3177329 h 3180579"/>
              <a:gd name="connsiteX1" fmla="*/ 501650 w 2933700"/>
              <a:gd name="connsiteY1" fmla="*/ 1459654 h 3180579"/>
              <a:gd name="connsiteX2" fmla="*/ 850900 w 2933700"/>
              <a:gd name="connsiteY2" fmla="*/ 157904 h 3180579"/>
              <a:gd name="connsiteX3" fmla="*/ 1047750 w 2933700"/>
              <a:gd name="connsiteY3" fmla="*/ 11854 h 3180579"/>
              <a:gd name="connsiteX4" fmla="*/ 1219200 w 2933700"/>
              <a:gd name="connsiteY4" fmla="*/ 346023 h 3180579"/>
              <a:gd name="connsiteX5" fmla="*/ 1790700 w 2933700"/>
              <a:gd name="connsiteY5" fmla="*/ 2247054 h 3180579"/>
              <a:gd name="connsiteX6" fmla="*/ 2352675 w 2933700"/>
              <a:gd name="connsiteY6" fmla="*/ 3129704 h 3180579"/>
              <a:gd name="connsiteX7" fmla="*/ 2933700 w 2933700"/>
              <a:gd name="connsiteY7" fmla="*/ 3148754 h 3180579"/>
              <a:gd name="connsiteX0" fmla="*/ 0 w 2933700"/>
              <a:gd name="connsiteY0" fmla="*/ 3177660 h 3180910"/>
              <a:gd name="connsiteX1" fmla="*/ 501650 w 2933700"/>
              <a:gd name="connsiteY1" fmla="*/ 1459985 h 3180910"/>
              <a:gd name="connsiteX2" fmla="*/ 850900 w 2933700"/>
              <a:gd name="connsiteY2" fmla="*/ 158235 h 3180910"/>
              <a:gd name="connsiteX3" fmla="*/ 1047750 w 2933700"/>
              <a:gd name="connsiteY3" fmla="*/ 12185 h 3180910"/>
              <a:gd name="connsiteX4" fmla="*/ 1233487 w 2933700"/>
              <a:gd name="connsiteY4" fmla="*/ 351116 h 3180910"/>
              <a:gd name="connsiteX5" fmla="*/ 1790700 w 2933700"/>
              <a:gd name="connsiteY5" fmla="*/ 2247385 h 3180910"/>
              <a:gd name="connsiteX6" fmla="*/ 2352675 w 2933700"/>
              <a:gd name="connsiteY6" fmla="*/ 3130035 h 3180910"/>
              <a:gd name="connsiteX7" fmla="*/ 2933700 w 2933700"/>
              <a:gd name="connsiteY7" fmla="*/ 3149085 h 3180910"/>
              <a:gd name="connsiteX0" fmla="*/ 0 w 2933700"/>
              <a:gd name="connsiteY0" fmla="*/ 3170872 h 3174122"/>
              <a:gd name="connsiteX1" fmla="*/ 501650 w 2933700"/>
              <a:gd name="connsiteY1" fmla="*/ 1453197 h 3174122"/>
              <a:gd name="connsiteX2" fmla="*/ 850900 w 2933700"/>
              <a:gd name="connsiteY2" fmla="*/ 151447 h 3174122"/>
              <a:gd name="connsiteX3" fmla="*/ 1047750 w 2933700"/>
              <a:gd name="connsiteY3" fmla="*/ 5397 h 3174122"/>
              <a:gd name="connsiteX4" fmla="*/ 1233487 w 2933700"/>
              <a:gd name="connsiteY4" fmla="*/ 344328 h 3174122"/>
              <a:gd name="connsiteX5" fmla="*/ 1790700 w 2933700"/>
              <a:gd name="connsiteY5" fmla="*/ 2240597 h 3174122"/>
              <a:gd name="connsiteX6" fmla="*/ 2352675 w 2933700"/>
              <a:gd name="connsiteY6" fmla="*/ 3123247 h 3174122"/>
              <a:gd name="connsiteX7" fmla="*/ 2933700 w 2933700"/>
              <a:gd name="connsiteY7" fmla="*/ 3142297 h 3174122"/>
              <a:gd name="connsiteX0" fmla="*/ 0 w 2933700"/>
              <a:gd name="connsiteY0" fmla="*/ 3205285 h 3208535"/>
              <a:gd name="connsiteX1" fmla="*/ 501650 w 2933700"/>
              <a:gd name="connsiteY1" fmla="*/ 1487610 h 3208535"/>
              <a:gd name="connsiteX2" fmla="*/ 850900 w 2933700"/>
              <a:gd name="connsiteY2" fmla="*/ 185860 h 3208535"/>
              <a:gd name="connsiteX3" fmla="*/ 1054893 w 2933700"/>
              <a:gd name="connsiteY3" fmla="*/ 18379 h 3208535"/>
              <a:gd name="connsiteX4" fmla="*/ 1233487 w 2933700"/>
              <a:gd name="connsiteY4" fmla="*/ 378741 h 3208535"/>
              <a:gd name="connsiteX5" fmla="*/ 1790700 w 2933700"/>
              <a:gd name="connsiteY5" fmla="*/ 2275010 h 3208535"/>
              <a:gd name="connsiteX6" fmla="*/ 2352675 w 2933700"/>
              <a:gd name="connsiteY6" fmla="*/ 3157660 h 3208535"/>
              <a:gd name="connsiteX7" fmla="*/ 2933700 w 2933700"/>
              <a:gd name="connsiteY7" fmla="*/ 3176710 h 3208535"/>
              <a:gd name="connsiteX0" fmla="*/ 0 w 2933700"/>
              <a:gd name="connsiteY0" fmla="*/ 3192821 h 3196071"/>
              <a:gd name="connsiteX1" fmla="*/ 501650 w 2933700"/>
              <a:gd name="connsiteY1" fmla="*/ 1475146 h 3196071"/>
              <a:gd name="connsiteX2" fmla="*/ 850900 w 2933700"/>
              <a:gd name="connsiteY2" fmla="*/ 173396 h 3196071"/>
              <a:gd name="connsiteX3" fmla="*/ 1054893 w 2933700"/>
              <a:gd name="connsiteY3" fmla="*/ 5915 h 3196071"/>
              <a:gd name="connsiteX4" fmla="*/ 1233487 w 2933700"/>
              <a:gd name="connsiteY4" fmla="*/ 366277 h 3196071"/>
              <a:gd name="connsiteX5" fmla="*/ 1790700 w 2933700"/>
              <a:gd name="connsiteY5" fmla="*/ 2262546 h 3196071"/>
              <a:gd name="connsiteX6" fmla="*/ 2352675 w 2933700"/>
              <a:gd name="connsiteY6" fmla="*/ 3145196 h 3196071"/>
              <a:gd name="connsiteX7" fmla="*/ 2933700 w 2933700"/>
              <a:gd name="connsiteY7" fmla="*/ 3164246 h 3196071"/>
              <a:gd name="connsiteX0" fmla="*/ 0 w 2933700"/>
              <a:gd name="connsiteY0" fmla="*/ 3202155 h 3205405"/>
              <a:gd name="connsiteX1" fmla="*/ 501650 w 2933700"/>
              <a:gd name="connsiteY1" fmla="*/ 1484480 h 3205405"/>
              <a:gd name="connsiteX2" fmla="*/ 850900 w 2933700"/>
              <a:gd name="connsiteY2" fmla="*/ 182730 h 3205405"/>
              <a:gd name="connsiteX3" fmla="*/ 1054893 w 2933700"/>
              <a:gd name="connsiteY3" fmla="*/ 15249 h 3205405"/>
              <a:gd name="connsiteX4" fmla="*/ 1233487 w 2933700"/>
              <a:gd name="connsiteY4" fmla="*/ 375611 h 3205405"/>
              <a:gd name="connsiteX5" fmla="*/ 1790700 w 2933700"/>
              <a:gd name="connsiteY5" fmla="*/ 2271880 h 3205405"/>
              <a:gd name="connsiteX6" fmla="*/ 2352675 w 2933700"/>
              <a:gd name="connsiteY6" fmla="*/ 3154530 h 3205405"/>
              <a:gd name="connsiteX7" fmla="*/ 2933700 w 2933700"/>
              <a:gd name="connsiteY7" fmla="*/ 3173580 h 3205405"/>
              <a:gd name="connsiteX0" fmla="*/ 0 w 2933700"/>
              <a:gd name="connsiteY0" fmla="*/ 3201114 h 3204364"/>
              <a:gd name="connsiteX1" fmla="*/ 501650 w 2933700"/>
              <a:gd name="connsiteY1" fmla="*/ 1483439 h 3204364"/>
              <a:gd name="connsiteX2" fmla="*/ 850900 w 2933700"/>
              <a:gd name="connsiteY2" fmla="*/ 181689 h 3204364"/>
              <a:gd name="connsiteX3" fmla="*/ 1054893 w 2933700"/>
              <a:gd name="connsiteY3" fmla="*/ 14208 h 3204364"/>
              <a:gd name="connsiteX4" fmla="*/ 1233487 w 2933700"/>
              <a:gd name="connsiteY4" fmla="*/ 374570 h 3204364"/>
              <a:gd name="connsiteX5" fmla="*/ 1790700 w 2933700"/>
              <a:gd name="connsiteY5" fmla="*/ 2270839 h 3204364"/>
              <a:gd name="connsiteX6" fmla="*/ 2352675 w 2933700"/>
              <a:gd name="connsiteY6" fmla="*/ 3153489 h 3204364"/>
              <a:gd name="connsiteX7" fmla="*/ 2933700 w 2933700"/>
              <a:gd name="connsiteY7" fmla="*/ 3172539 h 3204364"/>
              <a:gd name="connsiteX0" fmla="*/ 0 w 2933700"/>
              <a:gd name="connsiteY0" fmla="*/ 3201114 h 3204364"/>
              <a:gd name="connsiteX1" fmla="*/ 501650 w 2933700"/>
              <a:gd name="connsiteY1" fmla="*/ 1483439 h 3204364"/>
              <a:gd name="connsiteX2" fmla="*/ 850900 w 2933700"/>
              <a:gd name="connsiteY2" fmla="*/ 181689 h 3204364"/>
              <a:gd name="connsiteX3" fmla="*/ 1054893 w 2933700"/>
              <a:gd name="connsiteY3" fmla="*/ 14208 h 3204364"/>
              <a:gd name="connsiteX4" fmla="*/ 1233487 w 2933700"/>
              <a:gd name="connsiteY4" fmla="*/ 374570 h 3204364"/>
              <a:gd name="connsiteX5" fmla="*/ 1790700 w 2933700"/>
              <a:gd name="connsiteY5" fmla="*/ 2270839 h 3204364"/>
              <a:gd name="connsiteX6" fmla="*/ 2352675 w 2933700"/>
              <a:gd name="connsiteY6" fmla="*/ 3153489 h 3204364"/>
              <a:gd name="connsiteX7" fmla="*/ 2933700 w 2933700"/>
              <a:gd name="connsiteY7" fmla="*/ 3172539 h 3204364"/>
              <a:gd name="connsiteX0" fmla="*/ 0 w 2933700"/>
              <a:gd name="connsiteY0" fmla="*/ 3201114 h 3204364"/>
              <a:gd name="connsiteX1" fmla="*/ 501650 w 2933700"/>
              <a:gd name="connsiteY1" fmla="*/ 1483439 h 3204364"/>
              <a:gd name="connsiteX2" fmla="*/ 850900 w 2933700"/>
              <a:gd name="connsiteY2" fmla="*/ 181689 h 3204364"/>
              <a:gd name="connsiteX3" fmla="*/ 1054893 w 2933700"/>
              <a:gd name="connsiteY3" fmla="*/ 14208 h 3204364"/>
              <a:gd name="connsiteX4" fmla="*/ 1233487 w 2933700"/>
              <a:gd name="connsiteY4" fmla="*/ 374570 h 3204364"/>
              <a:gd name="connsiteX5" fmla="*/ 1790700 w 2933700"/>
              <a:gd name="connsiteY5" fmla="*/ 2270839 h 3204364"/>
              <a:gd name="connsiteX6" fmla="*/ 2352675 w 2933700"/>
              <a:gd name="connsiteY6" fmla="*/ 3153489 h 3204364"/>
              <a:gd name="connsiteX7" fmla="*/ 2933700 w 2933700"/>
              <a:gd name="connsiteY7" fmla="*/ 3172539 h 3204364"/>
              <a:gd name="connsiteX0" fmla="*/ 0 w 2933700"/>
              <a:gd name="connsiteY0" fmla="*/ 3201114 h 3204364"/>
              <a:gd name="connsiteX1" fmla="*/ 501650 w 2933700"/>
              <a:gd name="connsiteY1" fmla="*/ 1483439 h 3204364"/>
              <a:gd name="connsiteX2" fmla="*/ 850900 w 2933700"/>
              <a:gd name="connsiteY2" fmla="*/ 181689 h 3204364"/>
              <a:gd name="connsiteX3" fmla="*/ 1054893 w 2933700"/>
              <a:gd name="connsiteY3" fmla="*/ 14208 h 3204364"/>
              <a:gd name="connsiteX4" fmla="*/ 1233487 w 2933700"/>
              <a:gd name="connsiteY4" fmla="*/ 374570 h 3204364"/>
              <a:gd name="connsiteX5" fmla="*/ 1790700 w 2933700"/>
              <a:gd name="connsiteY5" fmla="*/ 2270839 h 3204364"/>
              <a:gd name="connsiteX6" fmla="*/ 2352675 w 2933700"/>
              <a:gd name="connsiteY6" fmla="*/ 3153489 h 3204364"/>
              <a:gd name="connsiteX7" fmla="*/ 2933700 w 2933700"/>
              <a:gd name="connsiteY7" fmla="*/ 3172539 h 3204364"/>
              <a:gd name="connsiteX0" fmla="*/ 0 w 2933700"/>
              <a:gd name="connsiteY0" fmla="*/ 3201114 h 3204364"/>
              <a:gd name="connsiteX1" fmla="*/ 501650 w 2933700"/>
              <a:gd name="connsiteY1" fmla="*/ 1483439 h 3204364"/>
              <a:gd name="connsiteX2" fmla="*/ 850900 w 2933700"/>
              <a:gd name="connsiteY2" fmla="*/ 181689 h 3204364"/>
              <a:gd name="connsiteX3" fmla="*/ 1054893 w 2933700"/>
              <a:gd name="connsiteY3" fmla="*/ 14208 h 3204364"/>
              <a:gd name="connsiteX4" fmla="*/ 1233487 w 2933700"/>
              <a:gd name="connsiteY4" fmla="*/ 374570 h 3204364"/>
              <a:gd name="connsiteX5" fmla="*/ 1790700 w 2933700"/>
              <a:gd name="connsiteY5" fmla="*/ 2270839 h 3204364"/>
              <a:gd name="connsiteX6" fmla="*/ 2352675 w 2933700"/>
              <a:gd name="connsiteY6" fmla="*/ 3153489 h 3204364"/>
              <a:gd name="connsiteX7" fmla="*/ 2933700 w 2933700"/>
              <a:gd name="connsiteY7" fmla="*/ 3172539 h 3204364"/>
              <a:gd name="connsiteX0" fmla="*/ 0 w 2933700"/>
              <a:gd name="connsiteY0" fmla="*/ 3201114 h 3204364"/>
              <a:gd name="connsiteX1" fmla="*/ 501650 w 2933700"/>
              <a:gd name="connsiteY1" fmla="*/ 1483439 h 3204364"/>
              <a:gd name="connsiteX2" fmla="*/ 850900 w 2933700"/>
              <a:gd name="connsiteY2" fmla="*/ 181689 h 3204364"/>
              <a:gd name="connsiteX3" fmla="*/ 1054893 w 2933700"/>
              <a:gd name="connsiteY3" fmla="*/ 14208 h 3204364"/>
              <a:gd name="connsiteX4" fmla="*/ 1233487 w 2933700"/>
              <a:gd name="connsiteY4" fmla="*/ 374570 h 3204364"/>
              <a:gd name="connsiteX5" fmla="*/ 1790700 w 2933700"/>
              <a:gd name="connsiteY5" fmla="*/ 2270839 h 3204364"/>
              <a:gd name="connsiteX6" fmla="*/ 2352675 w 2933700"/>
              <a:gd name="connsiteY6" fmla="*/ 3153489 h 3204364"/>
              <a:gd name="connsiteX7" fmla="*/ 2933700 w 2933700"/>
              <a:gd name="connsiteY7" fmla="*/ 3172539 h 3204364"/>
              <a:gd name="connsiteX0" fmla="*/ 0 w 2654300"/>
              <a:gd name="connsiteY0" fmla="*/ 3201114 h 3218402"/>
              <a:gd name="connsiteX1" fmla="*/ 501650 w 2654300"/>
              <a:gd name="connsiteY1" fmla="*/ 1483439 h 3218402"/>
              <a:gd name="connsiteX2" fmla="*/ 850900 w 2654300"/>
              <a:gd name="connsiteY2" fmla="*/ 181689 h 3218402"/>
              <a:gd name="connsiteX3" fmla="*/ 1054893 w 2654300"/>
              <a:gd name="connsiteY3" fmla="*/ 14208 h 3218402"/>
              <a:gd name="connsiteX4" fmla="*/ 1233487 w 2654300"/>
              <a:gd name="connsiteY4" fmla="*/ 374570 h 3218402"/>
              <a:gd name="connsiteX5" fmla="*/ 1790700 w 2654300"/>
              <a:gd name="connsiteY5" fmla="*/ 2270839 h 3218402"/>
              <a:gd name="connsiteX6" fmla="*/ 2352675 w 2654300"/>
              <a:gd name="connsiteY6" fmla="*/ 3153489 h 3218402"/>
              <a:gd name="connsiteX7" fmla="*/ 2654300 w 2654300"/>
              <a:gd name="connsiteY7" fmla="*/ 3153489 h 3218402"/>
              <a:gd name="connsiteX0" fmla="*/ 0 w 2352675"/>
              <a:gd name="connsiteY0" fmla="*/ 3201114 h 3204364"/>
              <a:gd name="connsiteX1" fmla="*/ 501650 w 2352675"/>
              <a:gd name="connsiteY1" fmla="*/ 1483439 h 3204364"/>
              <a:gd name="connsiteX2" fmla="*/ 850900 w 2352675"/>
              <a:gd name="connsiteY2" fmla="*/ 181689 h 3204364"/>
              <a:gd name="connsiteX3" fmla="*/ 1054893 w 2352675"/>
              <a:gd name="connsiteY3" fmla="*/ 14208 h 3204364"/>
              <a:gd name="connsiteX4" fmla="*/ 1233487 w 2352675"/>
              <a:gd name="connsiteY4" fmla="*/ 374570 h 3204364"/>
              <a:gd name="connsiteX5" fmla="*/ 1790700 w 2352675"/>
              <a:gd name="connsiteY5" fmla="*/ 2270839 h 3204364"/>
              <a:gd name="connsiteX6" fmla="*/ 2352675 w 2352675"/>
              <a:gd name="connsiteY6" fmla="*/ 3153489 h 3204364"/>
              <a:gd name="connsiteX0" fmla="*/ 0 w 2390775"/>
              <a:gd name="connsiteY0" fmla="*/ 3201114 h 3204364"/>
              <a:gd name="connsiteX1" fmla="*/ 501650 w 2390775"/>
              <a:gd name="connsiteY1" fmla="*/ 1483439 h 3204364"/>
              <a:gd name="connsiteX2" fmla="*/ 850900 w 2390775"/>
              <a:gd name="connsiteY2" fmla="*/ 181689 h 3204364"/>
              <a:gd name="connsiteX3" fmla="*/ 1054893 w 2390775"/>
              <a:gd name="connsiteY3" fmla="*/ 14208 h 3204364"/>
              <a:gd name="connsiteX4" fmla="*/ 1233487 w 2390775"/>
              <a:gd name="connsiteY4" fmla="*/ 374570 h 3204364"/>
              <a:gd name="connsiteX5" fmla="*/ 1790700 w 2390775"/>
              <a:gd name="connsiteY5" fmla="*/ 2270839 h 3204364"/>
              <a:gd name="connsiteX6" fmla="*/ 2390775 w 2390775"/>
              <a:gd name="connsiteY6" fmla="*/ 3159839 h 3204364"/>
              <a:gd name="connsiteX0" fmla="*/ 0 w 2390775"/>
              <a:gd name="connsiteY0" fmla="*/ 3201114 h 3204364"/>
              <a:gd name="connsiteX1" fmla="*/ 501650 w 2390775"/>
              <a:gd name="connsiteY1" fmla="*/ 1483439 h 3204364"/>
              <a:gd name="connsiteX2" fmla="*/ 850900 w 2390775"/>
              <a:gd name="connsiteY2" fmla="*/ 181689 h 3204364"/>
              <a:gd name="connsiteX3" fmla="*/ 1054893 w 2390775"/>
              <a:gd name="connsiteY3" fmla="*/ 14208 h 3204364"/>
              <a:gd name="connsiteX4" fmla="*/ 1233487 w 2390775"/>
              <a:gd name="connsiteY4" fmla="*/ 374570 h 3204364"/>
              <a:gd name="connsiteX5" fmla="*/ 1790700 w 2390775"/>
              <a:gd name="connsiteY5" fmla="*/ 2270839 h 3204364"/>
              <a:gd name="connsiteX6" fmla="*/ 2390775 w 2390775"/>
              <a:gd name="connsiteY6" fmla="*/ 3159839 h 3204364"/>
              <a:gd name="connsiteX0" fmla="*/ 0 w 2390775"/>
              <a:gd name="connsiteY0" fmla="*/ 3201114 h 3204364"/>
              <a:gd name="connsiteX1" fmla="*/ 501650 w 2390775"/>
              <a:gd name="connsiteY1" fmla="*/ 1483439 h 3204364"/>
              <a:gd name="connsiteX2" fmla="*/ 850900 w 2390775"/>
              <a:gd name="connsiteY2" fmla="*/ 181689 h 3204364"/>
              <a:gd name="connsiteX3" fmla="*/ 1054893 w 2390775"/>
              <a:gd name="connsiteY3" fmla="*/ 14208 h 3204364"/>
              <a:gd name="connsiteX4" fmla="*/ 1233487 w 2390775"/>
              <a:gd name="connsiteY4" fmla="*/ 374570 h 3204364"/>
              <a:gd name="connsiteX5" fmla="*/ 1790700 w 2390775"/>
              <a:gd name="connsiteY5" fmla="*/ 2270839 h 3204364"/>
              <a:gd name="connsiteX6" fmla="*/ 2390775 w 2390775"/>
              <a:gd name="connsiteY6" fmla="*/ 3159839 h 3204364"/>
              <a:gd name="connsiteX0" fmla="*/ 0 w 2390775"/>
              <a:gd name="connsiteY0" fmla="*/ 3201114 h 3204364"/>
              <a:gd name="connsiteX1" fmla="*/ 501650 w 2390775"/>
              <a:gd name="connsiteY1" fmla="*/ 1483439 h 3204364"/>
              <a:gd name="connsiteX2" fmla="*/ 850900 w 2390775"/>
              <a:gd name="connsiteY2" fmla="*/ 181689 h 3204364"/>
              <a:gd name="connsiteX3" fmla="*/ 1054893 w 2390775"/>
              <a:gd name="connsiteY3" fmla="*/ 14208 h 3204364"/>
              <a:gd name="connsiteX4" fmla="*/ 1233487 w 2390775"/>
              <a:gd name="connsiteY4" fmla="*/ 374570 h 3204364"/>
              <a:gd name="connsiteX5" fmla="*/ 1790700 w 2390775"/>
              <a:gd name="connsiteY5" fmla="*/ 2270839 h 3204364"/>
              <a:gd name="connsiteX6" fmla="*/ 2390775 w 2390775"/>
              <a:gd name="connsiteY6" fmla="*/ 3159839 h 3204364"/>
              <a:gd name="connsiteX0" fmla="*/ 0 w 2606675"/>
              <a:gd name="connsiteY0" fmla="*/ 3201114 h 3204364"/>
              <a:gd name="connsiteX1" fmla="*/ 501650 w 2606675"/>
              <a:gd name="connsiteY1" fmla="*/ 1483439 h 3204364"/>
              <a:gd name="connsiteX2" fmla="*/ 850900 w 2606675"/>
              <a:gd name="connsiteY2" fmla="*/ 181689 h 3204364"/>
              <a:gd name="connsiteX3" fmla="*/ 1054893 w 2606675"/>
              <a:gd name="connsiteY3" fmla="*/ 14208 h 3204364"/>
              <a:gd name="connsiteX4" fmla="*/ 1233487 w 2606675"/>
              <a:gd name="connsiteY4" fmla="*/ 374570 h 3204364"/>
              <a:gd name="connsiteX5" fmla="*/ 1790700 w 2606675"/>
              <a:gd name="connsiteY5" fmla="*/ 2270839 h 3204364"/>
              <a:gd name="connsiteX6" fmla="*/ 2606675 w 2606675"/>
              <a:gd name="connsiteY6" fmla="*/ 80089 h 3204364"/>
              <a:gd name="connsiteX0" fmla="*/ 0 w 2606675"/>
              <a:gd name="connsiteY0" fmla="*/ 3201114 h 3204364"/>
              <a:gd name="connsiteX1" fmla="*/ 501650 w 2606675"/>
              <a:gd name="connsiteY1" fmla="*/ 1483439 h 3204364"/>
              <a:gd name="connsiteX2" fmla="*/ 850900 w 2606675"/>
              <a:gd name="connsiteY2" fmla="*/ 181689 h 3204364"/>
              <a:gd name="connsiteX3" fmla="*/ 1054893 w 2606675"/>
              <a:gd name="connsiteY3" fmla="*/ 14208 h 3204364"/>
              <a:gd name="connsiteX4" fmla="*/ 1233487 w 2606675"/>
              <a:gd name="connsiteY4" fmla="*/ 374570 h 3204364"/>
              <a:gd name="connsiteX5" fmla="*/ 2355850 w 2606675"/>
              <a:gd name="connsiteY5" fmla="*/ 499189 h 3204364"/>
              <a:gd name="connsiteX6" fmla="*/ 2606675 w 2606675"/>
              <a:gd name="connsiteY6" fmla="*/ 80089 h 3204364"/>
              <a:gd name="connsiteX0" fmla="*/ 0 w 2606675"/>
              <a:gd name="connsiteY0" fmla="*/ 3331771 h 3335021"/>
              <a:gd name="connsiteX1" fmla="*/ 501650 w 2606675"/>
              <a:gd name="connsiteY1" fmla="*/ 1614096 h 3335021"/>
              <a:gd name="connsiteX2" fmla="*/ 850900 w 2606675"/>
              <a:gd name="connsiteY2" fmla="*/ 312346 h 3335021"/>
              <a:gd name="connsiteX3" fmla="*/ 1054893 w 2606675"/>
              <a:gd name="connsiteY3" fmla="*/ 144865 h 3335021"/>
              <a:gd name="connsiteX4" fmla="*/ 2058987 w 2606675"/>
              <a:gd name="connsiteY4" fmla="*/ 2118127 h 3335021"/>
              <a:gd name="connsiteX5" fmla="*/ 2355850 w 2606675"/>
              <a:gd name="connsiteY5" fmla="*/ 629846 h 3335021"/>
              <a:gd name="connsiteX6" fmla="*/ 2606675 w 2606675"/>
              <a:gd name="connsiteY6" fmla="*/ 210746 h 3335021"/>
              <a:gd name="connsiteX0" fmla="*/ 0 w 2606675"/>
              <a:gd name="connsiteY0" fmla="*/ 3121034 h 3124284"/>
              <a:gd name="connsiteX1" fmla="*/ 501650 w 2606675"/>
              <a:gd name="connsiteY1" fmla="*/ 1403359 h 3124284"/>
              <a:gd name="connsiteX2" fmla="*/ 850900 w 2606675"/>
              <a:gd name="connsiteY2" fmla="*/ 101609 h 3124284"/>
              <a:gd name="connsiteX3" fmla="*/ 1804193 w 2606675"/>
              <a:gd name="connsiteY3" fmla="*/ 2150278 h 3124284"/>
              <a:gd name="connsiteX4" fmla="*/ 2058987 w 2606675"/>
              <a:gd name="connsiteY4" fmla="*/ 1907390 h 3124284"/>
              <a:gd name="connsiteX5" fmla="*/ 2355850 w 2606675"/>
              <a:gd name="connsiteY5" fmla="*/ 419109 h 3124284"/>
              <a:gd name="connsiteX6" fmla="*/ 2606675 w 2606675"/>
              <a:gd name="connsiteY6" fmla="*/ 9 h 3124284"/>
              <a:gd name="connsiteX0" fmla="*/ 0 w 2606675"/>
              <a:gd name="connsiteY0" fmla="*/ 3121034 h 3122667"/>
              <a:gd name="connsiteX1" fmla="*/ 501650 w 2606675"/>
              <a:gd name="connsiteY1" fmla="*/ 1403359 h 3122667"/>
              <a:gd name="connsiteX2" fmla="*/ 1524000 w 2606675"/>
              <a:gd name="connsiteY2" fmla="*/ 2927359 h 3122667"/>
              <a:gd name="connsiteX3" fmla="*/ 1804193 w 2606675"/>
              <a:gd name="connsiteY3" fmla="*/ 2150278 h 3122667"/>
              <a:gd name="connsiteX4" fmla="*/ 2058987 w 2606675"/>
              <a:gd name="connsiteY4" fmla="*/ 1907390 h 3122667"/>
              <a:gd name="connsiteX5" fmla="*/ 2355850 w 2606675"/>
              <a:gd name="connsiteY5" fmla="*/ 419109 h 3122667"/>
              <a:gd name="connsiteX6" fmla="*/ 2606675 w 2606675"/>
              <a:gd name="connsiteY6" fmla="*/ 9 h 3122667"/>
              <a:gd name="connsiteX0" fmla="*/ 0 w 2606675"/>
              <a:gd name="connsiteY0" fmla="*/ 3121034 h 3151997"/>
              <a:gd name="connsiteX1" fmla="*/ 1276350 w 2606675"/>
              <a:gd name="connsiteY1" fmla="*/ 3105159 h 3151997"/>
              <a:gd name="connsiteX2" fmla="*/ 1524000 w 2606675"/>
              <a:gd name="connsiteY2" fmla="*/ 2927359 h 3151997"/>
              <a:gd name="connsiteX3" fmla="*/ 1804193 w 2606675"/>
              <a:gd name="connsiteY3" fmla="*/ 2150278 h 3151997"/>
              <a:gd name="connsiteX4" fmla="*/ 2058987 w 2606675"/>
              <a:gd name="connsiteY4" fmla="*/ 1907390 h 3151997"/>
              <a:gd name="connsiteX5" fmla="*/ 2355850 w 2606675"/>
              <a:gd name="connsiteY5" fmla="*/ 419109 h 3151997"/>
              <a:gd name="connsiteX6" fmla="*/ 2606675 w 2606675"/>
              <a:gd name="connsiteY6" fmla="*/ 9 h 3151997"/>
              <a:gd name="connsiteX0" fmla="*/ 0 w 2606675"/>
              <a:gd name="connsiteY0" fmla="*/ 3121034 h 3150543"/>
              <a:gd name="connsiteX1" fmla="*/ 246188 w 2606675"/>
              <a:gd name="connsiteY1" fmla="*/ 3150362 h 3150543"/>
              <a:gd name="connsiteX2" fmla="*/ 1276350 w 2606675"/>
              <a:gd name="connsiteY2" fmla="*/ 3105159 h 3150543"/>
              <a:gd name="connsiteX3" fmla="*/ 1524000 w 2606675"/>
              <a:gd name="connsiteY3" fmla="*/ 2927359 h 3150543"/>
              <a:gd name="connsiteX4" fmla="*/ 1804193 w 2606675"/>
              <a:gd name="connsiteY4" fmla="*/ 2150278 h 3150543"/>
              <a:gd name="connsiteX5" fmla="*/ 2058987 w 2606675"/>
              <a:gd name="connsiteY5" fmla="*/ 1907390 h 3150543"/>
              <a:gd name="connsiteX6" fmla="*/ 2355850 w 2606675"/>
              <a:gd name="connsiteY6" fmla="*/ 419109 h 3150543"/>
              <a:gd name="connsiteX7" fmla="*/ 2606675 w 2606675"/>
              <a:gd name="connsiteY7" fmla="*/ 9 h 3150543"/>
              <a:gd name="connsiteX0" fmla="*/ 0 w 2606675"/>
              <a:gd name="connsiteY0" fmla="*/ 3121034 h 3150926"/>
              <a:gd name="connsiteX1" fmla="*/ 246188 w 2606675"/>
              <a:gd name="connsiteY1" fmla="*/ 3150362 h 3150926"/>
              <a:gd name="connsiteX2" fmla="*/ 531938 w 2606675"/>
              <a:gd name="connsiteY2" fmla="*/ 3137662 h 3150926"/>
              <a:gd name="connsiteX3" fmla="*/ 1276350 w 2606675"/>
              <a:gd name="connsiteY3" fmla="*/ 3105159 h 3150926"/>
              <a:gd name="connsiteX4" fmla="*/ 1524000 w 2606675"/>
              <a:gd name="connsiteY4" fmla="*/ 2927359 h 3150926"/>
              <a:gd name="connsiteX5" fmla="*/ 1804193 w 2606675"/>
              <a:gd name="connsiteY5" fmla="*/ 2150278 h 3150926"/>
              <a:gd name="connsiteX6" fmla="*/ 2058987 w 2606675"/>
              <a:gd name="connsiteY6" fmla="*/ 1907390 h 3150926"/>
              <a:gd name="connsiteX7" fmla="*/ 2355850 w 2606675"/>
              <a:gd name="connsiteY7" fmla="*/ 419109 h 3150926"/>
              <a:gd name="connsiteX8" fmla="*/ 2606675 w 2606675"/>
              <a:gd name="connsiteY8" fmla="*/ 9 h 3150926"/>
              <a:gd name="connsiteX0" fmla="*/ 0 w 2606675"/>
              <a:gd name="connsiteY0" fmla="*/ 3121034 h 3150926"/>
              <a:gd name="connsiteX1" fmla="*/ 246188 w 2606675"/>
              <a:gd name="connsiteY1" fmla="*/ 3150362 h 3150926"/>
              <a:gd name="connsiteX2" fmla="*/ 531938 w 2606675"/>
              <a:gd name="connsiteY2" fmla="*/ 3137662 h 3150926"/>
              <a:gd name="connsiteX3" fmla="*/ 785938 w 2606675"/>
              <a:gd name="connsiteY3" fmla="*/ 3137661 h 3150926"/>
              <a:gd name="connsiteX4" fmla="*/ 1276350 w 2606675"/>
              <a:gd name="connsiteY4" fmla="*/ 3105159 h 3150926"/>
              <a:gd name="connsiteX5" fmla="*/ 1524000 w 2606675"/>
              <a:gd name="connsiteY5" fmla="*/ 2927359 h 3150926"/>
              <a:gd name="connsiteX6" fmla="*/ 1804193 w 2606675"/>
              <a:gd name="connsiteY6" fmla="*/ 2150278 h 3150926"/>
              <a:gd name="connsiteX7" fmla="*/ 2058987 w 2606675"/>
              <a:gd name="connsiteY7" fmla="*/ 1907390 h 3150926"/>
              <a:gd name="connsiteX8" fmla="*/ 2355850 w 2606675"/>
              <a:gd name="connsiteY8" fmla="*/ 419109 h 3150926"/>
              <a:gd name="connsiteX9" fmla="*/ 2606675 w 2606675"/>
              <a:gd name="connsiteY9" fmla="*/ 9 h 3150926"/>
              <a:gd name="connsiteX0" fmla="*/ 0 w 2606675"/>
              <a:gd name="connsiteY0" fmla="*/ 3121034 h 3150926"/>
              <a:gd name="connsiteX1" fmla="*/ 246188 w 2606675"/>
              <a:gd name="connsiteY1" fmla="*/ 3150362 h 3150926"/>
              <a:gd name="connsiteX2" fmla="*/ 531938 w 2606675"/>
              <a:gd name="connsiteY2" fmla="*/ 3137662 h 3150926"/>
              <a:gd name="connsiteX3" fmla="*/ 785938 w 2606675"/>
              <a:gd name="connsiteY3" fmla="*/ 3137661 h 3150926"/>
              <a:gd name="connsiteX4" fmla="*/ 1046288 w 2606675"/>
              <a:gd name="connsiteY4" fmla="*/ 3112261 h 3150926"/>
              <a:gd name="connsiteX5" fmla="*/ 1276350 w 2606675"/>
              <a:gd name="connsiteY5" fmla="*/ 3105159 h 3150926"/>
              <a:gd name="connsiteX6" fmla="*/ 1524000 w 2606675"/>
              <a:gd name="connsiteY6" fmla="*/ 2927359 h 3150926"/>
              <a:gd name="connsiteX7" fmla="*/ 1804193 w 2606675"/>
              <a:gd name="connsiteY7" fmla="*/ 2150278 h 3150926"/>
              <a:gd name="connsiteX8" fmla="*/ 2058987 w 2606675"/>
              <a:gd name="connsiteY8" fmla="*/ 1907390 h 3150926"/>
              <a:gd name="connsiteX9" fmla="*/ 2355850 w 2606675"/>
              <a:gd name="connsiteY9" fmla="*/ 419109 h 3150926"/>
              <a:gd name="connsiteX10" fmla="*/ 2606675 w 2606675"/>
              <a:gd name="connsiteY10" fmla="*/ 9 h 3150926"/>
              <a:gd name="connsiteX0" fmla="*/ 0 w 2606675"/>
              <a:gd name="connsiteY0" fmla="*/ 3121034 h 3139662"/>
              <a:gd name="connsiteX1" fmla="*/ 246188 w 2606675"/>
              <a:gd name="connsiteY1" fmla="*/ 3099562 h 3139662"/>
              <a:gd name="connsiteX2" fmla="*/ 531938 w 2606675"/>
              <a:gd name="connsiteY2" fmla="*/ 3137662 h 3139662"/>
              <a:gd name="connsiteX3" fmla="*/ 785938 w 2606675"/>
              <a:gd name="connsiteY3" fmla="*/ 3137661 h 3139662"/>
              <a:gd name="connsiteX4" fmla="*/ 1046288 w 2606675"/>
              <a:gd name="connsiteY4" fmla="*/ 3112261 h 3139662"/>
              <a:gd name="connsiteX5" fmla="*/ 1276350 w 2606675"/>
              <a:gd name="connsiteY5" fmla="*/ 3105159 h 3139662"/>
              <a:gd name="connsiteX6" fmla="*/ 1524000 w 2606675"/>
              <a:gd name="connsiteY6" fmla="*/ 2927359 h 3139662"/>
              <a:gd name="connsiteX7" fmla="*/ 1804193 w 2606675"/>
              <a:gd name="connsiteY7" fmla="*/ 2150278 h 3139662"/>
              <a:gd name="connsiteX8" fmla="*/ 2058987 w 2606675"/>
              <a:gd name="connsiteY8" fmla="*/ 1907390 h 3139662"/>
              <a:gd name="connsiteX9" fmla="*/ 2355850 w 2606675"/>
              <a:gd name="connsiteY9" fmla="*/ 419109 h 3139662"/>
              <a:gd name="connsiteX10" fmla="*/ 2606675 w 2606675"/>
              <a:gd name="connsiteY10" fmla="*/ 9 h 3139662"/>
              <a:gd name="connsiteX0" fmla="*/ 0 w 2606675"/>
              <a:gd name="connsiteY0" fmla="*/ 3121034 h 3137777"/>
              <a:gd name="connsiteX1" fmla="*/ 246188 w 2606675"/>
              <a:gd name="connsiteY1" fmla="*/ 3099562 h 3137777"/>
              <a:gd name="connsiteX2" fmla="*/ 423988 w 2606675"/>
              <a:gd name="connsiteY2" fmla="*/ 2959862 h 3137777"/>
              <a:gd name="connsiteX3" fmla="*/ 785938 w 2606675"/>
              <a:gd name="connsiteY3" fmla="*/ 3137661 h 3137777"/>
              <a:gd name="connsiteX4" fmla="*/ 1046288 w 2606675"/>
              <a:gd name="connsiteY4" fmla="*/ 3112261 h 3137777"/>
              <a:gd name="connsiteX5" fmla="*/ 1276350 w 2606675"/>
              <a:gd name="connsiteY5" fmla="*/ 3105159 h 3137777"/>
              <a:gd name="connsiteX6" fmla="*/ 1524000 w 2606675"/>
              <a:gd name="connsiteY6" fmla="*/ 2927359 h 3137777"/>
              <a:gd name="connsiteX7" fmla="*/ 1804193 w 2606675"/>
              <a:gd name="connsiteY7" fmla="*/ 2150278 h 3137777"/>
              <a:gd name="connsiteX8" fmla="*/ 2058987 w 2606675"/>
              <a:gd name="connsiteY8" fmla="*/ 1907390 h 3137777"/>
              <a:gd name="connsiteX9" fmla="*/ 2355850 w 2606675"/>
              <a:gd name="connsiteY9" fmla="*/ 419109 h 3137777"/>
              <a:gd name="connsiteX10" fmla="*/ 2606675 w 2606675"/>
              <a:gd name="connsiteY10" fmla="*/ 9 h 3137777"/>
              <a:gd name="connsiteX0" fmla="*/ 0 w 2606675"/>
              <a:gd name="connsiteY0" fmla="*/ 3121034 h 3137708"/>
              <a:gd name="connsiteX1" fmla="*/ 246188 w 2606675"/>
              <a:gd name="connsiteY1" fmla="*/ 3099562 h 3137708"/>
              <a:gd name="connsiteX2" fmla="*/ 430338 w 2606675"/>
              <a:gd name="connsiteY2" fmla="*/ 2686812 h 3137708"/>
              <a:gd name="connsiteX3" fmla="*/ 785938 w 2606675"/>
              <a:gd name="connsiteY3" fmla="*/ 3137661 h 3137708"/>
              <a:gd name="connsiteX4" fmla="*/ 1046288 w 2606675"/>
              <a:gd name="connsiteY4" fmla="*/ 3112261 h 3137708"/>
              <a:gd name="connsiteX5" fmla="*/ 1276350 w 2606675"/>
              <a:gd name="connsiteY5" fmla="*/ 3105159 h 3137708"/>
              <a:gd name="connsiteX6" fmla="*/ 1524000 w 2606675"/>
              <a:gd name="connsiteY6" fmla="*/ 2927359 h 3137708"/>
              <a:gd name="connsiteX7" fmla="*/ 1804193 w 2606675"/>
              <a:gd name="connsiteY7" fmla="*/ 2150278 h 3137708"/>
              <a:gd name="connsiteX8" fmla="*/ 2058987 w 2606675"/>
              <a:gd name="connsiteY8" fmla="*/ 1907390 h 3137708"/>
              <a:gd name="connsiteX9" fmla="*/ 2355850 w 2606675"/>
              <a:gd name="connsiteY9" fmla="*/ 419109 h 3137708"/>
              <a:gd name="connsiteX10" fmla="*/ 2606675 w 2606675"/>
              <a:gd name="connsiteY10" fmla="*/ 9 h 3137708"/>
              <a:gd name="connsiteX0" fmla="*/ 0 w 2606675"/>
              <a:gd name="connsiteY0" fmla="*/ 3121034 h 3121695"/>
              <a:gd name="connsiteX1" fmla="*/ 246188 w 2606675"/>
              <a:gd name="connsiteY1" fmla="*/ 3099562 h 3121695"/>
              <a:gd name="connsiteX2" fmla="*/ 430338 w 2606675"/>
              <a:gd name="connsiteY2" fmla="*/ 2686812 h 3121695"/>
              <a:gd name="connsiteX3" fmla="*/ 595438 w 2606675"/>
              <a:gd name="connsiteY3" fmla="*/ 3105911 h 3121695"/>
              <a:gd name="connsiteX4" fmla="*/ 1046288 w 2606675"/>
              <a:gd name="connsiteY4" fmla="*/ 3112261 h 3121695"/>
              <a:gd name="connsiteX5" fmla="*/ 1276350 w 2606675"/>
              <a:gd name="connsiteY5" fmla="*/ 3105159 h 3121695"/>
              <a:gd name="connsiteX6" fmla="*/ 1524000 w 2606675"/>
              <a:gd name="connsiteY6" fmla="*/ 2927359 h 3121695"/>
              <a:gd name="connsiteX7" fmla="*/ 1804193 w 2606675"/>
              <a:gd name="connsiteY7" fmla="*/ 2150278 h 3121695"/>
              <a:gd name="connsiteX8" fmla="*/ 2058987 w 2606675"/>
              <a:gd name="connsiteY8" fmla="*/ 1907390 h 3121695"/>
              <a:gd name="connsiteX9" fmla="*/ 2355850 w 2606675"/>
              <a:gd name="connsiteY9" fmla="*/ 419109 h 3121695"/>
              <a:gd name="connsiteX10" fmla="*/ 2606675 w 2606675"/>
              <a:gd name="connsiteY10" fmla="*/ 9 h 3121695"/>
              <a:gd name="connsiteX0" fmla="*/ 0 w 2606675"/>
              <a:gd name="connsiteY0" fmla="*/ 3121034 h 3121695"/>
              <a:gd name="connsiteX1" fmla="*/ 246188 w 2606675"/>
              <a:gd name="connsiteY1" fmla="*/ 3099562 h 3121695"/>
              <a:gd name="connsiteX2" fmla="*/ 398588 w 2606675"/>
              <a:gd name="connsiteY2" fmla="*/ 2477262 h 3121695"/>
              <a:gd name="connsiteX3" fmla="*/ 595438 w 2606675"/>
              <a:gd name="connsiteY3" fmla="*/ 3105911 h 3121695"/>
              <a:gd name="connsiteX4" fmla="*/ 1046288 w 2606675"/>
              <a:gd name="connsiteY4" fmla="*/ 3112261 h 3121695"/>
              <a:gd name="connsiteX5" fmla="*/ 1276350 w 2606675"/>
              <a:gd name="connsiteY5" fmla="*/ 3105159 h 3121695"/>
              <a:gd name="connsiteX6" fmla="*/ 1524000 w 2606675"/>
              <a:gd name="connsiteY6" fmla="*/ 2927359 h 3121695"/>
              <a:gd name="connsiteX7" fmla="*/ 1804193 w 2606675"/>
              <a:gd name="connsiteY7" fmla="*/ 2150278 h 3121695"/>
              <a:gd name="connsiteX8" fmla="*/ 2058987 w 2606675"/>
              <a:gd name="connsiteY8" fmla="*/ 1907390 h 3121695"/>
              <a:gd name="connsiteX9" fmla="*/ 2355850 w 2606675"/>
              <a:gd name="connsiteY9" fmla="*/ 419109 h 3121695"/>
              <a:gd name="connsiteX10" fmla="*/ 2606675 w 2606675"/>
              <a:gd name="connsiteY10" fmla="*/ 9 h 3121695"/>
              <a:gd name="connsiteX0" fmla="*/ 0 w 2606675"/>
              <a:gd name="connsiteY0" fmla="*/ 3121034 h 3121695"/>
              <a:gd name="connsiteX1" fmla="*/ 246188 w 2606675"/>
              <a:gd name="connsiteY1" fmla="*/ 3099562 h 3121695"/>
              <a:gd name="connsiteX2" fmla="*/ 398588 w 2606675"/>
              <a:gd name="connsiteY2" fmla="*/ 2477262 h 3121695"/>
              <a:gd name="connsiteX3" fmla="*/ 519238 w 2606675"/>
              <a:gd name="connsiteY3" fmla="*/ 3118611 h 3121695"/>
              <a:gd name="connsiteX4" fmla="*/ 1046288 w 2606675"/>
              <a:gd name="connsiteY4" fmla="*/ 3112261 h 3121695"/>
              <a:gd name="connsiteX5" fmla="*/ 1276350 w 2606675"/>
              <a:gd name="connsiteY5" fmla="*/ 3105159 h 3121695"/>
              <a:gd name="connsiteX6" fmla="*/ 1524000 w 2606675"/>
              <a:gd name="connsiteY6" fmla="*/ 2927359 h 3121695"/>
              <a:gd name="connsiteX7" fmla="*/ 1804193 w 2606675"/>
              <a:gd name="connsiteY7" fmla="*/ 2150278 h 3121695"/>
              <a:gd name="connsiteX8" fmla="*/ 2058987 w 2606675"/>
              <a:gd name="connsiteY8" fmla="*/ 1907390 h 3121695"/>
              <a:gd name="connsiteX9" fmla="*/ 2355850 w 2606675"/>
              <a:gd name="connsiteY9" fmla="*/ 419109 h 3121695"/>
              <a:gd name="connsiteX10" fmla="*/ 2606675 w 2606675"/>
              <a:gd name="connsiteY10" fmla="*/ 9 h 3121695"/>
              <a:gd name="connsiteX0" fmla="*/ 0 w 2606675"/>
              <a:gd name="connsiteY0" fmla="*/ 3121034 h 3121695"/>
              <a:gd name="connsiteX1" fmla="*/ 246188 w 2606675"/>
              <a:gd name="connsiteY1" fmla="*/ 3099562 h 3121695"/>
              <a:gd name="connsiteX2" fmla="*/ 354138 w 2606675"/>
              <a:gd name="connsiteY2" fmla="*/ 2362962 h 3121695"/>
              <a:gd name="connsiteX3" fmla="*/ 519238 w 2606675"/>
              <a:gd name="connsiteY3" fmla="*/ 3118611 h 3121695"/>
              <a:gd name="connsiteX4" fmla="*/ 1046288 w 2606675"/>
              <a:gd name="connsiteY4" fmla="*/ 3112261 h 3121695"/>
              <a:gd name="connsiteX5" fmla="*/ 1276350 w 2606675"/>
              <a:gd name="connsiteY5" fmla="*/ 3105159 h 3121695"/>
              <a:gd name="connsiteX6" fmla="*/ 1524000 w 2606675"/>
              <a:gd name="connsiteY6" fmla="*/ 2927359 h 3121695"/>
              <a:gd name="connsiteX7" fmla="*/ 1804193 w 2606675"/>
              <a:gd name="connsiteY7" fmla="*/ 2150278 h 3121695"/>
              <a:gd name="connsiteX8" fmla="*/ 2058987 w 2606675"/>
              <a:gd name="connsiteY8" fmla="*/ 1907390 h 3121695"/>
              <a:gd name="connsiteX9" fmla="*/ 2355850 w 2606675"/>
              <a:gd name="connsiteY9" fmla="*/ 419109 h 3121695"/>
              <a:gd name="connsiteX10" fmla="*/ 2606675 w 2606675"/>
              <a:gd name="connsiteY10" fmla="*/ 9 h 3121695"/>
              <a:gd name="connsiteX0" fmla="*/ 0 w 2606675"/>
              <a:gd name="connsiteY0" fmla="*/ 3121034 h 3121695"/>
              <a:gd name="connsiteX1" fmla="*/ 246188 w 2606675"/>
              <a:gd name="connsiteY1" fmla="*/ 3099562 h 3121695"/>
              <a:gd name="connsiteX2" fmla="*/ 354138 w 2606675"/>
              <a:gd name="connsiteY2" fmla="*/ 2362962 h 3121695"/>
              <a:gd name="connsiteX3" fmla="*/ 519238 w 2606675"/>
              <a:gd name="connsiteY3" fmla="*/ 3118611 h 3121695"/>
              <a:gd name="connsiteX4" fmla="*/ 1046288 w 2606675"/>
              <a:gd name="connsiteY4" fmla="*/ 3112261 h 3121695"/>
              <a:gd name="connsiteX5" fmla="*/ 1276350 w 2606675"/>
              <a:gd name="connsiteY5" fmla="*/ 3105159 h 3121695"/>
              <a:gd name="connsiteX6" fmla="*/ 1524000 w 2606675"/>
              <a:gd name="connsiteY6" fmla="*/ 2927359 h 3121695"/>
              <a:gd name="connsiteX7" fmla="*/ 1804193 w 2606675"/>
              <a:gd name="connsiteY7" fmla="*/ 2150278 h 3121695"/>
              <a:gd name="connsiteX8" fmla="*/ 2058987 w 2606675"/>
              <a:gd name="connsiteY8" fmla="*/ 1907390 h 3121695"/>
              <a:gd name="connsiteX9" fmla="*/ 2355850 w 2606675"/>
              <a:gd name="connsiteY9" fmla="*/ 419109 h 3121695"/>
              <a:gd name="connsiteX10" fmla="*/ 2606675 w 2606675"/>
              <a:gd name="connsiteY10" fmla="*/ 9 h 3121695"/>
              <a:gd name="connsiteX0" fmla="*/ 0 w 2606675"/>
              <a:gd name="connsiteY0" fmla="*/ 3121034 h 3121695"/>
              <a:gd name="connsiteX1" fmla="*/ 246188 w 2606675"/>
              <a:gd name="connsiteY1" fmla="*/ 3099562 h 3121695"/>
              <a:gd name="connsiteX2" fmla="*/ 354138 w 2606675"/>
              <a:gd name="connsiteY2" fmla="*/ 2362962 h 3121695"/>
              <a:gd name="connsiteX3" fmla="*/ 519238 w 2606675"/>
              <a:gd name="connsiteY3" fmla="*/ 3118611 h 3121695"/>
              <a:gd name="connsiteX4" fmla="*/ 1046288 w 2606675"/>
              <a:gd name="connsiteY4" fmla="*/ 3112261 h 3121695"/>
              <a:gd name="connsiteX5" fmla="*/ 1276350 w 2606675"/>
              <a:gd name="connsiteY5" fmla="*/ 3105159 h 3121695"/>
              <a:gd name="connsiteX6" fmla="*/ 1524000 w 2606675"/>
              <a:gd name="connsiteY6" fmla="*/ 2927359 h 3121695"/>
              <a:gd name="connsiteX7" fmla="*/ 1804193 w 2606675"/>
              <a:gd name="connsiteY7" fmla="*/ 2150278 h 3121695"/>
              <a:gd name="connsiteX8" fmla="*/ 2058987 w 2606675"/>
              <a:gd name="connsiteY8" fmla="*/ 1907390 h 3121695"/>
              <a:gd name="connsiteX9" fmla="*/ 2355850 w 2606675"/>
              <a:gd name="connsiteY9" fmla="*/ 419109 h 3121695"/>
              <a:gd name="connsiteX10" fmla="*/ 2606675 w 2606675"/>
              <a:gd name="connsiteY10" fmla="*/ 9 h 3121695"/>
              <a:gd name="connsiteX0" fmla="*/ 0 w 2606675"/>
              <a:gd name="connsiteY0" fmla="*/ 3121034 h 3121695"/>
              <a:gd name="connsiteX1" fmla="*/ 246188 w 2606675"/>
              <a:gd name="connsiteY1" fmla="*/ 3099562 h 3121695"/>
              <a:gd name="connsiteX2" fmla="*/ 354138 w 2606675"/>
              <a:gd name="connsiteY2" fmla="*/ 2362962 h 3121695"/>
              <a:gd name="connsiteX3" fmla="*/ 519238 w 2606675"/>
              <a:gd name="connsiteY3" fmla="*/ 3118611 h 3121695"/>
              <a:gd name="connsiteX4" fmla="*/ 1046288 w 2606675"/>
              <a:gd name="connsiteY4" fmla="*/ 3112261 h 3121695"/>
              <a:gd name="connsiteX5" fmla="*/ 1276350 w 2606675"/>
              <a:gd name="connsiteY5" fmla="*/ 3105159 h 3121695"/>
              <a:gd name="connsiteX6" fmla="*/ 1524000 w 2606675"/>
              <a:gd name="connsiteY6" fmla="*/ 2927359 h 3121695"/>
              <a:gd name="connsiteX7" fmla="*/ 1804193 w 2606675"/>
              <a:gd name="connsiteY7" fmla="*/ 2150278 h 3121695"/>
              <a:gd name="connsiteX8" fmla="*/ 2058987 w 2606675"/>
              <a:gd name="connsiteY8" fmla="*/ 1907390 h 3121695"/>
              <a:gd name="connsiteX9" fmla="*/ 2355850 w 2606675"/>
              <a:gd name="connsiteY9" fmla="*/ 419109 h 3121695"/>
              <a:gd name="connsiteX10" fmla="*/ 2606675 w 2606675"/>
              <a:gd name="connsiteY10" fmla="*/ 9 h 3121695"/>
              <a:gd name="connsiteX0" fmla="*/ 0 w 2606675"/>
              <a:gd name="connsiteY0" fmla="*/ 3121034 h 3131833"/>
              <a:gd name="connsiteX1" fmla="*/ 252538 w 2606675"/>
              <a:gd name="connsiteY1" fmla="*/ 3131312 h 3131833"/>
              <a:gd name="connsiteX2" fmla="*/ 354138 w 2606675"/>
              <a:gd name="connsiteY2" fmla="*/ 2362962 h 3131833"/>
              <a:gd name="connsiteX3" fmla="*/ 519238 w 2606675"/>
              <a:gd name="connsiteY3" fmla="*/ 3118611 h 3131833"/>
              <a:gd name="connsiteX4" fmla="*/ 1046288 w 2606675"/>
              <a:gd name="connsiteY4" fmla="*/ 3112261 h 3131833"/>
              <a:gd name="connsiteX5" fmla="*/ 1276350 w 2606675"/>
              <a:gd name="connsiteY5" fmla="*/ 3105159 h 3131833"/>
              <a:gd name="connsiteX6" fmla="*/ 1524000 w 2606675"/>
              <a:gd name="connsiteY6" fmla="*/ 2927359 h 3131833"/>
              <a:gd name="connsiteX7" fmla="*/ 1804193 w 2606675"/>
              <a:gd name="connsiteY7" fmla="*/ 2150278 h 3131833"/>
              <a:gd name="connsiteX8" fmla="*/ 2058987 w 2606675"/>
              <a:gd name="connsiteY8" fmla="*/ 1907390 h 3131833"/>
              <a:gd name="connsiteX9" fmla="*/ 2355850 w 2606675"/>
              <a:gd name="connsiteY9" fmla="*/ 419109 h 3131833"/>
              <a:gd name="connsiteX10" fmla="*/ 2606675 w 2606675"/>
              <a:gd name="connsiteY10" fmla="*/ 9 h 3131833"/>
              <a:gd name="connsiteX0" fmla="*/ 0 w 2606675"/>
              <a:gd name="connsiteY0" fmla="*/ 3121034 h 3131833"/>
              <a:gd name="connsiteX1" fmla="*/ 252538 w 2606675"/>
              <a:gd name="connsiteY1" fmla="*/ 3131312 h 3131833"/>
              <a:gd name="connsiteX2" fmla="*/ 354138 w 2606675"/>
              <a:gd name="connsiteY2" fmla="*/ 2362962 h 3131833"/>
              <a:gd name="connsiteX3" fmla="*/ 460373 w 2606675"/>
              <a:gd name="connsiteY3" fmla="*/ 3061354 h 3131833"/>
              <a:gd name="connsiteX4" fmla="*/ 519238 w 2606675"/>
              <a:gd name="connsiteY4" fmla="*/ 3118611 h 3131833"/>
              <a:gd name="connsiteX5" fmla="*/ 1046288 w 2606675"/>
              <a:gd name="connsiteY5" fmla="*/ 3112261 h 3131833"/>
              <a:gd name="connsiteX6" fmla="*/ 1276350 w 2606675"/>
              <a:gd name="connsiteY6" fmla="*/ 3105159 h 3131833"/>
              <a:gd name="connsiteX7" fmla="*/ 1524000 w 2606675"/>
              <a:gd name="connsiteY7" fmla="*/ 2927359 h 3131833"/>
              <a:gd name="connsiteX8" fmla="*/ 1804193 w 2606675"/>
              <a:gd name="connsiteY8" fmla="*/ 2150278 h 3131833"/>
              <a:gd name="connsiteX9" fmla="*/ 2058987 w 2606675"/>
              <a:gd name="connsiteY9" fmla="*/ 1907390 h 3131833"/>
              <a:gd name="connsiteX10" fmla="*/ 2355850 w 2606675"/>
              <a:gd name="connsiteY10" fmla="*/ 419109 h 3131833"/>
              <a:gd name="connsiteX11" fmla="*/ 2606675 w 2606675"/>
              <a:gd name="connsiteY11" fmla="*/ 9 h 3131833"/>
              <a:gd name="connsiteX0" fmla="*/ 0 w 2606675"/>
              <a:gd name="connsiteY0" fmla="*/ 3121034 h 3131833"/>
              <a:gd name="connsiteX1" fmla="*/ 252538 w 2606675"/>
              <a:gd name="connsiteY1" fmla="*/ 3131312 h 3131833"/>
              <a:gd name="connsiteX2" fmla="*/ 760538 w 2606675"/>
              <a:gd name="connsiteY2" fmla="*/ 2362962 h 3131833"/>
              <a:gd name="connsiteX3" fmla="*/ 460373 w 2606675"/>
              <a:gd name="connsiteY3" fmla="*/ 3061354 h 3131833"/>
              <a:gd name="connsiteX4" fmla="*/ 519238 w 2606675"/>
              <a:gd name="connsiteY4" fmla="*/ 3118611 h 3131833"/>
              <a:gd name="connsiteX5" fmla="*/ 1046288 w 2606675"/>
              <a:gd name="connsiteY5" fmla="*/ 3112261 h 3131833"/>
              <a:gd name="connsiteX6" fmla="*/ 1276350 w 2606675"/>
              <a:gd name="connsiteY6" fmla="*/ 3105159 h 3131833"/>
              <a:gd name="connsiteX7" fmla="*/ 1524000 w 2606675"/>
              <a:gd name="connsiteY7" fmla="*/ 2927359 h 3131833"/>
              <a:gd name="connsiteX8" fmla="*/ 1804193 w 2606675"/>
              <a:gd name="connsiteY8" fmla="*/ 2150278 h 3131833"/>
              <a:gd name="connsiteX9" fmla="*/ 2058987 w 2606675"/>
              <a:gd name="connsiteY9" fmla="*/ 1907390 h 3131833"/>
              <a:gd name="connsiteX10" fmla="*/ 2355850 w 2606675"/>
              <a:gd name="connsiteY10" fmla="*/ 419109 h 3131833"/>
              <a:gd name="connsiteX11" fmla="*/ 2606675 w 2606675"/>
              <a:gd name="connsiteY11" fmla="*/ 9 h 3131833"/>
              <a:gd name="connsiteX0" fmla="*/ 0 w 2606675"/>
              <a:gd name="connsiteY0" fmla="*/ 3121034 h 3150361"/>
              <a:gd name="connsiteX1" fmla="*/ 252538 w 2606675"/>
              <a:gd name="connsiteY1" fmla="*/ 3131312 h 3150361"/>
              <a:gd name="connsiteX2" fmla="*/ 760538 w 2606675"/>
              <a:gd name="connsiteY2" fmla="*/ 2362962 h 3150361"/>
              <a:gd name="connsiteX3" fmla="*/ 460373 w 2606675"/>
              <a:gd name="connsiteY3" fmla="*/ 3061354 h 3150361"/>
              <a:gd name="connsiteX4" fmla="*/ 855788 w 2606675"/>
              <a:gd name="connsiteY4" fmla="*/ 3150361 h 3150361"/>
              <a:gd name="connsiteX5" fmla="*/ 1046288 w 2606675"/>
              <a:gd name="connsiteY5" fmla="*/ 3112261 h 3150361"/>
              <a:gd name="connsiteX6" fmla="*/ 1276350 w 2606675"/>
              <a:gd name="connsiteY6" fmla="*/ 3105159 h 3150361"/>
              <a:gd name="connsiteX7" fmla="*/ 1524000 w 2606675"/>
              <a:gd name="connsiteY7" fmla="*/ 2927359 h 3150361"/>
              <a:gd name="connsiteX8" fmla="*/ 1804193 w 2606675"/>
              <a:gd name="connsiteY8" fmla="*/ 2150278 h 3150361"/>
              <a:gd name="connsiteX9" fmla="*/ 2058987 w 2606675"/>
              <a:gd name="connsiteY9" fmla="*/ 1907390 h 3150361"/>
              <a:gd name="connsiteX10" fmla="*/ 2355850 w 2606675"/>
              <a:gd name="connsiteY10" fmla="*/ 419109 h 3150361"/>
              <a:gd name="connsiteX11" fmla="*/ 2606675 w 2606675"/>
              <a:gd name="connsiteY11" fmla="*/ 9 h 3150361"/>
              <a:gd name="connsiteX0" fmla="*/ 0 w 2606675"/>
              <a:gd name="connsiteY0" fmla="*/ 3121034 h 3150361"/>
              <a:gd name="connsiteX1" fmla="*/ 252538 w 2606675"/>
              <a:gd name="connsiteY1" fmla="*/ 3131312 h 3150361"/>
              <a:gd name="connsiteX2" fmla="*/ 760538 w 2606675"/>
              <a:gd name="connsiteY2" fmla="*/ 2362962 h 3150361"/>
              <a:gd name="connsiteX3" fmla="*/ 803273 w 2606675"/>
              <a:gd name="connsiteY3" fmla="*/ 2972454 h 3150361"/>
              <a:gd name="connsiteX4" fmla="*/ 855788 w 2606675"/>
              <a:gd name="connsiteY4" fmla="*/ 3150361 h 3150361"/>
              <a:gd name="connsiteX5" fmla="*/ 1046288 w 2606675"/>
              <a:gd name="connsiteY5" fmla="*/ 3112261 h 3150361"/>
              <a:gd name="connsiteX6" fmla="*/ 1276350 w 2606675"/>
              <a:gd name="connsiteY6" fmla="*/ 3105159 h 3150361"/>
              <a:gd name="connsiteX7" fmla="*/ 1524000 w 2606675"/>
              <a:gd name="connsiteY7" fmla="*/ 2927359 h 3150361"/>
              <a:gd name="connsiteX8" fmla="*/ 1804193 w 2606675"/>
              <a:gd name="connsiteY8" fmla="*/ 2150278 h 3150361"/>
              <a:gd name="connsiteX9" fmla="*/ 2058987 w 2606675"/>
              <a:gd name="connsiteY9" fmla="*/ 1907390 h 3150361"/>
              <a:gd name="connsiteX10" fmla="*/ 2355850 w 2606675"/>
              <a:gd name="connsiteY10" fmla="*/ 419109 h 3150361"/>
              <a:gd name="connsiteX11" fmla="*/ 2606675 w 2606675"/>
              <a:gd name="connsiteY11" fmla="*/ 9 h 3150361"/>
              <a:gd name="connsiteX0" fmla="*/ 0 w 2606675"/>
              <a:gd name="connsiteY0" fmla="*/ 3121034 h 3131833"/>
              <a:gd name="connsiteX1" fmla="*/ 252538 w 2606675"/>
              <a:gd name="connsiteY1" fmla="*/ 3131312 h 3131833"/>
              <a:gd name="connsiteX2" fmla="*/ 760538 w 2606675"/>
              <a:gd name="connsiteY2" fmla="*/ 2362962 h 3131833"/>
              <a:gd name="connsiteX3" fmla="*/ 803273 w 2606675"/>
              <a:gd name="connsiteY3" fmla="*/ 2972454 h 3131833"/>
              <a:gd name="connsiteX4" fmla="*/ 1039938 w 2606675"/>
              <a:gd name="connsiteY4" fmla="*/ 3086861 h 3131833"/>
              <a:gd name="connsiteX5" fmla="*/ 1046288 w 2606675"/>
              <a:gd name="connsiteY5" fmla="*/ 3112261 h 3131833"/>
              <a:gd name="connsiteX6" fmla="*/ 1276350 w 2606675"/>
              <a:gd name="connsiteY6" fmla="*/ 3105159 h 3131833"/>
              <a:gd name="connsiteX7" fmla="*/ 1524000 w 2606675"/>
              <a:gd name="connsiteY7" fmla="*/ 2927359 h 3131833"/>
              <a:gd name="connsiteX8" fmla="*/ 1804193 w 2606675"/>
              <a:gd name="connsiteY8" fmla="*/ 2150278 h 3131833"/>
              <a:gd name="connsiteX9" fmla="*/ 2058987 w 2606675"/>
              <a:gd name="connsiteY9" fmla="*/ 1907390 h 3131833"/>
              <a:gd name="connsiteX10" fmla="*/ 2355850 w 2606675"/>
              <a:gd name="connsiteY10" fmla="*/ 419109 h 3131833"/>
              <a:gd name="connsiteX11" fmla="*/ 2606675 w 2606675"/>
              <a:gd name="connsiteY11" fmla="*/ 9 h 3131833"/>
              <a:gd name="connsiteX0" fmla="*/ 0 w 2606675"/>
              <a:gd name="connsiteY0" fmla="*/ 3121034 h 3131833"/>
              <a:gd name="connsiteX1" fmla="*/ 252538 w 2606675"/>
              <a:gd name="connsiteY1" fmla="*/ 3131312 h 3131833"/>
              <a:gd name="connsiteX2" fmla="*/ 760538 w 2606675"/>
              <a:gd name="connsiteY2" fmla="*/ 2362962 h 3131833"/>
              <a:gd name="connsiteX3" fmla="*/ 803273 w 2606675"/>
              <a:gd name="connsiteY3" fmla="*/ 2972454 h 3131833"/>
              <a:gd name="connsiteX4" fmla="*/ 1039938 w 2606675"/>
              <a:gd name="connsiteY4" fmla="*/ 3086861 h 3131833"/>
              <a:gd name="connsiteX5" fmla="*/ 1046288 w 2606675"/>
              <a:gd name="connsiteY5" fmla="*/ 3112261 h 3131833"/>
              <a:gd name="connsiteX6" fmla="*/ 1409700 w 2606675"/>
              <a:gd name="connsiteY6" fmla="*/ 3086109 h 3131833"/>
              <a:gd name="connsiteX7" fmla="*/ 1524000 w 2606675"/>
              <a:gd name="connsiteY7" fmla="*/ 2927359 h 3131833"/>
              <a:gd name="connsiteX8" fmla="*/ 1804193 w 2606675"/>
              <a:gd name="connsiteY8" fmla="*/ 2150278 h 3131833"/>
              <a:gd name="connsiteX9" fmla="*/ 2058987 w 2606675"/>
              <a:gd name="connsiteY9" fmla="*/ 1907390 h 3131833"/>
              <a:gd name="connsiteX10" fmla="*/ 2355850 w 2606675"/>
              <a:gd name="connsiteY10" fmla="*/ 419109 h 3131833"/>
              <a:gd name="connsiteX11" fmla="*/ 2606675 w 2606675"/>
              <a:gd name="connsiteY11" fmla="*/ 9 h 3131833"/>
              <a:gd name="connsiteX0" fmla="*/ 0 w 2606675"/>
              <a:gd name="connsiteY0" fmla="*/ 3121034 h 3131833"/>
              <a:gd name="connsiteX1" fmla="*/ 252538 w 2606675"/>
              <a:gd name="connsiteY1" fmla="*/ 3131312 h 3131833"/>
              <a:gd name="connsiteX2" fmla="*/ 760538 w 2606675"/>
              <a:gd name="connsiteY2" fmla="*/ 2362962 h 3131833"/>
              <a:gd name="connsiteX3" fmla="*/ 803273 w 2606675"/>
              <a:gd name="connsiteY3" fmla="*/ 2972454 h 3131833"/>
              <a:gd name="connsiteX4" fmla="*/ 1039938 w 2606675"/>
              <a:gd name="connsiteY4" fmla="*/ 3086861 h 3131833"/>
              <a:gd name="connsiteX5" fmla="*/ 1217738 w 2606675"/>
              <a:gd name="connsiteY5" fmla="*/ 3112261 h 3131833"/>
              <a:gd name="connsiteX6" fmla="*/ 1409700 w 2606675"/>
              <a:gd name="connsiteY6" fmla="*/ 3086109 h 3131833"/>
              <a:gd name="connsiteX7" fmla="*/ 1524000 w 2606675"/>
              <a:gd name="connsiteY7" fmla="*/ 2927359 h 3131833"/>
              <a:gd name="connsiteX8" fmla="*/ 1804193 w 2606675"/>
              <a:gd name="connsiteY8" fmla="*/ 2150278 h 3131833"/>
              <a:gd name="connsiteX9" fmla="*/ 2058987 w 2606675"/>
              <a:gd name="connsiteY9" fmla="*/ 1907390 h 3131833"/>
              <a:gd name="connsiteX10" fmla="*/ 2355850 w 2606675"/>
              <a:gd name="connsiteY10" fmla="*/ 419109 h 3131833"/>
              <a:gd name="connsiteX11" fmla="*/ 2606675 w 2606675"/>
              <a:gd name="connsiteY11" fmla="*/ 9 h 3131833"/>
              <a:gd name="connsiteX0" fmla="*/ 0 w 2606675"/>
              <a:gd name="connsiteY0" fmla="*/ 3121034 h 3131833"/>
              <a:gd name="connsiteX1" fmla="*/ 252538 w 2606675"/>
              <a:gd name="connsiteY1" fmla="*/ 3131312 h 3131833"/>
              <a:gd name="connsiteX2" fmla="*/ 760538 w 2606675"/>
              <a:gd name="connsiteY2" fmla="*/ 2362962 h 3131833"/>
              <a:gd name="connsiteX3" fmla="*/ 904873 w 2606675"/>
              <a:gd name="connsiteY3" fmla="*/ 2978804 h 3131833"/>
              <a:gd name="connsiteX4" fmla="*/ 1039938 w 2606675"/>
              <a:gd name="connsiteY4" fmla="*/ 3086861 h 3131833"/>
              <a:gd name="connsiteX5" fmla="*/ 1217738 w 2606675"/>
              <a:gd name="connsiteY5" fmla="*/ 3112261 h 3131833"/>
              <a:gd name="connsiteX6" fmla="*/ 1409700 w 2606675"/>
              <a:gd name="connsiteY6" fmla="*/ 3086109 h 3131833"/>
              <a:gd name="connsiteX7" fmla="*/ 1524000 w 2606675"/>
              <a:gd name="connsiteY7" fmla="*/ 2927359 h 3131833"/>
              <a:gd name="connsiteX8" fmla="*/ 1804193 w 2606675"/>
              <a:gd name="connsiteY8" fmla="*/ 2150278 h 3131833"/>
              <a:gd name="connsiteX9" fmla="*/ 2058987 w 2606675"/>
              <a:gd name="connsiteY9" fmla="*/ 1907390 h 3131833"/>
              <a:gd name="connsiteX10" fmla="*/ 2355850 w 2606675"/>
              <a:gd name="connsiteY10" fmla="*/ 419109 h 3131833"/>
              <a:gd name="connsiteX11" fmla="*/ 2606675 w 2606675"/>
              <a:gd name="connsiteY11" fmla="*/ 9 h 3131833"/>
              <a:gd name="connsiteX0" fmla="*/ 0 w 2606675"/>
              <a:gd name="connsiteY0" fmla="*/ 3121034 h 3131319"/>
              <a:gd name="connsiteX1" fmla="*/ 252538 w 2606675"/>
              <a:gd name="connsiteY1" fmla="*/ 3131312 h 3131319"/>
              <a:gd name="connsiteX2" fmla="*/ 760538 w 2606675"/>
              <a:gd name="connsiteY2" fmla="*/ 2362962 h 3131319"/>
              <a:gd name="connsiteX3" fmla="*/ 904873 w 2606675"/>
              <a:gd name="connsiteY3" fmla="*/ 2978804 h 3131319"/>
              <a:gd name="connsiteX4" fmla="*/ 1039938 w 2606675"/>
              <a:gd name="connsiteY4" fmla="*/ 3086861 h 3131319"/>
              <a:gd name="connsiteX5" fmla="*/ 1217738 w 2606675"/>
              <a:gd name="connsiteY5" fmla="*/ 3112261 h 3131319"/>
              <a:gd name="connsiteX6" fmla="*/ 1409700 w 2606675"/>
              <a:gd name="connsiteY6" fmla="*/ 3086109 h 3131319"/>
              <a:gd name="connsiteX7" fmla="*/ 1524000 w 2606675"/>
              <a:gd name="connsiteY7" fmla="*/ 2927359 h 3131319"/>
              <a:gd name="connsiteX8" fmla="*/ 1804193 w 2606675"/>
              <a:gd name="connsiteY8" fmla="*/ 2150278 h 3131319"/>
              <a:gd name="connsiteX9" fmla="*/ 2058987 w 2606675"/>
              <a:gd name="connsiteY9" fmla="*/ 1907390 h 3131319"/>
              <a:gd name="connsiteX10" fmla="*/ 2355850 w 2606675"/>
              <a:gd name="connsiteY10" fmla="*/ 419109 h 3131319"/>
              <a:gd name="connsiteX11" fmla="*/ 2606675 w 2606675"/>
              <a:gd name="connsiteY11" fmla="*/ 9 h 3131319"/>
              <a:gd name="connsiteX0" fmla="*/ 0 w 2606675"/>
              <a:gd name="connsiteY0" fmla="*/ 3121034 h 3131319"/>
              <a:gd name="connsiteX1" fmla="*/ 252538 w 2606675"/>
              <a:gd name="connsiteY1" fmla="*/ 3131312 h 3131319"/>
              <a:gd name="connsiteX2" fmla="*/ 760538 w 2606675"/>
              <a:gd name="connsiteY2" fmla="*/ 2362962 h 3131319"/>
              <a:gd name="connsiteX3" fmla="*/ 904873 w 2606675"/>
              <a:gd name="connsiteY3" fmla="*/ 2978804 h 3131319"/>
              <a:gd name="connsiteX4" fmla="*/ 1039938 w 2606675"/>
              <a:gd name="connsiteY4" fmla="*/ 3086861 h 3131319"/>
              <a:gd name="connsiteX5" fmla="*/ 1217738 w 2606675"/>
              <a:gd name="connsiteY5" fmla="*/ 3112261 h 3131319"/>
              <a:gd name="connsiteX6" fmla="*/ 1409700 w 2606675"/>
              <a:gd name="connsiteY6" fmla="*/ 3086109 h 3131319"/>
              <a:gd name="connsiteX7" fmla="*/ 1524000 w 2606675"/>
              <a:gd name="connsiteY7" fmla="*/ 2927359 h 3131319"/>
              <a:gd name="connsiteX8" fmla="*/ 1804193 w 2606675"/>
              <a:gd name="connsiteY8" fmla="*/ 2150278 h 3131319"/>
              <a:gd name="connsiteX9" fmla="*/ 2058987 w 2606675"/>
              <a:gd name="connsiteY9" fmla="*/ 1907390 h 3131319"/>
              <a:gd name="connsiteX10" fmla="*/ 2355850 w 2606675"/>
              <a:gd name="connsiteY10" fmla="*/ 419109 h 3131319"/>
              <a:gd name="connsiteX11" fmla="*/ 2606675 w 2606675"/>
              <a:gd name="connsiteY11" fmla="*/ 9 h 3131319"/>
              <a:gd name="connsiteX0" fmla="*/ 0 w 2606675"/>
              <a:gd name="connsiteY0" fmla="*/ 3121034 h 3148396"/>
              <a:gd name="connsiteX1" fmla="*/ 252538 w 2606675"/>
              <a:gd name="connsiteY1" fmla="*/ 3131312 h 3148396"/>
              <a:gd name="connsiteX2" fmla="*/ 760538 w 2606675"/>
              <a:gd name="connsiteY2" fmla="*/ 2362962 h 3148396"/>
              <a:gd name="connsiteX3" fmla="*/ 904873 w 2606675"/>
              <a:gd name="connsiteY3" fmla="*/ 2978804 h 3148396"/>
              <a:gd name="connsiteX4" fmla="*/ 1039938 w 2606675"/>
              <a:gd name="connsiteY4" fmla="*/ 3086861 h 3148396"/>
              <a:gd name="connsiteX5" fmla="*/ 1217738 w 2606675"/>
              <a:gd name="connsiteY5" fmla="*/ 3112261 h 3148396"/>
              <a:gd name="connsiteX6" fmla="*/ 1409700 w 2606675"/>
              <a:gd name="connsiteY6" fmla="*/ 3086109 h 3148396"/>
              <a:gd name="connsiteX7" fmla="*/ 1524000 w 2606675"/>
              <a:gd name="connsiteY7" fmla="*/ 2927359 h 3148396"/>
              <a:gd name="connsiteX8" fmla="*/ 1804193 w 2606675"/>
              <a:gd name="connsiteY8" fmla="*/ 2150278 h 3148396"/>
              <a:gd name="connsiteX9" fmla="*/ 2058987 w 2606675"/>
              <a:gd name="connsiteY9" fmla="*/ 1907390 h 3148396"/>
              <a:gd name="connsiteX10" fmla="*/ 2355850 w 2606675"/>
              <a:gd name="connsiteY10" fmla="*/ 419109 h 3148396"/>
              <a:gd name="connsiteX11" fmla="*/ 2606675 w 2606675"/>
              <a:gd name="connsiteY11" fmla="*/ 9 h 3148396"/>
              <a:gd name="connsiteX0" fmla="*/ 0 w 2606675"/>
              <a:gd name="connsiteY0" fmla="*/ 3121034 h 3148396"/>
              <a:gd name="connsiteX1" fmla="*/ 252538 w 2606675"/>
              <a:gd name="connsiteY1" fmla="*/ 3131312 h 3148396"/>
              <a:gd name="connsiteX2" fmla="*/ 422273 w 2606675"/>
              <a:gd name="connsiteY2" fmla="*/ 2908953 h 3148396"/>
              <a:gd name="connsiteX3" fmla="*/ 760538 w 2606675"/>
              <a:gd name="connsiteY3" fmla="*/ 2362962 h 3148396"/>
              <a:gd name="connsiteX4" fmla="*/ 904873 w 2606675"/>
              <a:gd name="connsiteY4" fmla="*/ 2978804 h 3148396"/>
              <a:gd name="connsiteX5" fmla="*/ 1039938 w 2606675"/>
              <a:gd name="connsiteY5" fmla="*/ 3086861 h 3148396"/>
              <a:gd name="connsiteX6" fmla="*/ 1217738 w 2606675"/>
              <a:gd name="connsiteY6" fmla="*/ 3112261 h 3148396"/>
              <a:gd name="connsiteX7" fmla="*/ 1409700 w 2606675"/>
              <a:gd name="connsiteY7" fmla="*/ 3086109 h 3148396"/>
              <a:gd name="connsiteX8" fmla="*/ 1524000 w 2606675"/>
              <a:gd name="connsiteY8" fmla="*/ 2927359 h 3148396"/>
              <a:gd name="connsiteX9" fmla="*/ 1804193 w 2606675"/>
              <a:gd name="connsiteY9" fmla="*/ 2150278 h 3148396"/>
              <a:gd name="connsiteX10" fmla="*/ 2058987 w 2606675"/>
              <a:gd name="connsiteY10" fmla="*/ 1907390 h 3148396"/>
              <a:gd name="connsiteX11" fmla="*/ 2355850 w 2606675"/>
              <a:gd name="connsiteY11" fmla="*/ 419109 h 3148396"/>
              <a:gd name="connsiteX12" fmla="*/ 2606675 w 2606675"/>
              <a:gd name="connsiteY12" fmla="*/ 9 h 3148396"/>
              <a:gd name="connsiteX0" fmla="*/ 0 w 2606675"/>
              <a:gd name="connsiteY0" fmla="*/ 3121034 h 3138655"/>
              <a:gd name="connsiteX1" fmla="*/ 252538 w 2606675"/>
              <a:gd name="connsiteY1" fmla="*/ 3131312 h 3138655"/>
              <a:gd name="connsiteX2" fmla="*/ 479423 w 2606675"/>
              <a:gd name="connsiteY2" fmla="*/ 3004203 h 3138655"/>
              <a:gd name="connsiteX3" fmla="*/ 760538 w 2606675"/>
              <a:gd name="connsiteY3" fmla="*/ 2362962 h 3138655"/>
              <a:gd name="connsiteX4" fmla="*/ 904873 w 2606675"/>
              <a:gd name="connsiteY4" fmla="*/ 2978804 h 3138655"/>
              <a:gd name="connsiteX5" fmla="*/ 1039938 w 2606675"/>
              <a:gd name="connsiteY5" fmla="*/ 3086861 h 3138655"/>
              <a:gd name="connsiteX6" fmla="*/ 1217738 w 2606675"/>
              <a:gd name="connsiteY6" fmla="*/ 3112261 h 3138655"/>
              <a:gd name="connsiteX7" fmla="*/ 1409700 w 2606675"/>
              <a:gd name="connsiteY7" fmla="*/ 3086109 h 3138655"/>
              <a:gd name="connsiteX8" fmla="*/ 1524000 w 2606675"/>
              <a:gd name="connsiteY8" fmla="*/ 2927359 h 3138655"/>
              <a:gd name="connsiteX9" fmla="*/ 1804193 w 2606675"/>
              <a:gd name="connsiteY9" fmla="*/ 2150278 h 3138655"/>
              <a:gd name="connsiteX10" fmla="*/ 2058987 w 2606675"/>
              <a:gd name="connsiteY10" fmla="*/ 1907390 h 3138655"/>
              <a:gd name="connsiteX11" fmla="*/ 2355850 w 2606675"/>
              <a:gd name="connsiteY11" fmla="*/ 419109 h 3138655"/>
              <a:gd name="connsiteX12" fmla="*/ 2606675 w 2606675"/>
              <a:gd name="connsiteY12" fmla="*/ 9 h 3138655"/>
              <a:gd name="connsiteX0" fmla="*/ 0 w 2606675"/>
              <a:gd name="connsiteY0" fmla="*/ 3121034 h 3138655"/>
              <a:gd name="connsiteX1" fmla="*/ 252538 w 2606675"/>
              <a:gd name="connsiteY1" fmla="*/ 3131312 h 3138655"/>
              <a:gd name="connsiteX2" fmla="*/ 479423 w 2606675"/>
              <a:gd name="connsiteY2" fmla="*/ 3004203 h 3138655"/>
              <a:gd name="connsiteX3" fmla="*/ 760538 w 2606675"/>
              <a:gd name="connsiteY3" fmla="*/ 2362962 h 3138655"/>
              <a:gd name="connsiteX4" fmla="*/ 739773 w 2606675"/>
              <a:gd name="connsiteY4" fmla="*/ 3048654 h 3138655"/>
              <a:gd name="connsiteX5" fmla="*/ 1039938 w 2606675"/>
              <a:gd name="connsiteY5" fmla="*/ 3086861 h 3138655"/>
              <a:gd name="connsiteX6" fmla="*/ 1217738 w 2606675"/>
              <a:gd name="connsiteY6" fmla="*/ 3112261 h 3138655"/>
              <a:gd name="connsiteX7" fmla="*/ 1409700 w 2606675"/>
              <a:gd name="connsiteY7" fmla="*/ 3086109 h 3138655"/>
              <a:gd name="connsiteX8" fmla="*/ 1524000 w 2606675"/>
              <a:gd name="connsiteY8" fmla="*/ 2927359 h 3138655"/>
              <a:gd name="connsiteX9" fmla="*/ 1804193 w 2606675"/>
              <a:gd name="connsiteY9" fmla="*/ 2150278 h 3138655"/>
              <a:gd name="connsiteX10" fmla="*/ 2058987 w 2606675"/>
              <a:gd name="connsiteY10" fmla="*/ 1907390 h 3138655"/>
              <a:gd name="connsiteX11" fmla="*/ 2355850 w 2606675"/>
              <a:gd name="connsiteY11" fmla="*/ 419109 h 3138655"/>
              <a:gd name="connsiteX12" fmla="*/ 2606675 w 2606675"/>
              <a:gd name="connsiteY12" fmla="*/ 9 h 3138655"/>
              <a:gd name="connsiteX0" fmla="*/ 0 w 2606675"/>
              <a:gd name="connsiteY0" fmla="*/ 3121034 h 3138655"/>
              <a:gd name="connsiteX1" fmla="*/ 252538 w 2606675"/>
              <a:gd name="connsiteY1" fmla="*/ 3131312 h 3138655"/>
              <a:gd name="connsiteX2" fmla="*/ 479423 w 2606675"/>
              <a:gd name="connsiteY2" fmla="*/ 3004203 h 3138655"/>
              <a:gd name="connsiteX3" fmla="*/ 677988 w 2606675"/>
              <a:gd name="connsiteY3" fmla="*/ 2420112 h 3138655"/>
              <a:gd name="connsiteX4" fmla="*/ 739773 w 2606675"/>
              <a:gd name="connsiteY4" fmla="*/ 3048654 h 3138655"/>
              <a:gd name="connsiteX5" fmla="*/ 1039938 w 2606675"/>
              <a:gd name="connsiteY5" fmla="*/ 3086861 h 3138655"/>
              <a:gd name="connsiteX6" fmla="*/ 1217738 w 2606675"/>
              <a:gd name="connsiteY6" fmla="*/ 3112261 h 3138655"/>
              <a:gd name="connsiteX7" fmla="*/ 1409700 w 2606675"/>
              <a:gd name="connsiteY7" fmla="*/ 3086109 h 3138655"/>
              <a:gd name="connsiteX8" fmla="*/ 1524000 w 2606675"/>
              <a:gd name="connsiteY8" fmla="*/ 2927359 h 3138655"/>
              <a:gd name="connsiteX9" fmla="*/ 1804193 w 2606675"/>
              <a:gd name="connsiteY9" fmla="*/ 2150278 h 3138655"/>
              <a:gd name="connsiteX10" fmla="*/ 2058987 w 2606675"/>
              <a:gd name="connsiteY10" fmla="*/ 1907390 h 3138655"/>
              <a:gd name="connsiteX11" fmla="*/ 2355850 w 2606675"/>
              <a:gd name="connsiteY11" fmla="*/ 419109 h 3138655"/>
              <a:gd name="connsiteX12" fmla="*/ 2606675 w 2606675"/>
              <a:gd name="connsiteY12" fmla="*/ 9 h 3138655"/>
              <a:gd name="connsiteX0" fmla="*/ 0 w 2606675"/>
              <a:gd name="connsiteY0" fmla="*/ 3121034 h 3138655"/>
              <a:gd name="connsiteX1" fmla="*/ 252538 w 2606675"/>
              <a:gd name="connsiteY1" fmla="*/ 3131312 h 3138655"/>
              <a:gd name="connsiteX2" fmla="*/ 479423 w 2606675"/>
              <a:gd name="connsiteY2" fmla="*/ 3004203 h 3138655"/>
              <a:gd name="connsiteX3" fmla="*/ 677988 w 2606675"/>
              <a:gd name="connsiteY3" fmla="*/ 2420112 h 3138655"/>
              <a:gd name="connsiteX4" fmla="*/ 822323 w 2606675"/>
              <a:gd name="connsiteY4" fmla="*/ 3080404 h 3138655"/>
              <a:gd name="connsiteX5" fmla="*/ 1039938 w 2606675"/>
              <a:gd name="connsiteY5" fmla="*/ 3086861 h 3138655"/>
              <a:gd name="connsiteX6" fmla="*/ 1217738 w 2606675"/>
              <a:gd name="connsiteY6" fmla="*/ 3112261 h 3138655"/>
              <a:gd name="connsiteX7" fmla="*/ 1409700 w 2606675"/>
              <a:gd name="connsiteY7" fmla="*/ 3086109 h 3138655"/>
              <a:gd name="connsiteX8" fmla="*/ 1524000 w 2606675"/>
              <a:gd name="connsiteY8" fmla="*/ 2927359 h 3138655"/>
              <a:gd name="connsiteX9" fmla="*/ 1804193 w 2606675"/>
              <a:gd name="connsiteY9" fmla="*/ 2150278 h 3138655"/>
              <a:gd name="connsiteX10" fmla="*/ 2058987 w 2606675"/>
              <a:gd name="connsiteY10" fmla="*/ 1907390 h 3138655"/>
              <a:gd name="connsiteX11" fmla="*/ 2355850 w 2606675"/>
              <a:gd name="connsiteY11" fmla="*/ 419109 h 3138655"/>
              <a:gd name="connsiteX12" fmla="*/ 2606675 w 2606675"/>
              <a:gd name="connsiteY12" fmla="*/ 9 h 3138655"/>
              <a:gd name="connsiteX0" fmla="*/ 0 w 2606675"/>
              <a:gd name="connsiteY0" fmla="*/ 3121034 h 3138655"/>
              <a:gd name="connsiteX1" fmla="*/ 252538 w 2606675"/>
              <a:gd name="connsiteY1" fmla="*/ 3131312 h 3138655"/>
              <a:gd name="connsiteX2" fmla="*/ 479423 w 2606675"/>
              <a:gd name="connsiteY2" fmla="*/ 3004203 h 3138655"/>
              <a:gd name="connsiteX3" fmla="*/ 760538 w 2606675"/>
              <a:gd name="connsiteY3" fmla="*/ 2432812 h 3138655"/>
              <a:gd name="connsiteX4" fmla="*/ 822323 w 2606675"/>
              <a:gd name="connsiteY4" fmla="*/ 3080404 h 3138655"/>
              <a:gd name="connsiteX5" fmla="*/ 1039938 w 2606675"/>
              <a:gd name="connsiteY5" fmla="*/ 3086861 h 3138655"/>
              <a:gd name="connsiteX6" fmla="*/ 1217738 w 2606675"/>
              <a:gd name="connsiteY6" fmla="*/ 3112261 h 3138655"/>
              <a:gd name="connsiteX7" fmla="*/ 1409700 w 2606675"/>
              <a:gd name="connsiteY7" fmla="*/ 3086109 h 3138655"/>
              <a:gd name="connsiteX8" fmla="*/ 1524000 w 2606675"/>
              <a:gd name="connsiteY8" fmla="*/ 2927359 h 3138655"/>
              <a:gd name="connsiteX9" fmla="*/ 1804193 w 2606675"/>
              <a:gd name="connsiteY9" fmla="*/ 2150278 h 3138655"/>
              <a:gd name="connsiteX10" fmla="*/ 2058987 w 2606675"/>
              <a:gd name="connsiteY10" fmla="*/ 1907390 h 3138655"/>
              <a:gd name="connsiteX11" fmla="*/ 2355850 w 2606675"/>
              <a:gd name="connsiteY11" fmla="*/ 419109 h 3138655"/>
              <a:gd name="connsiteX12" fmla="*/ 2606675 w 2606675"/>
              <a:gd name="connsiteY12" fmla="*/ 9 h 3138655"/>
              <a:gd name="connsiteX0" fmla="*/ 0 w 2606675"/>
              <a:gd name="connsiteY0" fmla="*/ 3121034 h 3138655"/>
              <a:gd name="connsiteX1" fmla="*/ 252538 w 2606675"/>
              <a:gd name="connsiteY1" fmla="*/ 3131312 h 3138655"/>
              <a:gd name="connsiteX2" fmla="*/ 581023 w 2606675"/>
              <a:gd name="connsiteY2" fmla="*/ 3004203 h 3138655"/>
              <a:gd name="connsiteX3" fmla="*/ 760538 w 2606675"/>
              <a:gd name="connsiteY3" fmla="*/ 2432812 h 3138655"/>
              <a:gd name="connsiteX4" fmla="*/ 822323 w 2606675"/>
              <a:gd name="connsiteY4" fmla="*/ 3080404 h 3138655"/>
              <a:gd name="connsiteX5" fmla="*/ 1039938 w 2606675"/>
              <a:gd name="connsiteY5" fmla="*/ 3086861 h 3138655"/>
              <a:gd name="connsiteX6" fmla="*/ 1217738 w 2606675"/>
              <a:gd name="connsiteY6" fmla="*/ 3112261 h 3138655"/>
              <a:gd name="connsiteX7" fmla="*/ 1409700 w 2606675"/>
              <a:gd name="connsiteY7" fmla="*/ 3086109 h 3138655"/>
              <a:gd name="connsiteX8" fmla="*/ 1524000 w 2606675"/>
              <a:gd name="connsiteY8" fmla="*/ 2927359 h 3138655"/>
              <a:gd name="connsiteX9" fmla="*/ 1804193 w 2606675"/>
              <a:gd name="connsiteY9" fmla="*/ 2150278 h 3138655"/>
              <a:gd name="connsiteX10" fmla="*/ 2058987 w 2606675"/>
              <a:gd name="connsiteY10" fmla="*/ 1907390 h 3138655"/>
              <a:gd name="connsiteX11" fmla="*/ 2355850 w 2606675"/>
              <a:gd name="connsiteY11" fmla="*/ 419109 h 3138655"/>
              <a:gd name="connsiteX12" fmla="*/ 2606675 w 2606675"/>
              <a:gd name="connsiteY12" fmla="*/ 9 h 3138655"/>
              <a:gd name="connsiteX0" fmla="*/ 0 w 2606675"/>
              <a:gd name="connsiteY0" fmla="*/ 3121034 h 3138655"/>
              <a:gd name="connsiteX1" fmla="*/ 252538 w 2606675"/>
              <a:gd name="connsiteY1" fmla="*/ 3131312 h 3138655"/>
              <a:gd name="connsiteX2" fmla="*/ 581023 w 2606675"/>
              <a:gd name="connsiteY2" fmla="*/ 3004203 h 3138655"/>
              <a:gd name="connsiteX3" fmla="*/ 760538 w 2606675"/>
              <a:gd name="connsiteY3" fmla="*/ 2432812 h 3138655"/>
              <a:gd name="connsiteX4" fmla="*/ 822323 w 2606675"/>
              <a:gd name="connsiteY4" fmla="*/ 3080404 h 3138655"/>
              <a:gd name="connsiteX5" fmla="*/ 942973 w 2606675"/>
              <a:gd name="connsiteY5" fmla="*/ 3099454 h 3138655"/>
              <a:gd name="connsiteX6" fmla="*/ 1039938 w 2606675"/>
              <a:gd name="connsiteY6" fmla="*/ 3086861 h 3138655"/>
              <a:gd name="connsiteX7" fmla="*/ 1217738 w 2606675"/>
              <a:gd name="connsiteY7" fmla="*/ 3112261 h 3138655"/>
              <a:gd name="connsiteX8" fmla="*/ 1409700 w 2606675"/>
              <a:gd name="connsiteY8" fmla="*/ 3086109 h 3138655"/>
              <a:gd name="connsiteX9" fmla="*/ 1524000 w 2606675"/>
              <a:gd name="connsiteY9" fmla="*/ 2927359 h 3138655"/>
              <a:gd name="connsiteX10" fmla="*/ 1804193 w 2606675"/>
              <a:gd name="connsiteY10" fmla="*/ 2150278 h 3138655"/>
              <a:gd name="connsiteX11" fmla="*/ 2058987 w 2606675"/>
              <a:gd name="connsiteY11" fmla="*/ 1907390 h 3138655"/>
              <a:gd name="connsiteX12" fmla="*/ 2355850 w 2606675"/>
              <a:gd name="connsiteY12" fmla="*/ 419109 h 3138655"/>
              <a:gd name="connsiteX13" fmla="*/ 2606675 w 2606675"/>
              <a:gd name="connsiteY13" fmla="*/ 9 h 3138655"/>
              <a:gd name="connsiteX0" fmla="*/ 0 w 2606675"/>
              <a:gd name="connsiteY0" fmla="*/ 3121034 h 3137301"/>
              <a:gd name="connsiteX1" fmla="*/ 277938 w 2606675"/>
              <a:gd name="connsiteY1" fmla="*/ 3042412 h 3137301"/>
              <a:gd name="connsiteX2" fmla="*/ 581023 w 2606675"/>
              <a:gd name="connsiteY2" fmla="*/ 3004203 h 3137301"/>
              <a:gd name="connsiteX3" fmla="*/ 760538 w 2606675"/>
              <a:gd name="connsiteY3" fmla="*/ 2432812 h 3137301"/>
              <a:gd name="connsiteX4" fmla="*/ 822323 w 2606675"/>
              <a:gd name="connsiteY4" fmla="*/ 3080404 h 3137301"/>
              <a:gd name="connsiteX5" fmla="*/ 942973 w 2606675"/>
              <a:gd name="connsiteY5" fmla="*/ 3099454 h 3137301"/>
              <a:gd name="connsiteX6" fmla="*/ 1039938 w 2606675"/>
              <a:gd name="connsiteY6" fmla="*/ 3086861 h 3137301"/>
              <a:gd name="connsiteX7" fmla="*/ 1217738 w 2606675"/>
              <a:gd name="connsiteY7" fmla="*/ 3112261 h 3137301"/>
              <a:gd name="connsiteX8" fmla="*/ 1409700 w 2606675"/>
              <a:gd name="connsiteY8" fmla="*/ 3086109 h 3137301"/>
              <a:gd name="connsiteX9" fmla="*/ 1524000 w 2606675"/>
              <a:gd name="connsiteY9" fmla="*/ 2927359 h 3137301"/>
              <a:gd name="connsiteX10" fmla="*/ 1804193 w 2606675"/>
              <a:gd name="connsiteY10" fmla="*/ 2150278 h 3137301"/>
              <a:gd name="connsiteX11" fmla="*/ 2058987 w 2606675"/>
              <a:gd name="connsiteY11" fmla="*/ 1907390 h 3137301"/>
              <a:gd name="connsiteX12" fmla="*/ 2355850 w 2606675"/>
              <a:gd name="connsiteY12" fmla="*/ 419109 h 3137301"/>
              <a:gd name="connsiteX13" fmla="*/ 2606675 w 2606675"/>
              <a:gd name="connsiteY13" fmla="*/ 9 h 3137301"/>
              <a:gd name="connsiteX0" fmla="*/ 0 w 2606675"/>
              <a:gd name="connsiteY0" fmla="*/ 3121034 h 3137301"/>
              <a:gd name="connsiteX1" fmla="*/ 277938 w 2606675"/>
              <a:gd name="connsiteY1" fmla="*/ 3042412 h 3137301"/>
              <a:gd name="connsiteX2" fmla="*/ 581023 w 2606675"/>
              <a:gd name="connsiteY2" fmla="*/ 3004203 h 3137301"/>
              <a:gd name="connsiteX3" fmla="*/ 760538 w 2606675"/>
              <a:gd name="connsiteY3" fmla="*/ 2432812 h 3137301"/>
              <a:gd name="connsiteX4" fmla="*/ 822323 w 2606675"/>
              <a:gd name="connsiteY4" fmla="*/ 3080404 h 3137301"/>
              <a:gd name="connsiteX5" fmla="*/ 942973 w 2606675"/>
              <a:gd name="connsiteY5" fmla="*/ 3099454 h 3137301"/>
              <a:gd name="connsiteX6" fmla="*/ 1097088 w 2606675"/>
              <a:gd name="connsiteY6" fmla="*/ 2928111 h 3137301"/>
              <a:gd name="connsiteX7" fmla="*/ 1217738 w 2606675"/>
              <a:gd name="connsiteY7" fmla="*/ 3112261 h 3137301"/>
              <a:gd name="connsiteX8" fmla="*/ 1409700 w 2606675"/>
              <a:gd name="connsiteY8" fmla="*/ 3086109 h 3137301"/>
              <a:gd name="connsiteX9" fmla="*/ 1524000 w 2606675"/>
              <a:gd name="connsiteY9" fmla="*/ 2927359 h 3137301"/>
              <a:gd name="connsiteX10" fmla="*/ 1804193 w 2606675"/>
              <a:gd name="connsiteY10" fmla="*/ 2150278 h 3137301"/>
              <a:gd name="connsiteX11" fmla="*/ 2058987 w 2606675"/>
              <a:gd name="connsiteY11" fmla="*/ 1907390 h 3137301"/>
              <a:gd name="connsiteX12" fmla="*/ 2355850 w 2606675"/>
              <a:gd name="connsiteY12" fmla="*/ 419109 h 3137301"/>
              <a:gd name="connsiteX13" fmla="*/ 2606675 w 2606675"/>
              <a:gd name="connsiteY13" fmla="*/ 9 h 3137301"/>
              <a:gd name="connsiteX0" fmla="*/ 0 w 2606675"/>
              <a:gd name="connsiteY0" fmla="*/ 3121034 h 3121299"/>
              <a:gd name="connsiteX1" fmla="*/ 277938 w 2606675"/>
              <a:gd name="connsiteY1" fmla="*/ 3042412 h 3121299"/>
              <a:gd name="connsiteX2" fmla="*/ 581023 w 2606675"/>
              <a:gd name="connsiteY2" fmla="*/ 3004203 h 3121299"/>
              <a:gd name="connsiteX3" fmla="*/ 760538 w 2606675"/>
              <a:gd name="connsiteY3" fmla="*/ 2432812 h 3121299"/>
              <a:gd name="connsiteX4" fmla="*/ 854073 w 2606675"/>
              <a:gd name="connsiteY4" fmla="*/ 3029604 h 3121299"/>
              <a:gd name="connsiteX5" fmla="*/ 942973 w 2606675"/>
              <a:gd name="connsiteY5" fmla="*/ 3099454 h 3121299"/>
              <a:gd name="connsiteX6" fmla="*/ 1097088 w 2606675"/>
              <a:gd name="connsiteY6" fmla="*/ 2928111 h 3121299"/>
              <a:gd name="connsiteX7" fmla="*/ 1217738 w 2606675"/>
              <a:gd name="connsiteY7" fmla="*/ 3112261 h 3121299"/>
              <a:gd name="connsiteX8" fmla="*/ 1409700 w 2606675"/>
              <a:gd name="connsiteY8" fmla="*/ 3086109 h 3121299"/>
              <a:gd name="connsiteX9" fmla="*/ 1524000 w 2606675"/>
              <a:gd name="connsiteY9" fmla="*/ 2927359 h 3121299"/>
              <a:gd name="connsiteX10" fmla="*/ 1804193 w 2606675"/>
              <a:gd name="connsiteY10" fmla="*/ 2150278 h 3121299"/>
              <a:gd name="connsiteX11" fmla="*/ 2058987 w 2606675"/>
              <a:gd name="connsiteY11" fmla="*/ 1907390 h 3121299"/>
              <a:gd name="connsiteX12" fmla="*/ 2355850 w 2606675"/>
              <a:gd name="connsiteY12" fmla="*/ 419109 h 3121299"/>
              <a:gd name="connsiteX13" fmla="*/ 2606675 w 2606675"/>
              <a:gd name="connsiteY13" fmla="*/ 9 h 3121299"/>
              <a:gd name="connsiteX0" fmla="*/ 0 w 2606675"/>
              <a:gd name="connsiteY0" fmla="*/ 3121034 h 3121299"/>
              <a:gd name="connsiteX1" fmla="*/ 277938 w 2606675"/>
              <a:gd name="connsiteY1" fmla="*/ 3042412 h 3121299"/>
              <a:gd name="connsiteX2" fmla="*/ 581023 w 2606675"/>
              <a:gd name="connsiteY2" fmla="*/ 3004203 h 3121299"/>
              <a:gd name="connsiteX3" fmla="*/ 760538 w 2606675"/>
              <a:gd name="connsiteY3" fmla="*/ 2432812 h 3121299"/>
              <a:gd name="connsiteX4" fmla="*/ 854073 w 2606675"/>
              <a:gd name="connsiteY4" fmla="*/ 3029604 h 3121299"/>
              <a:gd name="connsiteX5" fmla="*/ 1006473 w 2606675"/>
              <a:gd name="connsiteY5" fmla="*/ 3055004 h 3121299"/>
              <a:gd name="connsiteX6" fmla="*/ 1097088 w 2606675"/>
              <a:gd name="connsiteY6" fmla="*/ 2928111 h 3121299"/>
              <a:gd name="connsiteX7" fmla="*/ 1217738 w 2606675"/>
              <a:gd name="connsiteY7" fmla="*/ 3112261 h 3121299"/>
              <a:gd name="connsiteX8" fmla="*/ 1409700 w 2606675"/>
              <a:gd name="connsiteY8" fmla="*/ 3086109 h 3121299"/>
              <a:gd name="connsiteX9" fmla="*/ 1524000 w 2606675"/>
              <a:gd name="connsiteY9" fmla="*/ 2927359 h 3121299"/>
              <a:gd name="connsiteX10" fmla="*/ 1804193 w 2606675"/>
              <a:gd name="connsiteY10" fmla="*/ 2150278 h 3121299"/>
              <a:gd name="connsiteX11" fmla="*/ 2058987 w 2606675"/>
              <a:gd name="connsiteY11" fmla="*/ 1907390 h 3121299"/>
              <a:gd name="connsiteX12" fmla="*/ 2355850 w 2606675"/>
              <a:gd name="connsiteY12" fmla="*/ 419109 h 3121299"/>
              <a:gd name="connsiteX13" fmla="*/ 2606675 w 2606675"/>
              <a:gd name="connsiteY13" fmla="*/ 9 h 3121299"/>
              <a:gd name="connsiteX0" fmla="*/ 0 w 2606675"/>
              <a:gd name="connsiteY0" fmla="*/ 3121034 h 3121360"/>
              <a:gd name="connsiteX1" fmla="*/ 271588 w 2606675"/>
              <a:gd name="connsiteY1" fmla="*/ 3055112 h 3121360"/>
              <a:gd name="connsiteX2" fmla="*/ 581023 w 2606675"/>
              <a:gd name="connsiteY2" fmla="*/ 3004203 h 3121360"/>
              <a:gd name="connsiteX3" fmla="*/ 760538 w 2606675"/>
              <a:gd name="connsiteY3" fmla="*/ 2432812 h 3121360"/>
              <a:gd name="connsiteX4" fmla="*/ 854073 w 2606675"/>
              <a:gd name="connsiteY4" fmla="*/ 3029604 h 3121360"/>
              <a:gd name="connsiteX5" fmla="*/ 1006473 w 2606675"/>
              <a:gd name="connsiteY5" fmla="*/ 3055004 h 3121360"/>
              <a:gd name="connsiteX6" fmla="*/ 1097088 w 2606675"/>
              <a:gd name="connsiteY6" fmla="*/ 2928111 h 3121360"/>
              <a:gd name="connsiteX7" fmla="*/ 1217738 w 2606675"/>
              <a:gd name="connsiteY7" fmla="*/ 3112261 h 3121360"/>
              <a:gd name="connsiteX8" fmla="*/ 1409700 w 2606675"/>
              <a:gd name="connsiteY8" fmla="*/ 3086109 h 3121360"/>
              <a:gd name="connsiteX9" fmla="*/ 1524000 w 2606675"/>
              <a:gd name="connsiteY9" fmla="*/ 2927359 h 3121360"/>
              <a:gd name="connsiteX10" fmla="*/ 1804193 w 2606675"/>
              <a:gd name="connsiteY10" fmla="*/ 2150278 h 3121360"/>
              <a:gd name="connsiteX11" fmla="*/ 2058987 w 2606675"/>
              <a:gd name="connsiteY11" fmla="*/ 1907390 h 3121360"/>
              <a:gd name="connsiteX12" fmla="*/ 2355850 w 2606675"/>
              <a:gd name="connsiteY12" fmla="*/ 419109 h 3121360"/>
              <a:gd name="connsiteX13" fmla="*/ 2606675 w 2606675"/>
              <a:gd name="connsiteY13" fmla="*/ 9 h 3121360"/>
              <a:gd name="connsiteX0" fmla="*/ 0 w 2606675"/>
              <a:gd name="connsiteY0" fmla="*/ 3121034 h 3121360"/>
              <a:gd name="connsiteX1" fmla="*/ 271588 w 2606675"/>
              <a:gd name="connsiteY1" fmla="*/ 3055112 h 3121360"/>
              <a:gd name="connsiteX2" fmla="*/ 581023 w 2606675"/>
              <a:gd name="connsiteY2" fmla="*/ 3004203 h 3121360"/>
              <a:gd name="connsiteX3" fmla="*/ 760538 w 2606675"/>
              <a:gd name="connsiteY3" fmla="*/ 2432812 h 3121360"/>
              <a:gd name="connsiteX4" fmla="*/ 854073 w 2606675"/>
              <a:gd name="connsiteY4" fmla="*/ 3029604 h 3121360"/>
              <a:gd name="connsiteX5" fmla="*/ 1006473 w 2606675"/>
              <a:gd name="connsiteY5" fmla="*/ 3055004 h 3121360"/>
              <a:gd name="connsiteX6" fmla="*/ 1097088 w 2606675"/>
              <a:gd name="connsiteY6" fmla="*/ 2928111 h 3121360"/>
              <a:gd name="connsiteX7" fmla="*/ 1249488 w 2606675"/>
              <a:gd name="connsiteY7" fmla="*/ 3118611 h 3121360"/>
              <a:gd name="connsiteX8" fmla="*/ 1409700 w 2606675"/>
              <a:gd name="connsiteY8" fmla="*/ 3086109 h 3121360"/>
              <a:gd name="connsiteX9" fmla="*/ 1524000 w 2606675"/>
              <a:gd name="connsiteY9" fmla="*/ 2927359 h 3121360"/>
              <a:gd name="connsiteX10" fmla="*/ 1804193 w 2606675"/>
              <a:gd name="connsiteY10" fmla="*/ 2150278 h 3121360"/>
              <a:gd name="connsiteX11" fmla="*/ 2058987 w 2606675"/>
              <a:gd name="connsiteY11" fmla="*/ 1907390 h 3121360"/>
              <a:gd name="connsiteX12" fmla="*/ 2355850 w 2606675"/>
              <a:gd name="connsiteY12" fmla="*/ 419109 h 3121360"/>
              <a:gd name="connsiteX13" fmla="*/ 2606675 w 2606675"/>
              <a:gd name="connsiteY13" fmla="*/ 9 h 3121360"/>
              <a:gd name="connsiteX0" fmla="*/ 0 w 2606675"/>
              <a:gd name="connsiteY0" fmla="*/ 3121034 h 3121164"/>
              <a:gd name="connsiteX1" fmla="*/ 303338 w 2606675"/>
              <a:gd name="connsiteY1" fmla="*/ 2972562 h 3121164"/>
              <a:gd name="connsiteX2" fmla="*/ 581023 w 2606675"/>
              <a:gd name="connsiteY2" fmla="*/ 3004203 h 3121164"/>
              <a:gd name="connsiteX3" fmla="*/ 760538 w 2606675"/>
              <a:gd name="connsiteY3" fmla="*/ 2432812 h 3121164"/>
              <a:gd name="connsiteX4" fmla="*/ 854073 w 2606675"/>
              <a:gd name="connsiteY4" fmla="*/ 3029604 h 3121164"/>
              <a:gd name="connsiteX5" fmla="*/ 1006473 w 2606675"/>
              <a:gd name="connsiteY5" fmla="*/ 3055004 h 3121164"/>
              <a:gd name="connsiteX6" fmla="*/ 1097088 w 2606675"/>
              <a:gd name="connsiteY6" fmla="*/ 2928111 h 3121164"/>
              <a:gd name="connsiteX7" fmla="*/ 1249488 w 2606675"/>
              <a:gd name="connsiteY7" fmla="*/ 3118611 h 3121164"/>
              <a:gd name="connsiteX8" fmla="*/ 1409700 w 2606675"/>
              <a:gd name="connsiteY8" fmla="*/ 3086109 h 3121164"/>
              <a:gd name="connsiteX9" fmla="*/ 1524000 w 2606675"/>
              <a:gd name="connsiteY9" fmla="*/ 2927359 h 3121164"/>
              <a:gd name="connsiteX10" fmla="*/ 1804193 w 2606675"/>
              <a:gd name="connsiteY10" fmla="*/ 2150278 h 3121164"/>
              <a:gd name="connsiteX11" fmla="*/ 2058987 w 2606675"/>
              <a:gd name="connsiteY11" fmla="*/ 1907390 h 3121164"/>
              <a:gd name="connsiteX12" fmla="*/ 2355850 w 2606675"/>
              <a:gd name="connsiteY12" fmla="*/ 419109 h 3121164"/>
              <a:gd name="connsiteX13" fmla="*/ 2606675 w 2606675"/>
              <a:gd name="connsiteY13" fmla="*/ 9 h 3121164"/>
              <a:gd name="connsiteX0" fmla="*/ 0 w 2606675"/>
              <a:gd name="connsiteY0" fmla="*/ 3121034 h 3121164"/>
              <a:gd name="connsiteX1" fmla="*/ 303338 w 2606675"/>
              <a:gd name="connsiteY1" fmla="*/ 2972562 h 3121164"/>
              <a:gd name="connsiteX2" fmla="*/ 581023 w 2606675"/>
              <a:gd name="connsiteY2" fmla="*/ 3004203 h 3121164"/>
              <a:gd name="connsiteX3" fmla="*/ 760538 w 2606675"/>
              <a:gd name="connsiteY3" fmla="*/ 2432812 h 3121164"/>
              <a:gd name="connsiteX4" fmla="*/ 854073 w 2606675"/>
              <a:gd name="connsiteY4" fmla="*/ 3029604 h 3121164"/>
              <a:gd name="connsiteX5" fmla="*/ 1006473 w 2606675"/>
              <a:gd name="connsiteY5" fmla="*/ 3055004 h 3121164"/>
              <a:gd name="connsiteX6" fmla="*/ 1097088 w 2606675"/>
              <a:gd name="connsiteY6" fmla="*/ 2928111 h 3121164"/>
              <a:gd name="connsiteX7" fmla="*/ 1262188 w 2606675"/>
              <a:gd name="connsiteY7" fmla="*/ 3105911 h 3121164"/>
              <a:gd name="connsiteX8" fmla="*/ 1409700 w 2606675"/>
              <a:gd name="connsiteY8" fmla="*/ 3086109 h 3121164"/>
              <a:gd name="connsiteX9" fmla="*/ 1524000 w 2606675"/>
              <a:gd name="connsiteY9" fmla="*/ 2927359 h 3121164"/>
              <a:gd name="connsiteX10" fmla="*/ 1804193 w 2606675"/>
              <a:gd name="connsiteY10" fmla="*/ 2150278 h 3121164"/>
              <a:gd name="connsiteX11" fmla="*/ 2058987 w 2606675"/>
              <a:gd name="connsiteY11" fmla="*/ 1907390 h 3121164"/>
              <a:gd name="connsiteX12" fmla="*/ 2355850 w 2606675"/>
              <a:gd name="connsiteY12" fmla="*/ 419109 h 3121164"/>
              <a:gd name="connsiteX13" fmla="*/ 2606675 w 2606675"/>
              <a:gd name="connsiteY13" fmla="*/ 9 h 3121164"/>
              <a:gd name="connsiteX0" fmla="*/ 0 w 2606675"/>
              <a:gd name="connsiteY0" fmla="*/ 3121034 h 3121164"/>
              <a:gd name="connsiteX1" fmla="*/ 303338 w 2606675"/>
              <a:gd name="connsiteY1" fmla="*/ 2972562 h 3121164"/>
              <a:gd name="connsiteX2" fmla="*/ 581023 w 2606675"/>
              <a:gd name="connsiteY2" fmla="*/ 3004203 h 3121164"/>
              <a:gd name="connsiteX3" fmla="*/ 760538 w 2606675"/>
              <a:gd name="connsiteY3" fmla="*/ 2432812 h 3121164"/>
              <a:gd name="connsiteX4" fmla="*/ 854073 w 2606675"/>
              <a:gd name="connsiteY4" fmla="*/ 3029604 h 3121164"/>
              <a:gd name="connsiteX5" fmla="*/ 1006473 w 2606675"/>
              <a:gd name="connsiteY5" fmla="*/ 3055004 h 3121164"/>
              <a:gd name="connsiteX6" fmla="*/ 1097088 w 2606675"/>
              <a:gd name="connsiteY6" fmla="*/ 2928111 h 3121164"/>
              <a:gd name="connsiteX7" fmla="*/ 1262188 w 2606675"/>
              <a:gd name="connsiteY7" fmla="*/ 3105911 h 3121164"/>
              <a:gd name="connsiteX8" fmla="*/ 1397000 w 2606675"/>
              <a:gd name="connsiteY8" fmla="*/ 2832109 h 3121164"/>
              <a:gd name="connsiteX9" fmla="*/ 1524000 w 2606675"/>
              <a:gd name="connsiteY9" fmla="*/ 2927359 h 3121164"/>
              <a:gd name="connsiteX10" fmla="*/ 1804193 w 2606675"/>
              <a:gd name="connsiteY10" fmla="*/ 2150278 h 3121164"/>
              <a:gd name="connsiteX11" fmla="*/ 2058987 w 2606675"/>
              <a:gd name="connsiteY11" fmla="*/ 1907390 h 3121164"/>
              <a:gd name="connsiteX12" fmla="*/ 2355850 w 2606675"/>
              <a:gd name="connsiteY12" fmla="*/ 419109 h 3121164"/>
              <a:gd name="connsiteX13" fmla="*/ 2606675 w 2606675"/>
              <a:gd name="connsiteY13" fmla="*/ 9 h 3121164"/>
              <a:gd name="connsiteX0" fmla="*/ 0 w 2606675"/>
              <a:gd name="connsiteY0" fmla="*/ 3121034 h 3121164"/>
              <a:gd name="connsiteX1" fmla="*/ 303338 w 2606675"/>
              <a:gd name="connsiteY1" fmla="*/ 2972562 h 3121164"/>
              <a:gd name="connsiteX2" fmla="*/ 581023 w 2606675"/>
              <a:gd name="connsiteY2" fmla="*/ 3004203 h 3121164"/>
              <a:gd name="connsiteX3" fmla="*/ 760538 w 2606675"/>
              <a:gd name="connsiteY3" fmla="*/ 2432812 h 3121164"/>
              <a:gd name="connsiteX4" fmla="*/ 854073 w 2606675"/>
              <a:gd name="connsiteY4" fmla="*/ 3029604 h 3121164"/>
              <a:gd name="connsiteX5" fmla="*/ 1006473 w 2606675"/>
              <a:gd name="connsiteY5" fmla="*/ 3055004 h 3121164"/>
              <a:gd name="connsiteX6" fmla="*/ 1097088 w 2606675"/>
              <a:gd name="connsiteY6" fmla="*/ 2928111 h 3121164"/>
              <a:gd name="connsiteX7" fmla="*/ 1262188 w 2606675"/>
              <a:gd name="connsiteY7" fmla="*/ 3105911 h 3121164"/>
              <a:gd name="connsiteX8" fmla="*/ 1397000 w 2606675"/>
              <a:gd name="connsiteY8" fmla="*/ 2832109 h 3121164"/>
              <a:gd name="connsiteX9" fmla="*/ 1574800 w 2606675"/>
              <a:gd name="connsiteY9" fmla="*/ 2825759 h 3121164"/>
              <a:gd name="connsiteX10" fmla="*/ 1804193 w 2606675"/>
              <a:gd name="connsiteY10" fmla="*/ 2150278 h 3121164"/>
              <a:gd name="connsiteX11" fmla="*/ 2058987 w 2606675"/>
              <a:gd name="connsiteY11" fmla="*/ 1907390 h 3121164"/>
              <a:gd name="connsiteX12" fmla="*/ 2355850 w 2606675"/>
              <a:gd name="connsiteY12" fmla="*/ 419109 h 3121164"/>
              <a:gd name="connsiteX13" fmla="*/ 2606675 w 2606675"/>
              <a:gd name="connsiteY13" fmla="*/ 9 h 3121164"/>
              <a:gd name="connsiteX0" fmla="*/ 0 w 2606675"/>
              <a:gd name="connsiteY0" fmla="*/ 3121034 h 3121164"/>
              <a:gd name="connsiteX1" fmla="*/ 303338 w 2606675"/>
              <a:gd name="connsiteY1" fmla="*/ 2972562 h 3121164"/>
              <a:gd name="connsiteX2" fmla="*/ 581023 w 2606675"/>
              <a:gd name="connsiteY2" fmla="*/ 3004203 h 3121164"/>
              <a:gd name="connsiteX3" fmla="*/ 760538 w 2606675"/>
              <a:gd name="connsiteY3" fmla="*/ 2432812 h 3121164"/>
              <a:gd name="connsiteX4" fmla="*/ 854073 w 2606675"/>
              <a:gd name="connsiteY4" fmla="*/ 3029604 h 3121164"/>
              <a:gd name="connsiteX5" fmla="*/ 1006473 w 2606675"/>
              <a:gd name="connsiteY5" fmla="*/ 3055004 h 3121164"/>
              <a:gd name="connsiteX6" fmla="*/ 1097088 w 2606675"/>
              <a:gd name="connsiteY6" fmla="*/ 2928111 h 3121164"/>
              <a:gd name="connsiteX7" fmla="*/ 1262188 w 2606675"/>
              <a:gd name="connsiteY7" fmla="*/ 3105911 h 3121164"/>
              <a:gd name="connsiteX8" fmla="*/ 1422400 w 2606675"/>
              <a:gd name="connsiteY8" fmla="*/ 2755909 h 3121164"/>
              <a:gd name="connsiteX9" fmla="*/ 1574800 w 2606675"/>
              <a:gd name="connsiteY9" fmla="*/ 2825759 h 3121164"/>
              <a:gd name="connsiteX10" fmla="*/ 1804193 w 2606675"/>
              <a:gd name="connsiteY10" fmla="*/ 2150278 h 3121164"/>
              <a:gd name="connsiteX11" fmla="*/ 2058987 w 2606675"/>
              <a:gd name="connsiteY11" fmla="*/ 1907390 h 3121164"/>
              <a:gd name="connsiteX12" fmla="*/ 2355850 w 2606675"/>
              <a:gd name="connsiteY12" fmla="*/ 419109 h 3121164"/>
              <a:gd name="connsiteX13" fmla="*/ 2606675 w 2606675"/>
              <a:gd name="connsiteY13" fmla="*/ 9 h 3121164"/>
              <a:gd name="connsiteX0" fmla="*/ 0 w 2606675"/>
              <a:gd name="connsiteY0" fmla="*/ 3121034 h 3121164"/>
              <a:gd name="connsiteX1" fmla="*/ 303338 w 2606675"/>
              <a:gd name="connsiteY1" fmla="*/ 2972562 h 3121164"/>
              <a:gd name="connsiteX2" fmla="*/ 581023 w 2606675"/>
              <a:gd name="connsiteY2" fmla="*/ 3004203 h 3121164"/>
              <a:gd name="connsiteX3" fmla="*/ 760538 w 2606675"/>
              <a:gd name="connsiteY3" fmla="*/ 2432812 h 3121164"/>
              <a:gd name="connsiteX4" fmla="*/ 854073 w 2606675"/>
              <a:gd name="connsiteY4" fmla="*/ 3029604 h 3121164"/>
              <a:gd name="connsiteX5" fmla="*/ 1006473 w 2606675"/>
              <a:gd name="connsiteY5" fmla="*/ 3055004 h 3121164"/>
              <a:gd name="connsiteX6" fmla="*/ 1097088 w 2606675"/>
              <a:gd name="connsiteY6" fmla="*/ 2928111 h 3121164"/>
              <a:gd name="connsiteX7" fmla="*/ 1262188 w 2606675"/>
              <a:gd name="connsiteY7" fmla="*/ 3105911 h 3121164"/>
              <a:gd name="connsiteX8" fmla="*/ 1422400 w 2606675"/>
              <a:gd name="connsiteY8" fmla="*/ 2755909 h 3121164"/>
              <a:gd name="connsiteX9" fmla="*/ 1695450 w 2606675"/>
              <a:gd name="connsiteY9" fmla="*/ 2571759 h 3121164"/>
              <a:gd name="connsiteX10" fmla="*/ 1804193 w 2606675"/>
              <a:gd name="connsiteY10" fmla="*/ 2150278 h 3121164"/>
              <a:gd name="connsiteX11" fmla="*/ 2058987 w 2606675"/>
              <a:gd name="connsiteY11" fmla="*/ 1907390 h 3121164"/>
              <a:gd name="connsiteX12" fmla="*/ 2355850 w 2606675"/>
              <a:gd name="connsiteY12" fmla="*/ 419109 h 3121164"/>
              <a:gd name="connsiteX13" fmla="*/ 2606675 w 2606675"/>
              <a:gd name="connsiteY13" fmla="*/ 9 h 3121164"/>
              <a:gd name="connsiteX0" fmla="*/ 0 w 2606675"/>
              <a:gd name="connsiteY0" fmla="*/ 3121034 h 3121164"/>
              <a:gd name="connsiteX1" fmla="*/ 303338 w 2606675"/>
              <a:gd name="connsiteY1" fmla="*/ 2972562 h 3121164"/>
              <a:gd name="connsiteX2" fmla="*/ 581023 w 2606675"/>
              <a:gd name="connsiteY2" fmla="*/ 3004203 h 3121164"/>
              <a:gd name="connsiteX3" fmla="*/ 760538 w 2606675"/>
              <a:gd name="connsiteY3" fmla="*/ 2432812 h 3121164"/>
              <a:gd name="connsiteX4" fmla="*/ 854073 w 2606675"/>
              <a:gd name="connsiteY4" fmla="*/ 3029604 h 3121164"/>
              <a:gd name="connsiteX5" fmla="*/ 1006473 w 2606675"/>
              <a:gd name="connsiteY5" fmla="*/ 3055004 h 3121164"/>
              <a:gd name="connsiteX6" fmla="*/ 1097088 w 2606675"/>
              <a:gd name="connsiteY6" fmla="*/ 2928111 h 3121164"/>
              <a:gd name="connsiteX7" fmla="*/ 1262188 w 2606675"/>
              <a:gd name="connsiteY7" fmla="*/ 3105911 h 3121164"/>
              <a:gd name="connsiteX8" fmla="*/ 1428750 w 2606675"/>
              <a:gd name="connsiteY8" fmla="*/ 2863859 h 3121164"/>
              <a:gd name="connsiteX9" fmla="*/ 1695450 w 2606675"/>
              <a:gd name="connsiteY9" fmla="*/ 2571759 h 3121164"/>
              <a:gd name="connsiteX10" fmla="*/ 1804193 w 2606675"/>
              <a:gd name="connsiteY10" fmla="*/ 2150278 h 3121164"/>
              <a:gd name="connsiteX11" fmla="*/ 2058987 w 2606675"/>
              <a:gd name="connsiteY11" fmla="*/ 1907390 h 3121164"/>
              <a:gd name="connsiteX12" fmla="*/ 2355850 w 2606675"/>
              <a:gd name="connsiteY12" fmla="*/ 419109 h 3121164"/>
              <a:gd name="connsiteX13" fmla="*/ 2606675 w 2606675"/>
              <a:gd name="connsiteY13" fmla="*/ 9 h 3121164"/>
              <a:gd name="connsiteX0" fmla="*/ 0 w 2606675"/>
              <a:gd name="connsiteY0" fmla="*/ 3121034 h 3121163"/>
              <a:gd name="connsiteX1" fmla="*/ 303338 w 2606675"/>
              <a:gd name="connsiteY1" fmla="*/ 2972562 h 3121163"/>
              <a:gd name="connsiteX2" fmla="*/ 638173 w 2606675"/>
              <a:gd name="connsiteY2" fmla="*/ 3010553 h 3121163"/>
              <a:gd name="connsiteX3" fmla="*/ 760538 w 2606675"/>
              <a:gd name="connsiteY3" fmla="*/ 2432812 h 3121163"/>
              <a:gd name="connsiteX4" fmla="*/ 854073 w 2606675"/>
              <a:gd name="connsiteY4" fmla="*/ 3029604 h 3121163"/>
              <a:gd name="connsiteX5" fmla="*/ 1006473 w 2606675"/>
              <a:gd name="connsiteY5" fmla="*/ 3055004 h 3121163"/>
              <a:gd name="connsiteX6" fmla="*/ 1097088 w 2606675"/>
              <a:gd name="connsiteY6" fmla="*/ 2928111 h 3121163"/>
              <a:gd name="connsiteX7" fmla="*/ 1262188 w 2606675"/>
              <a:gd name="connsiteY7" fmla="*/ 3105911 h 3121163"/>
              <a:gd name="connsiteX8" fmla="*/ 1428750 w 2606675"/>
              <a:gd name="connsiteY8" fmla="*/ 2863859 h 3121163"/>
              <a:gd name="connsiteX9" fmla="*/ 1695450 w 2606675"/>
              <a:gd name="connsiteY9" fmla="*/ 2571759 h 3121163"/>
              <a:gd name="connsiteX10" fmla="*/ 1804193 w 2606675"/>
              <a:gd name="connsiteY10" fmla="*/ 2150278 h 3121163"/>
              <a:gd name="connsiteX11" fmla="*/ 2058987 w 2606675"/>
              <a:gd name="connsiteY11" fmla="*/ 1907390 h 3121163"/>
              <a:gd name="connsiteX12" fmla="*/ 2355850 w 2606675"/>
              <a:gd name="connsiteY12" fmla="*/ 419109 h 3121163"/>
              <a:gd name="connsiteX13" fmla="*/ 2606675 w 2606675"/>
              <a:gd name="connsiteY13" fmla="*/ 9 h 3121163"/>
              <a:gd name="connsiteX0" fmla="*/ 0 w 2606675"/>
              <a:gd name="connsiteY0" fmla="*/ 3121034 h 3121163"/>
              <a:gd name="connsiteX1" fmla="*/ 303338 w 2606675"/>
              <a:gd name="connsiteY1" fmla="*/ 2972562 h 3121163"/>
              <a:gd name="connsiteX2" fmla="*/ 638173 w 2606675"/>
              <a:gd name="connsiteY2" fmla="*/ 3010553 h 3121163"/>
              <a:gd name="connsiteX3" fmla="*/ 785938 w 2606675"/>
              <a:gd name="connsiteY3" fmla="*/ 2432812 h 3121163"/>
              <a:gd name="connsiteX4" fmla="*/ 854073 w 2606675"/>
              <a:gd name="connsiteY4" fmla="*/ 3029604 h 3121163"/>
              <a:gd name="connsiteX5" fmla="*/ 1006473 w 2606675"/>
              <a:gd name="connsiteY5" fmla="*/ 3055004 h 3121163"/>
              <a:gd name="connsiteX6" fmla="*/ 1097088 w 2606675"/>
              <a:gd name="connsiteY6" fmla="*/ 2928111 h 3121163"/>
              <a:gd name="connsiteX7" fmla="*/ 1262188 w 2606675"/>
              <a:gd name="connsiteY7" fmla="*/ 3105911 h 3121163"/>
              <a:gd name="connsiteX8" fmla="*/ 1428750 w 2606675"/>
              <a:gd name="connsiteY8" fmla="*/ 2863859 h 3121163"/>
              <a:gd name="connsiteX9" fmla="*/ 1695450 w 2606675"/>
              <a:gd name="connsiteY9" fmla="*/ 2571759 h 3121163"/>
              <a:gd name="connsiteX10" fmla="*/ 1804193 w 2606675"/>
              <a:gd name="connsiteY10" fmla="*/ 2150278 h 3121163"/>
              <a:gd name="connsiteX11" fmla="*/ 2058987 w 2606675"/>
              <a:gd name="connsiteY11" fmla="*/ 1907390 h 3121163"/>
              <a:gd name="connsiteX12" fmla="*/ 2355850 w 2606675"/>
              <a:gd name="connsiteY12" fmla="*/ 419109 h 3121163"/>
              <a:gd name="connsiteX13" fmla="*/ 2606675 w 2606675"/>
              <a:gd name="connsiteY13" fmla="*/ 9 h 3121163"/>
              <a:gd name="connsiteX0" fmla="*/ 0 w 2606675"/>
              <a:gd name="connsiteY0" fmla="*/ 3121034 h 3121163"/>
              <a:gd name="connsiteX1" fmla="*/ 303338 w 2606675"/>
              <a:gd name="connsiteY1" fmla="*/ 2972562 h 3121163"/>
              <a:gd name="connsiteX2" fmla="*/ 638173 w 2606675"/>
              <a:gd name="connsiteY2" fmla="*/ 3010553 h 3121163"/>
              <a:gd name="connsiteX3" fmla="*/ 785938 w 2606675"/>
              <a:gd name="connsiteY3" fmla="*/ 2432812 h 3121163"/>
              <a:gd name="connsiteX4" fmla="*/ 835023 w 2606675"/>
              <a:gd name="connsiteY4" fmla="*/ 3035954 h 3121163"/>
              <a:gd name="connsiteX5" fmla="*/ 1006473 w 2606675"/>
              <a:gd name="connsiteY5" fmla="*/ 3055004 h 3121163"/>
              <a:gd name="connsiteX6" fmla="*/ 1097088 w 2606675"/>
              <a:gd name="connsiteY6" fmla="*/ 2928111 h 3121163"/>
              <a:gd name="connsiteX7" fmla="*/ 1262188 w 2606675"/>
              <a:gd name="connsiteY7" fmla="*/ 3105911 h 3121163"/>
              <a:gd name="connsiteX8" fmla="*/ 1428750 w 2606675"/>
              <a:gd name="connsiteY8" fmla="*/ 2863859 h 3121163"/>
              <a:gd name="connsiteX9" fmla="*/ 1695450 w 2606675"/>
              <a:gd name="connsiteY9" fmla="*/ 2571759 h 3121163"/>
              <a:gd name="connsiteX10" fmla="*/ 1804193 w 2606675"/>
              <a:gd name="connsiteY10" fmla="*/ 2150278 h 3121163"/>
              <a:gd name="connsiteX11" fmla="*/ 2058987 w 2606675"/>
              <a:gd name="connsiteY11" fmla="*/ 1907390 h 3121163"/>
              <a:gd name="connsiteX12" fmla="*/ 2355850 w 2606675"/>
              <a:gd name="connsiteY12" fmla="*/ 419109 h 3121163"/>
              <a:gd name="connsiteX13" fmla="*/ 2606675 w 2606675"/>
              <a:gd name="connsiteY13" fmla="*/ 9 h 3121163"/>
              <a:gd name="connsiteX0" fmla="*/ 0 w 2606675"/>
              <a:gd name="connsiteY0" fmla="*/ 3121034 h 3121163"/>
              <a:gd name="connsiteX1" fmla="*/ 303338 w 2606675"/>
              <a:gd name="connsiteY1" fmla="*/ 2972562 h 3121163"/>
              <a:gd name="connsiteX2" fmla="*/ 638173 w 2606675"/>
              <a:gd name="connsiteY2" fmla="*/ 3010553 h 3121163"/>
              <a:gd name="connsiteX3" fmla="*/ 785938 w 2606675"/>
              <a:gd name="connsiteY3" fmla="*/ 2432812 h 3121163"/>
              <a:gd name="connsiteX4" fmla="*/ 835023 w 2606675"/>
              <a:gd name="connsiteY4" fmla="*/ 3035954 h 3121163"/>
              <a:gd name="connsiteX5" fmla="*/ 1006473 w 2606675"/>
              <a:gd name="connsiteY5" fmla="*/ 3055004 h 3121163"/>
              <a:gd name="connsiteX6" fmla="*/ 1097088 w 2606675"/>
              <a:gd name="connsiteY6" fmla="*/ 2928111 h 3121163"/>
              <a:gd name="connsiteX7" fmla="*/ 1262188 w 2606675"/>
              <a:gd name="connsiteY7" fmla="*/ 3105911 h 3121163"/>
              <a:gd name="connsiteX8" fmla="*/ 1428750 w 2606675"/>
              <a:gd name="connsiteY8" fmla="*/ 2863859 h 3121163"/>
              <a:gd name="connsiteX9" fmla="*/ 1695450 w 2606675"/>
              <a:gd name="connsiteY9" fmla="*/ 2571759 h 3121163"/>
              <a:gd name="connsiteX10" fmla="*/ 1804193 w 2606675"/>
              <a:gd name="connsiteY10" fmla="*/ 2150278 h 3121163"/>
              <a:gd name="connsiteX11" fmla="*/ 2058987 w 2606675"/>
              <a:gd name="connsiteY11" fmla="*/ 1907390 h 3121163"/>
              <a:gd name="connsiteX12" fmla="*/ 2355850 w 2606675"/>
              <a:gd name="connsiteY12" fmla="*/ 419109 h 3121163"/>
              <a:gd name="connsiteX13" fmla="*/ 2606675 w 2606675"/>
              <a:gd name="connsiteY13" fmla="*/ 9 h 3121163"/>
              <a:gd name="connsiteX0" fmla="*/ 0 w 2606675"/>
              <a:gd name="connsiteY0" fmla="*/ 3121029 h 3121158"/>
              <a:gd name="connsiteX1" fmla="*/ 303338 w 2606675"/>
              <a:gd name="connsiteY1" fmla="*/ 2972557 h 3121158"/>
              <a:gd name="connsiteX2" fmla="*/ 638173 w 2606675"/>
              <a:gd name="connsiteY2" fmla="*/ 3010548 h 3121158"/>
              <a:gd name="connsiteX3" fmla="*/ 785938 w 2606675"/>
              <a:gd name="connsiteY3" fmla="*/ 2432807 h 3121158"/>
              <a:gd name="connsiteX4" fmla="*/ 835023 w 2606675"/>
              <a:gd name="connsiteY4" fmla="*/ 3035949 h 3121158"/>
              <a:gd name="connsiteX5" fmla="*/ 1006473 w 2606675"/>
              <a:gd name="connsiteY5" fmla="*/ 3054999 h 3121158"/>
              <a:gd name="connsiteX6" fmla="*/ 1097088 w 2606675"/>
              <a:gd name="connsiteY6" fmla="*/ 2928106 h 3121158"/>
              <a:gd name="connsiteX7" fmla="*/ 1262188 w 2606675"/>
              <a:gd name="connsiteY7" fmla="*/ 3105906 h 3121158"/>
              <a:gd name="connsiteX8" fmla="*/ 1428750 w 2606675"/>
              <a:gd name="connsiteY8" fmla="*/ 2863854 h 3121158"/>
              <a:gd name="connsiteX9" fmla="*/ 1695450 w 2606675"/>
              <a:gd name="connsiteY9" fmla="*/ 2571754 h 3121158"/>
              <a:gd name="connsiteX10" fmla="*/ 1804193 w 2606675"/>
              <a:gd name="connsiteY10" fmla="*/ 2150273 h 3121158"/>
              <a:gd name="connsiteX11" fmla="*/ 2058987 w 2606675"/>
              <a:gd name="connsiteY11" fmla="*/ 1907385 h 3121158"/>
              <a:gd name="connsiteX12" fmla="*/ 2355850 w 2606675"/>
              <a:gd name="connsiteY12" fmla="*/ 419104 h 3121158"/>
              <a:gd name="connsiteX13" fmla="*/ 2606675 w 2606675"/>
              <a:gd name="connsiteY13" fmla="*/ 4 h 3121158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428750 w 2606675"/>
              <a:gd name="connsiteY8" fmla="*/ 2863850 h 3121154"/>
              <a:gd name="connsiteX9" fmla="*/ 1695450 w 2606675"/>
              <a:gd name="connsiteY9" fmla="*/ 2571750 h 3121154"/>
              <a:gd name="connsiteX10" fmla="*/ 1804193 w 2606675"/>
              <a:gd name="connsiteY10" fmla="*/ 2150269 h 3121154"/>
              <a:gd name="connsiteX11" fmla="*/ 2058987 w 2606675"/>
              <a:gd name="connsiteY11" fmla="*/ 1907381 h 3121154"/>
              <a:gd name="connsiteX12" fmla="*/ 2355850 w 2606675"/>
              <a:gd name="connsiteY12" fmla="*/ 419100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04193 w 2606675"/>
              <a:gd name="connsiteY10" fmla="*/ 2150269 h 3121154"/>
              <a:gd name="connsiteX11" fmla="*/ 2058987 w 2606675"/>
              <a:gd name="connsiteY11" fmla="*/ 1907381 h 3121154"/>
              <a:gd name="connsiteX12" fmla="*/ 2355850 w 2606675"/>
              <a:gd name="connsiteY12" fmla="*/ 419100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162969 h 3121154"/>
              <a:gd name="connsiteX11" fmla="*/ 2058987 w 2606675"/>
              <a:gd name="connsiteY11" fmla="*/ 1907381 h 3121154"/>
              <a:gd name="connsiteX12" fmla="*/ 2355850 w 2606675"/>
              <a:gd name="connsiteY12" fmla="*/ 419100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162969 h 3121154"/>
              <a:gd name="connsiteX11" fmla="*/ 2058987 w 2606675"/>
              <a:gd name="connsiteY11" fmla="*/ 1907381 h 3121154"/>
              <a:gd name="connsiteX12" fmla="*/ 2355850 w 2606675"/>
              <a:gd name="connsiteY12" fmla="*/ 419100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162969 h 3121154"/>
              <a:gd name="connsiteX11" fmla="*/ 2058987 w 2606675"/>
              <a:gd name="connsiteY11" fmla="*/ 1907381 h 3121154"/>
              <a:gd name="connsiteX12" fmla="*/ 2355850 w 2606675"/>
              <a:gd name="connsiteY12" fmla="*/ 419100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162969 h 3121154"/>
              <a:gd name="connsiteX11" fmla="*/ 2058987 w 2606675"/>
              <a:gd name="connsiteY11" fmla="*/ 1907381 h 3121154"/>
              <a:gd name="connsiteX12" fmla="*/ 2355850 w 2606675"/>
              <a:gd name="connsiteY12" fmla="*/ 419100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162969 h 3121154"/>
              <a:gd name="connsiteX11" fmla="*/ 2058987 w 2606675"/>
              <a:gd name="connsiteY11" fmla="*/ 1907381 h 3121154"/>
              <a:gd name="connsiteX12" fmla="*/ 2355850 w 2606675"/>
              <a:gd name="connsiteY12" fmla="*/ 419100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207419 h 3121154"/>
              <a:gd name="connsiteX11" fmla="*/ 2058987 w 2606675"/>
              <a:gd name="connsiteY11" fmla="*/ 1907381 h 3121154"/>
              <a:gd name="connsiteX12" fmla="*/ 2355850 w 2606675"/>
              <a:gd name="connsiteY12" fmla="*/ 419100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207419 h 3121154"/>
              <a:gd name="connsiteX11" fmla="*/ 2058987 w 2606675"/>
              <a:gd name="connsiteY11" fmla="*/ 1907381 h 3121154"/>
              <a:gd name="connsiteX12" fmla="*/ 2355850 w 2606675"/>
              <a:gd name="connsiteY12" fmla="*/ 419100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207419 h 3121154"/>
              <a:gd name="connsiteX11" fmla="*/ 2058987 w 2606675"/>
              <a:gd name="connsiteY11" fmla="*/ 1907381 h 3121154"/>
              <a:gd name="connsiteX12" fmla="*/ 2355850 w 2606675"/>
              <a:gd name="connsiteY12" fmla="*/ 419100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207419 h 3121154"/>
              <a:gd name="connsiteX11" fmla="*/ 2058987 w 2606675"/>
              <a:gd name="connsiteY11" fmla="*/ 1907381 h 3121154"/>
              <a:gd name="connsiteX12" fmla="*/ 2355850 w 2606675"/>
              <a:gd name="connsiteY12" fmla="*/ 419100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207419 h 3121154"/>
              <a:gd name="connsiteX11" fmla="*/ 2058987 w 2606675"/>
              <a:gd name="connsiteY11" fmla="*/ 1907381 h 3121154"/>
              <a:gd name="connsiteX12" fmla="*/ 2355850 w 2606675"/>
              <a:gd name="connsiteY12" fmla="*/ 419100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207419 h 3121154"/>
              <a:gd name="connsiteX11" fmla="*/ 2058987 w 2606675"/>
              <a:gd name="connsiteY11" fmla="*/ 1907381 h 3121154"/>
              <a:gd name="connsiteX12" fmla="*/ 2355850 w 2606675"/>
              <a:gd name="connsiteY12" fmla="*/ 419100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207419 h 3121154"/>
              <a:gd name="connsiteX11" fmla="*/ 2058987 w 2606675"/>
              <a:gd name="connsiteY11" fmla="*/ 1907381 h 3121154"/>
              <a:gd name="connsiteX12" fmla="*/ 2355850 w 2606675"/>
              <a:gd name="connsiteY12" fmla="*/ 419100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207419 h 3121154"/>
              <a:gd name="connsiteX11" fmla="*/ 2058987 w 2606675"/>
              <a:gd name="connsiteY11" fmla="*/ 1907381 h 3121154"/>
              <a:gd name="connsiteX12" fmla="*/ 2401362 w 2606675"/>
              <a:gd name="connsiteY12" fmla="*/ 465055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207419 h 3121154"/>
              <a:gd name="connsiteX11" fmla="*/ 2058987 w 2606675"/>
              <a:gd name="connsiteY11" fmla="*/ 1907381 h 3121154"/>
              <a:gd name="connsiteX12" fmla="*/ 2401362 w 2606675"/>
              <a:gd name="connsiteY12" fmla="*/ 465055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207419 h 3121154"/>
              <a:gd name="connsiteX11" fmla="*/ 2117501 w 2606675"/>
              <a:gd name="connsiteY11" fmla="*/ 1874555 h 3121154"/>
              <a:gd name="connsiteX12" fmla="*/ 2401362 w 2606675"/>
              <a:gd name="connsiteY12" fmla="*/ 465055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207419 h 3121154"/>
              <a:gd name="connsiteX11" fmla="*/ 2117501 w 2606675"/>
              <a:gd name="connsiteY11" fmla="*/ 1874555 h 3121154"/>
              <a:gd name="connsiteX12" fmla="*/ 2401362 w 2606675"/>
              <a:gd name="connsiteY12" fmla="*/ 465055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207419 h 3121154"/>
              <a:gd name="connsiteX11" fmla="*/ 2117501 w 2606675"/>
              <a:gd name="connsiteY11" fmla="*/ 1874555 h 3121154"/>
              <a:gd name="connsiteX12" fmla="*/ 2401362 w 2606675"/>
              <a:gd name="connsiteY12" fmla="*/ 465055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207419 h 3121154"/>
              <a:gd name="connsiteX11" fmla="*/ 2117501 w 2606675"/>
              <a:gd name="connsiteY11" fmla="*/ 1874555 h 3121154"/>
              <a:gd name="connsiteX12" fmla="*/ 2401362 w 2606675"/>
              <a:gd name="connsiteY12" fmla="*/ 465055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207419 h 3121154"/>
              <a:gd name="connsiteX11" fmla="*/ 2117501 w 2606675"/>
              <a:gd name="connsiteY11" fmla="*/ 1874555 h 3121154"/>
              <a:gd name="connsiteX12" fmla="*/ 2401362 w 2606675"/>
              <a:gd name="connsiteY12" fmla="*/ 465055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207419 h 3121154"/>
              <a:gd name="connsiteX11" fmla="*/ 2117501 w 2606675"/>
              <a:gd name="connsiteY11" fmla="*/ 1874555 h 3121154"/>
              <a:gd name="connsiteX12" fmla="*/ 2433870 w 2606675"/>
              <a:gd name="connsiteY12" fmla="*/ 478186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207419 h 3121154"/>
              <a:gd name="connsiteX11" fmla="*/ 2117501 w 2606675"/>
              <a:gd name="connsiteY11" fmla="*/ 1874555 h 3121154"/>
              <a:gd name="connsiteX12" fmla="*/ 2433870 w 2606675"/>
              <a:gd name="connsiteY12" fmla="*/ 478186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207419 h 3121154"/>
              <a:gd name="connsiteX11" fmla="*/ 2117501 w 2606675"/>
              <a:gd name="connsiteY11" fmla="*/ 1874555 h 3121154"/>
              <a:gd name="connsiteX12" fmla="*/ 2433870 w 2606675"/>
              <a:gd name="connsiteY12" fmla="*/ 478186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207419 h 3121154"/>
              <a:gd name="connsiteX11" fmla="*/ 2117501 w 2606675"/>
              <a:gd name="connsiteY11" fmla="*/ 1874555 h 3121154"/>
              <a:gd name="connsiteX12" fmla="*/ 2433870 w 2606675"/>
              <a:gd name="connsiteY12" fmla="*/ 478186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207419 h 3121154"/>
              <a:gd name="connsiteX11" fmla="*/ 2117501 w 2606675"/>
              <a:gd name="connsiteY11" fmla="*/ 1874555 h 3121154"/>
              <a:gd name="connsiteX12" fmla="*/ 2433870 w 2606675"/>
              <a:gd name="connsiteY12" fmla="*/ 478186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207419 h 3121154"/>
              <a:gd name="connsiteX11" fmla="*/ 2117501 w 2606675"/>
              <a:gd name="connsiteY11" fmla="*/ 1874555 h 3121154"/>
              <a:gd name="connsiteX12" fmla="*/ 2433870 w 2606675"/>
              <a:gd name="connsiteY12" fmla="*/ 478186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207419 h 3121154"/>
              <a:gd name="connsiteX11" fmla="*/ 2117501 w 2606675"/>
              <a:gd name="connsiteY11" fmla="*/ 1874555 h 3121154"/>
              <a:gd name="connsiteX12" fmla="*/ 2433870 w 2606675"/>
              <a:gd name="connsiteY12" fmla="*/ 478186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207419 h 3121154"/>
              <a:gd name="connsiteX11" fmla="*/ 2117501 w 2606675"/>
              <a:gd name="connsiteY11" fmla="*/ 1874555 h 3121154"/>
              <a:gd name="connsiteX12" fmla="*/ 2433870 w 2606675"/>
              <a:gd name="connsiteY12" fmla="*/ 478186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207419 h 3121154"/>
              <a:gd name="connsiteX11" fmla="*/ 2117501 w 2606675"/>
              <a:gd name="connsiteY11" fmla="*/ 1874555 h 3121154"/>
              <a:gd name="connsiteX12" fmla="*/ 2433870 w 2606675"/>
              <a:gd name="connsiteY12" fmla="*/ 478186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207419 h 3121154"/>
              <a:gd name="connsiteX11" fmla="*/ 2117501 w 2606675"/>
              <a:gd name="connsiteY11" fmla="*/ 1874555 h 3121154"/>
              <a:gd name="connsiteX12" fmla="*/ 2433870 w 2606675"/>
              <a:gd name="connsiteY12" fmla="*/ 478186 h 3121154"/>
              <a:gd name="connsiteX13" fmla="*/ 2606675 w 2606675"/>
              <a:gd name="connsiteY13" fmla="*/ 0 h 3121154"/>
              <a:gd name="connsiteX0" fmla="*/ 0 w 2606675"/>
              <a:gd name="connsiteY0" fmla="*/ 3121025 h 3121154"/>
              <a:gd name="connsiteX1" fmla="*/ 303338 w 2606675"/>
              <a:gd name="connsiteY1" fmla="*/ 2972553 h 3121154"/>
              <a:gd name="connsiteX2" fmla="*/ 638173 w 2606675"/>
              <a:gd name="connsiteY2" fmla="*/ 3010544 h 3121154"/>
              <a:gd name="connsiteX3" fmla="*/ 785938 w 2606675"/>
              <a:gd name="connsiteY3" fmla="*/ 2432803 h 3121154"/>
              <a:gd name="connsiteX4" fmla="*/ 835023 w 2606675"/>
              <a:gd name="connsiteY4" fmla="*/ 3035945 h 3121154"/>
              <a:gd name="connsiteX5" fmla="*/ 1006473 w 2606675"/>
              <a:gd name="connsiteY5" fmla="*/ 3054995 h 3121154"/>
              <a:gd name="connsiteX6" fmla="*/ 1097088 w 2606675"/>
              <a:gd name="connsiteY6" fmla="*/ 2928102 h 3121154"/>
              <a:gd name="connsiteX7" fmla="*/ 1262188 w 2606675"/>
              <a:gd name="connsiteY7" fmla="*/ 3105902 h 3121154"/>
              <a:gd name="connsiteX8" fmla="*/ 1524000 w 2606675"/>
              <a:gd name="connsiteY8" fmla="*/ 2984500 h 3121154"/>
              <a:gd name="connsiteX9" fmla="*/ 1695450 w 2606675"/>
              <a:gd name="connsiteY9" fmla="*/ 2571750 h 3121154"/>
              <a:gd name="connsiteX10" fmla="*/ 1842293 w 2606675"/>
              <a:gd name="connsiteY10" fmla="*/ 2207419 h 3121154"/>
              <a:gd name="connsiteX11" fmla="*/ 2117501 w 2606675"/>
              <a:gd name="connsiteY11" fmla="*/ 1874555 h 3121154"/>
              <a:gd name="connsiteX12" fmla="*/ 2433870 w 2606675"/>
              <a:gd name="connsiteY12" fmla="*/ 478186 h 3121154"/>
              <a:gd name="connsiteX13" fmla="*/ 2606675 w 2606675"/>
              <a:gd name="connsiteY13" fmla="*/ 0 h 3121154"/>
              <a:gd name="connsiteX0" fmla="*/ 0 w 2303337"/>
              <a:gd name="connsiteY0" fmla="*/ 2972553 h 3106016"/>
              <a:gd name="connsiteX1" fmla="*/ 334835 w 2303337"/>
              <a:gd name="connsiteY1" fmla="*/ 3010544 h 3106016"/>
              <a:gd name="connsiteX2" fmla="*/ 482600 w 2303337"/>
              <a:gd name="connsiteY2" fmla="*/ 2432803 h 3106016"/>
              <a:gd name="connsiteX3" fmla="*/ 531685 w 2303337"/>
              <a:gd name="connsiteY3" fmla="*/ 3035945 h 3106016"/>
              <a:gd name="connsiteX4" fmla="*/ 703135 w 2303337"/>
              <a:gd name="connsiteY4" fmla="*/ 3054995 h 3106016"/>
              <a:gd name="connsiteX5" fmla="*/ 793750 w 2303337"/>
              <a:gd name="connsiteY5" fmla="*/ 2928102 h 3106016"/>
              <a:gd name="connsiteX6" fmla="*/ 958850 w 2303337"/>
              <a:gd name="connsiteY6" fmla="*/ 3105902 h 3106016"/>
              <a:gd name="connsiteX7" fmla="*/ 1220662 w 2303337"/>
              <a:gd name="connsiteY7" fmla="*/ 2984500 h 3106016"/>
              <a:gd name="connsiteX8" fmla="*/ 1392112 w 2303337"/>
              <a:gd name="connsiteY8" fmla="*/ 2571750 h 3106016"/>
              <a:gd name="connsiteX9" fmla="*/ 1538955 w 2303337"/>
              <a:gd name="connsiteY9" fmla="*/ 2207419 h 3106016"/>
              <a:gd name="connsiteX10" fmla="*/ 1814163 w 2303337"/>
              <a:gd name="connsiteY10" fmla="*/ 1874555 h 3106016"/>
              <a:gd name="connsiteX11" fmla="*/ 2130532 w 2303337"/>
              <a:gd name="connsiteY11" fmla="*/ 478186 h 3106016"/>
              <a:gd name="connsiteX12" fmla="*/ 2303337 w 2303337"/>
              <a:gd name="connsiteY12" fmla="*/ 0 h 3106016"/>
              <a:gd name="connsiteX0" fmla="*/ 0 w 1968502"/>
              <a:gd name="connsiteY0" fmla="*/ 3010544 h 3106018"/>
              <a:gd name="connsiteX1" fmla="*/ 147765 w 1968502"/>
              <a:gd name="connsiteY1" fmla="*/ 2432803 h 3106018"/>
              <a:gd name="connsiteX2" fmla="*/ 196850 w 1968502"/>
              <a:gd name="connsiteY2" fmla="*/ 3035945 h 3106018"/>
              <a:gd name="connsiteX3" fmla="*/ 368300 w 1968502"/>
              <a:gd name="connsiteY3" fmla="*/ 3054995 h 3106018"/>
              <a:gd name="connsiteX4" fmla="*/ 458915 w 1968502"/>
              <a:gd name="connsiteY4" fmla="*/ 2928102 h 3106018"/>
              <a:gd name="connsiteX5" fmla="*/ 624015 w 1968502"/>
              <a:gd name="connsiteY5" fmla="*/ 3105902 h 3106018"/>
              <a:gd name="connsiteX6" fmla="*/ 885827 w 1968502"/>
              <a:gd name="connsiteY6" fmla="*/ 2984500 h 3106018"/>
              <a:gd name="connsiteX7" fmla="*/ 1057277 w 1968502"/>
              <a:gd name="connsiteY7" fmla="*/ 2571750 h 3106018"/>
              <a:gd name="connsiteX8" fmla="*/ 1204120 w 1968502"/>
              <a:gd name="connsiteY8" fmla="*/ 2207419 h 3106018"/>
              <a:gd name="connsiteX9" fmla="*/ 1479328 w 1968502"/>
              <a:gd name="connsiteY9" fmla="*/ 1874555 h 3106018"/>
              <a:gd name="connsiteX10" fmla="*/ 1795697 w 1968502"/>
              <a:gd name="connsiteY10" fmla="*/ 478186 h 3106018"/>
              <a:gd name="connsiteX11" fmla="*/ 1968502 w 1968502"/>
              <a:gd name="connsiteY11" fmla="*/ 0 h 3106018"/>
              <a:gd name="connsiteX0" fmla="*/ 0 w 1820737"/>
              <a:gd name="connsiteY0" fmla="*/ 2432803 h 3106016"/>
              <a:gd name="connsiteX1" fmla="*/ 49085 w 1820737"/>
              <a:gd name="connsiteY1" fmla="*/ 3035945 h 3106016"/>
              <a:gd name="connsiteX2" fmla="*/ 220535 w 1820737"/>
              <a:gd name="connsiteY2" fmla="*/ 3054995 h 3106016"/>
              <a:gd name="connsiteX3" fmla="*/ 311150 w 1820737"/>
              <a:gd name="connsiteY3" fmla="*/ 2928102 h 3106016"/>
              <a:gd name="connsiteX4" fmla="*/ 476250 w 1820737"/>
              <a:gd name="connsiteY4" fmla="*/ 3105902 h 3106016"/>
              <a:gd name="connsiteX5" fmla="*/ 738062 w 1820737"/>
              <a:gd name="connsiteY5" fmla="*/ 2984500 h 3106016"/>
              <a:gd name="connsiteX6" fmla="*/ 909512 w 1820737"/>
              <a:gd name="connsiteY6" fmla="*/ 2571750 h 3106016"/>
              <a:gd name="connsiteX7" fmla="*/ 1056355 w 1820737"/>
              <a:gd name="connsiteY7" fmla="*/ 2207419 h 3106016"/>
              <a:gd name="connsiteX8" fmla="*/ 1331563 w 1820737"/>
              <a:gd name="connsiteY8" fmla="*/ 1874555 h 3106016"/>
              <a:gd name="connsiteX9" fmla="*/ 1647932 w 1820737"/>
              <a:gd name="connsiteY9" fmla="*/ 478186 h 3106016"/>
              <a:gd name="connsiteX10" fmla="*/ 1820737 w 1820737"/>
              <a:gd name="connsiteY10" fmla="*/ 0 h 3106016"/>
              <a:gd name="connsiteX0" fmla="*/ 0 w 1771652"/>
              <a:gd name="connsiteY0" fmla="*/ 3035945 h 3106018"/>
              <a:gd name="connsiteX1" fmla="*/ 171450 w 1771652"/>
              <a:gd name="connsiteY1" fmla="*/ 3054995 h 3106018"/>
              <a:gd name="connsiteX2" fmla="*/ 262065 w 1771652"/>
              <a:gd name="connsiteY2" fmla="*/ 2928102 h 3106018"/>
              <a:gd name="connsiteX3" fmla="*/ 427165 w 1771652"/>
              <a:gd name="connsiteY3" fmla="*/ 3105902 h 3106018"/>
              <a:gd name="connsiteX4" fmla="*/ 688977 w 1771652"/>
              <a:gd name="connsiteY4" fmla="*/ 2984500 h 3106018"/>
              <a:gd name="connsiteX5" fmla="*/ 860427 w 1771652"/>
              <a:gd name="connsiteY5" fmla="*/ 2571750 h 3106018"/>
              <a:gd name="connsiteX6" fmla="*/ 1007270 w 1771652"/>
              <a:gd name="connsiteY6" fmla="*/ 2207419 h 3106018"/>
              <a:gd name="connsiteX7" fmla="*/ 1282478 w 1771652"/>
              <a:gd name="connsiteY7" fmla="*/ 1874555 h 3106018"/>
              <a:gd name="connsiteX8" fmla="*/ 1598847 w 1771652"/>
              <a:gd name="connsiteY8" fmla="*/ 478186 h 3106018"/>
              <a:gd name="connsiteX9" fmla="*/ 1771652 w 1771652"/>
              <a:gd name="connsiteY9" fmla="*/ 0 h 3106018"/>
              <a:gd name="connsiteX0" fmla="*/ 13666 w 1785318"/>
              <a:gd name="connsiteY0" fmla="*/ 3035945 h 3106016"/>
              <a:gd name="connsiteX1" fmla="*/ 12431 w 1785318"/>
              <a:gd name="connsiteY1" fmla="*/ 3048676 h 3106016"/>
              <a:gd name="connsiteX2" fmla="*/ 185116 w 1785318"/>
              <a:gd name="connsiteY2" fmla="*/ 3054995 h 3106016"/>
              <a:gd name="connsiteX3" fmla="*/ 275731 w 1785318"/>
              <a:gd name="connsiteY3" fmla="*/ 2928102 h 3106016"/>
              <a:gd name="connsiteX4" fmla="*/ 440831 w 1785318"/>
              <a:gd name="connsiteY4" fmla="*/ 3105902 h 3106016"/>
              <a:gd name="connsiteX5" fmla="*/ 702643 w 1785318"/>
              <a:gd name="connsiteY5" fmla="*/ 2984500 h 3106016"/>
              <a:gd name="connsiteX6" fmla="*/ 874093 w 1785318"/>
              <a:gd name="connsiteY6" fmla="*/ 2571750 h 3106016"/>
              <a:gd name="connsiteX7" fmla="*/ 1020936 w 1785318"/>
              <a:gd name="connsiteY7" fmla="*/ 2207419 h 3106016"/>
              <a:gd name="connsiteX8" fmla="*/ 1296144 w 1785318"/>
              <a:gd name="connsiteY8" fmla="*/ 1874555 h 3106016"/>
              <a:gd name="connsiteX9" fmla="*/ 1612513 w 1785318"/>
              <a:gd name="connsiteY9" fmla="*/ 478186 h 3106016"/>
              <a:gd name="connsiteX10" fmla="*/ 1785318 w 1785318"/>
              <a:gd name="connsiteY10" fmla="*/ 0 h 3106016"/>
              <a:gd name="connsiteX0" fmla="*/ 0 w 1771652"/>
              <a:gd name="connsiteY0" fmla="*/ 3035945 h 3106018"/>
              <a:gd name="connsiteX1" fmla="*/ 171450 w 1771652"/>
              <a:gd name="connsiteY1" fmla="*/ 3054995 h 3106018"/>
              <a:gd name="connsiteX2" fmla="*/ 262065 w 1771652"/>
              <a:gd name="connsiteY2" fmla="*/ 2928102 h 3106018"/>
              <a:gd name="connsiteX3" fmla="*/ 427165 w 1771652"/>
              <a:gd name="connsiteY3" fmla="*/ 3105902 h 3106018"/>
              <a:gd name="connsiteX4" fmla="*/ 688977 w 1771652"/>
              <a:gd name="connsiteY4" fmla="*/ 2984500 h 3106018"/>
              <a:gd name="connsiteX5" fmla="*/ 860427 w 1771652"/>
              <a:gd name="connsiteY5" fmla="*/ 2571750 h 3106018"/>
              <a:gd name="connsiteX6" fmla="*/ 1007270 w 1771652"/>
              <a:gd name="connsiteY6" fmla="*/ 2207419 h 3106018"/>
              <a:gd name="connsiteX7" fmla="*/ 1282478 w 1771652"/>
              <a:gd name="connsiteY7" fmla="*/ 1874555 h 3106018"/>
              <a:gd name="connsiteX8" fmla="*/ 1598847 w 1771652"/>
              <a:gd name="connsiteY8" fmla="*/ 478186 h 3106018"/>
              <a:gd name="connsiteX9" fmla="*/ 1771652 w 1771652"/>
              <a:gd name="connsiteY9" fmla="*/ 0 h 3106018"/>
              <a:gd name="connsiteX0" fmla="*/ 0 w 1600202"/>
              <a:gd name="connsiteY0" fmla="*/ 3054995 h 3106016"/>
              <a:gd name="connsiteX1" fmla="*/ 90615 w 1600202"/>
              <a:gd name="connsiteY1" fmla="*/ 2928102 h 3106016"/>
              <a:gd name="connsiteX2" fmla="*/ 255715 w 1600202"/>
              <a:gd name="connsiteY2" fmla="*/ 3105902 h 3106016"/>
              <a:gd name="connsiteX3" fmla="*/ 517527 w 1600202"/>
              <a:gd name="connsiteY3" fmla="*/ 2984500 h 3106016"/>
              <a:gd name="connsiteX4" fmla="*/ 688977 w 1600202"/>
              <a:gd name="connsiteY4" fmla="*/ 2571750 h 3106016"/>
              <a:gd name="connsiteX5" fmla="*/ 835820 w 1600202"/>
              <a:gd name="connsiteY5" fmla="*/ 2207419 h 3106016"/>
              <a:gd name="connsiteX6" fmla="*/ 1111028 w 1600202"/>
              <a:gd name="connsiteY6" fmla="*/ 1874555 h 3106016"/>
              <a:gd name="connsiteX7" fmla="*/ 1427397 w 1600202"/>
              <a:gd name="connsiteY7" fmla="*/ 478186 h 3106016"/>
              <a:gd name="connsiteX8" fmla="*/ 1600202 w 1600202"/>
              <a:gd name="connsiteY8" fmla="*/ 0 h 3106016"/>
              <a:gd name="connsiteX0" fmla="*/ 0 w 1509587"/>
              <a:gd name="connsiteY0" fmla="*/ 2928102 h 3106018"/>
              <a:gd name="connsiteX1" fmla="*/ 165100 w 1509587"/>
              <a:gd name="connsiteY1" fmla="*/ 3105902 h 3106018"/>
              <a:gd name="connsiteX2" fmla="*/ 426912 w 1509587"/>
              <a:gd name="connsiteY2" fmla="*/ 2984500 h 3106018"/>
              <a:gd name="connsiteX3" fmla="*/ 598362 w 1509587"/>
              <a:gd name="connsiteY3" fmla="*/ 2571750 h 3106018"/>
              <a:gd name="connsiteX4" fmla="*/ 745205 w 1509587"/>
              <a:gd name="connsiteY4" fmla="*/ 2207419 h 3106018"/>
              <a:gd name="connsiteX5" fmla="*/ 1020413 w 1509587"/>
              <a:gd name="connsiteY5" fmla="*/ 1874555 h 3106018"/>
              <a:gd name="connsiteX6" fmla="*/ 1336782 w 1509587"/>
              <a:gd name="connsiteY6" fmla="*/ 478186 h 3106018"/>
              <a:gd name="connsiteX7" fmla="*/ 1509587 w 1509587"/>
              <a:gd name="connsiteY7" fmla="*/ 0 h 3106018"/>
              <a:gd name="connsiteX0" fmla="*/ 0 w 1344487"/>
              <a:gd name="connsiteY0" fmla="*/ 3105902 h 3105902"/>
              <a:gd name="connsiteX1" fmla="*/ 261812 w 1344487"/>
              <a:gd name="connsiteY1" fmla="*/ 2984500 h 3105902"/>
              <a:gd name="connsiteX2" fmla="*/ 433262 w 1344487"/>
              <a:gd name="connsiteY2" fmla="*/ 2571750 h 3105902"/>
              <a:gd name="connsiteX3" fmla="*/ 580105 w 1344487"/>
              <a:gd name="connsiteY3" fmla="*/ 2207419 h 3105902"/>
              <a:gd name="connsiteX4" fmla="*/ 855313 w 1344487"/>
              <a:gd name="connsiteY4" fmla="*/ 1874555 h 3105902"/>
              <a:gd name="connsiteX5" fmla="*/ 1171682 w 1344487"/>
              <a:gd name="connsiteY5" fmla="*/ 478186 h 3105902"/>
              <a:gd name="connsiteX6" fmla="*/ 1344487 w 1344487"/>
              <a:gd name="connsiteY6" fmla="*/ 0 h 3105902"/>
              <a:gd name="connsiteX0" fmla="*/ 0 w 1344487"/>
              <a:gd name="connsiteY0" fmla="*/ 3105902 h 3105902"/>
              <a:gd name="connsiteX1" fmla="*/ 261812 w 1344487"/>
              <a:gd name="connsiteY1" fmla="*/ 2984500 h 3105902"/>
              <a:gd name="connsiteX2" fmla="*/ 433262 w 1344487"/>
              <a:gd name="connsiteY2" fmla="*/ 2571750 h 3105902"/>
              <a:gd name="connsiteX3" fmla="*/ 580105 w 1344487"/>
              <a:gd name="connsiteY3" fmla="*/ 2207419 h 3105902"/>
              <a:gd name="connsiteX4" fmla="*/ 855313 w 1344487"/>
              <a:gd name="connsiteY4" fmla="*/ 1874555 h 3105902"/>
              <a:gd name="connsiteX5" fmla="*/ 1131486 w 1344487"/>
              <a:gd name="connsiteY5" fmla="*/ 925706 h 3105902"/>
              <a:gd name="connsiteX6" fmla="*/ 1344487 w 1344487"/>
              <a:gd name="connsiteY6" fmla="*/ 0 h 3105902"/>
              <a:gd name="connsiteX0" fmla="*/ 0 w 1334438"/>
              <a:gd name="connsiteY0" fmla="*/ 2314137 h 2314137"/>
              <a:gd name="connsiteX1" fmla="*/ 261812 w 1334438"/>
              <a:gd name="connsiteY1" fmla="*/ 2192735 h 2314137"/>
              <a:gd name="connsiteX2" fmla="*/ 433262 w 1334438"/>
              <a:gd name="connsiteY2" fmla="*/ 1779985 h 2314137"/>
              <a:gd name="connsiteX3" fmla="*/ 580105 w 1334438"/>
              <a:gd name="connsiteY3" fmla="*/ 1415654 h 2314137"/>
              <a:gd name="connsiteX4" fmla="*/ 855313 w 1334438"/>
              <a:gd name="connsiteY4" fmla="*/ 1082790 h 2314137"/>
              <a:gd name="connsiteX5" fmla="*/ 1131486 w 1334438"/>
              <a:gd name="connsiteY5" fmla="*/ 133941 h 2314137"/>
              <a:gd name="connsiteX6" fmla="*/ 1334438 w 1334438"/>
              <a:gd name="connsiteY6" fmla="*/ 0 h 2314137"/>
              <a:gd name="connsiteX0" fmla="*/ 0 w 1354536"/>
              <a:gd name="connsiteY0" fmla="*/ 2314137 h 2314137"/>
              <a:gd name="connsiteX1" fmla="*/ 261812 w 1354536"/>
              <a:gd name="connsiteY1" fmla="*/ 2192735 h 2314137"/>
              <a:gd name="connsiteX2" fmla="*/ 433262 w 1354536"/>
              <a:gd name="connsiteY2" fmla="*/ 1779985 h 2314137"/>
              <a:gd name="connsiteX3" fmla="*/ 580105 w 1354536"/>
              <a:gd name="connsiteY3" fmla="*/ 1415654 h 2314137"/>
              <a:gd name="connsiteX4" fmla="*/ 855313 w 1354536"/>
              <a:gd name="connsiteY4" fmla="*/ 1082790 h 2314137"/>
              <a:gd name="connsiteX5" fmla="*/ 1131486 w 1354536"/>
              <a:gd name="connsiteY5" fmla="*/ 133941 h 2314137"/>
              <a:gd name="connsiteX6" fmla="*/ 1354536 w 1354536"/>
              <a:gd name="connsiteY6" fmla="*/ 0 h 2314137"/>
              <a:gd name="connsiteX0" fmla="*/ 0 w 1354536"/>
              <a:gd name="connsiteY0" fmla="*/ 2314137 h 2314137"/>
              <a:gd name="connsiteX1" fmla="*/ 261812 w 1354536"/>
              <a:gd name="connsiteY1" fmla="*/ 2192735 h 2314137"/>
              <a:gd name="connsiteX2" fmla="*/ 433262 w 1354536"/>
              <a:gd name="connsiteY2" fmla="*/ 1779985 h 2314137"/>
              <a:gd name="connsiteX3" fmla="*/ 580105 w 1354536"/>
              <a:gd name="connsiteY3" fmla="*/ 1415654 h 2314137"/>
              <a:gd name="connsiteX4" fmla="*/ 855313 w 1354536"/>
              <a:gd name="connsiteY4" fmla="*/ 1082790 h 2314137"/>
              <a:gd name="connsiteX5" fmla="*/ 1131486 w 1354536"/>
              <a:gd name="connsiteY5" fmla="*/ 133941 h 2314137"/>
              <a:gd name="connsiteX6" fmla="*/ 1354536 w 1354536"/>
              <a:gd name="connsiteY6" fmla="*/ 0 h 2314137"/>
              <a:gd name="connsiteX0" fmla="*/ 0 w 1354536"/>
              <a:gd name="connsiteY0" fmla="*/ 2451835 h 2451835"/>
              <a:gd name="connsiteX1" fmla="*/ 261812 w 1354536"/>
              <a:gd name="connsiteY1" fmla="*/ 2192735 h 2451835"/>
              <a:gd name="connsiteX2" fmla="*/ 433262 w 1354536"/>
              <a:gd name="connsiteY2" fmla="*/ 1779985 h 2451835"/>
              <a:gd name="connsiteX3" fmla="*/ 580105 w 1354536"/>
              <a:gd name="connsiteY3" fmla="*/ 1415654 h 2451835"/>
              <a:gd name="connsiteX4" fmla="*/ 855313 w 1354536"/>
              <a:gd name="connsiteY4" fmla="*/ 1082790 h 2451835"/>
              <a:gd name="connsiteX5" fmla="*/ 1131486 w 1354536"/>
              <a:gd name="connsiteY5" fmla="*/ 133941 h 2451835"/>
              <a:gd name="connsiteX6" fmla="*/ 1354536 w 1354536"/>
              <a:gd name="connsiteY6" fmla="*/ 0 h 2451835"/>
              <a:gd name="connsiteX0" fmla="*/ 0 w 1475122"/>
              <a:gd name="connsiteY0" fmla="*/ 2417410 h 2417410"/>
              <a:gd name="connsiteX1" fmla="*/ 382398 w 1475122"/>
              <a:gd name="connsiteY1" fmla="*/ 2192735 h 2417410"/>
              <a:gd name="connsiteX2" fmla="*/ 553848 w 1475122"/>
              <a:gd name="connsiteY2" fmla="*/ 1779985 h 2417410"/>
              <a:gd name="connsiteX3" fmla="*/ 700691 w 1475122"/>
              <a:gd name="connsiteY3" fmla="*/ 1415654 h 2417410"/>
              <a:gd name="connsiteX4" fmla="*/ 975899 w 1475122"/>
              <a:gd name="connsiteY4" fmla="*/ 1082790 h 2417410"/>
              <a:gd name="connsiteX5" fmla="*/ 1252072 w 1475122"/>
              <a:gd name="connsiteY5" fmla="*/ 133941 h 2417410"/>
              <a:gd name="connsiteX6" fmla="*/ 1475122 w 1475122"/>
              <a:gd name="connsiteY6" fmla="*/ 0 h 2417410"/>
              <a:gd name="connsiteX0" fmla="*/ 0 w 1475122"/>
              <a:gd name="connsiteY0" fmla="*/ 2417410 h 2417410"/>
              <a:gd name="connsiteX1" fmla="*/ 442691 w 1475122"/>
              <a:gd name="connsiteY1" fmla="*/ 2209947 h 2417410"/>
              <a:gd name="connsiteX2" fmla="*/ 553848 w 1475122"/>
              <a:gd name="connsiteY2" fmla="*/ 1779985 h 2417410"/>
              <a:gd name="connsiteX3" fmla="*/ 700691 w 1475122"/>
              <a:gd name="connsiteY3" fmla="*/ 1415654 h 2417410"/>
              <a:gd name="connsiteX4" fmla="*/ 975899 w 1475122"/>
              <a:gd name="connsiteY4" fmla="*/ 1082790 h 2417410"/>
              <a:gd name="connsiteX5" fmla="*/ 1252072 w 1475122"/>
              <a:gd name="connsiteY5" fmla="*/ 133941 h 2417410"/>
              <a:gd name="connsiteX6" fmla="*/ 1475122 w 1475122"/>
              <a:gd name="connsiteY6" fmla="*/ 0 h 2417410"/>
              <a:gd name="connsiteX0" fmla="*/ 0 w 1475122"/>
              <a:gd name="connsiteY0" fmla="*/ 2417410 h 2417410"/>
              <a:gd name="connsiteX1" fmla="*/ 442691 w 1475122"/>
              <a:gd name="connsiteY1" fmla="*/ 2209947 h 2417410"/>
              <a:gd name="connsiteX2" fmla="*/ 664385 w 1475122"/>
              <a:gd name="connsiteY2" fmla="*/ 1831622 h 2417410"/>
              <a:gd name="connsiteX3" fmla="*/ 700691 w 1475122"/>
              <a:gd name="connsiteY3" fmla="*/ 1415654 h 2417410"/>
              <a:gd name="connsiteX4" fmla="*/ 975899 w 1475122"/>
              <a:gd name="connsiteY4" fmla="*/ 1082790 h 2417410"/>
              <a:gd name="connsiteX5" fmla="*/ 1252072 w 1475122"/>
              <a:gd name="connsiteY5" fmla="*/ 133941 h 2417410"/>
              <a:gd name="connsiteX6" fmla="*/ 1475122 w 1475122"/>
              <a:gd name="connsiteY6" fmla="*/ 0 h 2417410"/>
              <a:gd name="connsiteX0" fmla="*/ 0 w 1475122"/>
              <a:gd name="connsiteY0" fmla="*/ 2417410 h 2417410"/>
              <a:gd name="connsiteX1" fmla="*/ 442691 w 1475122"/>
              <a:gd name="connsiteY1" fmla="*/ 2209947 h 2417410"/>
              <a:gd name="connsiteX2" fmla="*/ 664385 w 1475122"/>
              <a:gd name="connsiteY2" fmla="*/ 1831622 h 2417410"/>
              <a:gd name="connsiteX3" fmla="*/ 821278 w 1475122"/>
              <a:gd name="connsiteY3" fmla="*/ 1432867 h 2417410"/>
              <a:gd name="connsiteX4" fmla="*/ 975899 w 1475122"/>
              <a:gd name="connsiteY4" fmla="*/ 1082790 h 2417410"/>
              <a:gd name="connsiteX5" fmla="*/ 1252072 w 1475122"/>
              <a:gd name="connsiteY5" fmla="*/ 133941 h 2417410"/>
              <a:gd name="connsiteX6" fmla="*/ 1475122 w 1475122"/>
              <a:gd name="connsiteY6" fmla="*/ 0 h 2417410"/>
              <a:gd name="connsiteX0" fmla="*/ 0 w 1475122"/>
              <a:gd name="connsiteY0" fmla="*/ 2417410 h 2417410"/>
              <a:gd name="connsiteX1" fmla="*/ 442691 w 1475122"/>
              <a:gd name="connsiteY1" fmla="*/ 2209947 h 2417410"/>
              <a:gd name="connsiteX2" fmla="*/ 664385 w 1475122"/>
              <a:gd name="connsiteY2" fmla="*/ 1831622 h 2417410"/>
              <a:gd name="connsiteX3" fmla="*/ 821278 w 1475122"/>
              <a:gd name="connsiteY3" fmla="*/ 1432867 h 2417410"/>
              <a:gd name="connsiteX4" fmla="*/ 955801 w 1475122"/>
              <a:gd name="connsiteY4" fmla="*/ 979516 h 2417410"/>
              <a:gd name="connsiteX5" fmla="*/ 1252072 w 1475122"/>
              <a:gd name="connsiteY5" fmla="*/ 133941 h 2417410"/>
              <a:gd name="connsiteX6" fmla="*/ 1475122 w 1475122"/>
              <a:gd name="connsiteY6" fmla="*/ 0 h 2417410"/>
              <a:gd name="connsiteX0" fmla="*/ 0 w 1475122"/>
              <a:gd name="connsiteY0" fmla="*/ 2417410 h 2417410"/>
              <a:gd name="connsiteX1" fmla="*/ 442691 w 1475122"/>
              <a:gd name="connsiteY1" fmla="*/ 2209947 h 2417410"/>
              <a:gd name="connsiteX2" fmla="*/ 664385 w 1475122"/>
              <a:gd name="connsiteY2" fmla="*/ 1831622 h 2417410"/>
              <a:gd name="connsiteX3" fmla="*/ 821278 w 1475122"/>
              <a:gd name="connsiteY3" fmla="*/ 1432867 h 2417410"/>
              <a:gd name="connsiteX4" fmla="*/ 955801 w 1475122"/>
              <a:gd name="connsiteY4" fmla="*/ 979516 h 2417410"/>
              <a:gd name="connsiteX5" fmla="*/ 1191779 w 1475122"/>
              <a:gd name="connsiteY5" fmla="*/ 288852 h 2417410"/>
              <a:gd name="connsiteX6" fmla="*/ 1475122 w 1475122"/>
              <a:gd name="connsiteY6" fmla="*/ 0 h 2417410"/>
              <a:gd name="connsiteX0" fmla="*/ 0 w 1475122"/>
              <a:gd name="connsiteY0" fmla="*/ 2417410 h 2417410"/>
              <a:gd name="connsiteX1" fmla="*/ 442691 w 1475122"/>
              <a:gd name="connsiteY1" fmla="*/ 2209947 h 2417410"/>
              <a:gd name="connsiteX2" fmla="*/ 664385 w 1475122"/>
              <a:gd name="connsiteY2" fmla="*/ 1831622 h 2417410"/>
              <a:gd name="connsiteX3" fmla="*/ 821278 w 1475122"/>
              <a:gd name="connsiteY3" fmla="*/ 1432867 h 2417410"/>
              <a:gd name="connsiteX4" fmla="*/ 955801 w 1475122"/>
              <a:gd name="connsiteY4" fmla="*/ 979516 h 2417410"/>
              <a:gd name="connsiteX5" fmla="*/ 1191779 w 1475122"/>
              <a:gd name="connsiteY5" fmla="*/ 288852 h 2417410"/>
              <a:gd name="connsiteX6" fmla="*/ 1475122 w 1475122"/>
              <a:gd name="connsiteY6" fmla="*/ 0 h 2417410"/>
              <a:gd name="connsiteX0" fmla="*/ 0 w 1475122"/>
              <a:gd name="connsiteY0" fmla="*/ 2417410 h 2417410"/>
              <a:gd name="connsiteX1" fmla="*/ 442691 w 1475122"/>
              <a:gd name="connsiteY1" fmla="*/ 2209947 h 2417410"/>
              <a:gd name="connsiteX2" fmla="*/ 664385 w 1475122"/>
              <a:gd name="connsiteY2" fmla="*/ 1831622 h 2417410"/>
              <a:gd name="connsiteX3" fmla="*/ 821278 w 1475122"/>
              <a:gd name="connsiteY3" fmla="*/ 1432867 h 2417410"/>
              <a:gd name="connsiteX4" fmla="*/ 955801 w 1475122"/>
              <a:gd name="connsiteY4" fmla="*/ 979516 h 2417410"/>
              <a:gd name="connsiteX5" fmla="*/ 1191779 w 1475122"/>
              <a:gd name="connsiteY5" fmla="*/ 288852 h 2417410"/>
              <a:gd name="connsiteX6" fmla="*/ 1475122 w 1475122"/>
              <a:gd name="connsiteY6" fmla="*/ 0 h 2417410"/>
              <a:gd name="connsiteX0" fmla="*/ 0 w 1475122"/>
              <a:gd name="connsiteY0" fmla="*/ 2417410 h 2417410"/>
              <a:gd name="connsiteX1" fmla="*/ 442691 w 1475122"/>
              <a:gd name="connsiteY1" fmla="*/ 2209947 h 2417410"/>
              <a:gd name="connsiteX2" fmla="*/ 664385 w 1475122"/>
              <a:gd name="connsiteY2" fmla="*/ 1831622 h 2417410"/>
              <a:gd name="connsiteX3" fmla="*/ 821278 w 1475122"/>
              <a:gd name="connsiteY3" fmla="*/ 1432867 h 2417410"/>
              <a:gd name="connsiteX4" fmla="*/ 955801 w 1475122"/>
              <a:gd name="connsiteY4" fmla="*/ 979516 h 2417410"/>
              <a:gd name="connsiteX5" fmla="*/ 1191779 w 1475122"/>
              <a:gd name="connsiteY5" fmla="*/ 288852 h 2417410"/>
              <a:gd name="connsiteX6" fmla="*/ 1475122 w 1475122"/>
              <a:gd name="connsiteY6" fmla="*/ 0 h 2417410"/>
              <a:gd name="connsiteX0" fmla="*/ 0 w 1475122"/>
              <a:gd name="connsiteY0" fmla="*/ 2417410 h 2417410"/>
              <a:gd name="connsiteX1" fmla="*/ 442691 w 1475122"/>
              <a:gd name="connsiteY1" fmla="*/ 2209947 h 2417410"/>
              <a:gd name="connsiteX2" fmla="*/ 664385 w 1475122"/>
              <a:gd name="connsiteY2" fmla="*/ 1831622 h 2417410"/>
              <a:gd name="connsiteX3" fmla="*/ 821278 w 1475122"/>
              <a:gd name="connsiteY3" fmla="*/ 1432867 h 2417410"/>
              <a:gd name="connsiteX4" fmla="*/ 955801 w 1475122"/>
              <a:gd name="connsiteY4" fmla="*/ 979516 h 2417410"/>
              <a:gd name="connsiteX5" fmla="*/ 1191779 w 1475122"/>
              <a:gd name="connsiteY5" fmla="*/ 288852 h 2417410"/>
              <a:gd name="connsiteX6" fmla="*/ 1475122 w 1475122"/>
              <a:gd name="connsiteY6" fmla="*/ 0 h 2417410"/>
              <a:gd name="connsiteX0" fmla="*/ 0 w 1475122"/>
              <a:gd name="connsiteY0" fmla="*/ 2417410 h 2417410"/>
              <a:gd name="connsiteX1" fmla="*/ 442691 w 1475122"/>
              <a:gd name="connsiteY1" fmla="*/ 2209947 h 2417410"/>
              <a:gd name="connsiteX2" fmla="*/ 664385 w 1475122"/>
              <a:gd name="connsiteY2" fmla="*/ 1831622 h 2417410"/>
              <a:gd name="connsiteX3" fmla="*/ 821278 w 1475122"/>
              <a:gd name="connsiteY3" fmla="*/ 1432867 h 2417410"/>
              <a:gd name="connsiteX4" fmla="*/ 955801 w 1475122"/>
              <a:gd name="connsiteY4" fmla="*/ 979516 h 2417410"/>
              <a:gd name="connsiteX5" fmla="*/ 1191779 w 1475122"/>
              <a:gd name="connsiteY5" fmla="*/ 288852 h 2417410"/>
              <a:gd name="connsiteX6" fmla="*/ 1475122 w 1475122"/>
              <a:gd name="connsiteY6" fmla="*/ 0 h 2417410"/>
              <a:gd name="connsiteX0" fmla="*/ 0 w 1475122"/>
              <a:gd name="connsiteY0" fmla="*/ 2417410 h 2417410"/>
              <a:gd name="connsiteX1" fmla="*/ 442691 w 1475122"/>
              <a:gd name="connsiteY1" fmla="*/ 2209947 h 2417410"/>
              <a:gd name="connsiteX2" fmla="*/ 664385 w 1475122"/>
              <a:gd name="connsiteY2" fmla="*/ 1831622 h 2417410"/>
              <a:gd name="connsiteX3" fmla="*/ 821278 w 1475122"/>
              <a:gd name="connsiteY3" fmla="*/ 1432867 h 2417410"/>
              <a:gd name="connsiteX4" fmla="*/ 955801 w 1475122"/>
              <a:gd name="connsiteY4" fmla="*/ 979516 h 2417410"/>
              <a:gd name="connsiteX5" fmla="*/ 1191779 w 1475122"/>
              <a:gd name="connsiteY5" fmla="*/ 288852 h 2417410"/>
              <a:gd name="connsiteX6" fmla="*/ 1475122 w 1475122"/>
              <a:gd name="connsiteY6" fmla="*/ 0 h 2417410"/>
              <a:gd name="connsiteX0" fmla="*/ 0 w 1475122"/>
              <a:gd name="connsiteY0" fmla="*/ 2417410 h 2417410"/>
              <a:gd name="connsiteX1" fmla="*/ 442691 w 1475122"/>
              <a:gd name="connsiteY1" fmla="*/ 2209947 h 2417410"/>
              <a:gd name="connsiteX2" fmla="*/ 664385 w 1475122"/>
              <a:gd name="connsiteY2" fmla="*/ 1831622 h 2417410"/>
              <a:gd name="connsiteX3" fmla="*/ 821278 w 1475122"/>
              <a:gd name="connsiteY3" fmla="*/ 1432867 h 2417410"/>
              <a:gd name="connsiteX4" fmla="*/ 955801 w 1475122"/>
              <a:gd name="connsiteY4" fmla="*/ 979516 h 2417410"/>
              <a:gd name="connsiteX5" fmla="*/ 1191779 w 1475122"/>
              <a:gd name="connsiteY5" fmla="*/ 288852 h 2417410"/>
              <a:gd name="connsiteX6" fmla="*/ 1475122 w 1475122"/>
              <a:gd name="connsiteY6" fmla="*/ 0 h 2417410"/>
              <a:gd name="connsiteX0" fmla="*/ 0 w 1475122"/>
              <a:gd name="connsiteY0" fmla="*/ 2417410 h 2417410"/>
              <a:gd name="connsiteX1" fmla="*/ 442691 w 1475122"/>
              <a:gd name="connsiteY1" fmla="*/ 2209947 h 2417410"/>
              <a:gd name="connsiteX2" fmla="*/ 664385 w 1475122"/>
              <a:gd name="connsiteY2" fmla="*/ 1831622 h 2417410"/>
              <a:gd name="connsiteX3" fmla="*/ 821278 w 1475122"/>
              <a:gd name="connsiteY3" fmla="*/ 1432867 h 2417410"/>
              <a:gd name="connsiteX4" fmla="*/ 1191779 w 1475122"/>
              <a:gd name="connsiteY4" fmla="*/ 288852 h 2417410"/>
              <a:gd name="connsiteX5" fmla="*/ 1475122 w 1475122"/>
              <a:gd name="connsiteY5" fmla="*/ 0 h 2417410"/>
              <a:gd name="connsiteX0" fmla="*/ 0 w 1475122"/>
              <a:gd name="connsiteY0" fmla="*/ 2417410 h 2417410"/>
              <a:gd name="connsiteX1" fmla="*/ 442691 w 1475122"/>
              <a:gd name="connsiteY1" fmla="*/ 2209947 h 2417410"/>
              <a:gd name="connsiteX2" fmla="*/ 821278 w 1475122"/>
              <a:gd name="connsiteY2" fmla="*/ 1432867 h 2417410"/>
              <a:gd name="connsiteX3" fmla="*/ 1191779 w 1475122"/>
              <a:gd name="connsiteY3" fmla="*/ 288852 h 2417410"/>
              <a:gd name="connsiteX4" fmla="*/ 1475122 w 1475122"/>
              <a:gd name="connsiteY4" fmla="*/ 0 h 2417410"/>
              <a:gd name="connsiteX0" fmla="*/ 0 w 1475122"/>
              <a:gd name="connsiteY0" fmla="*/ 2417410 h 2417410"/>
              <a:gd name="connsiteX1" fmla="*/ 442691 w 1475122"/>
              <a:gd name="connsiteY1" fmla="*/ 2209947 h 2417410"/>
              <a:gd name="connsiteX2" fmla="*/ 821278 w 1475122"/>
              <a:gd name="connsiteY2" fmla="*/ 1432867 h 2417410"/>
              <a:gd name="connsiteX3" fmla="*/ 1191779 w 1475122"/>
              <a:gd name="connsiteY3" fmla="*/ 288852 h 2417410"/>
              <a:gd name="connsiteX4" fmla="*/ 1475122 w 1475122"/>
              <a:gd name="connsiteY4" fmla="*/ 0 h 2417410"/>
              <a:gd name="connsiteX0" fmla="*/ 0 w 1475122"/>
              <a:gd name="connsiteY0" fmla="*/ 2417410 h 2417410"/>
              <a:gd name="connsiteX1" fmla="*/ 442691 w 1475122"/>
              <a:gd name="connsiteY1" fmla="*/ 2209947 h 2417410"/>
              <a:gd name="connsiteX2" fmla="*/ 821278 w 1475122"/>
              <a:gd name="connsiteY2" fmla="*/ 1432867 h 2417410"/>
              <a:gd name="connsiteX3" fmla="*/ 1191779 w 1475122"/>
              <a:gd name="connsiteY3" fmla="*/ 288852 h 2417410"/>
              <a:gd name="connsiteX4" fmla="*/ 1475122 w 1475122"/>
              <a:gd name="connsiteY4" fmla="*/ 0 h 2417410"/>
              <a:gd name="connsiteX0" fmla="*/ 0 w 1475122"/>
              <a:gd name="connsiteY0" fmla="*/ 2417410 h 2417410"/>
              <a:gd name="connsiteX1" fmla="*/ 442691 w 1475122"/>
              <a:gd name="connsiteY1" fmla="*/ 2209947 h 2417410"/>
              <a:gd name="connsiteX2" fmla="*/ 821278 w 1475122"/>
              <a:gd name="connsiteY2" fmla="*/ 1432867 h 2417410"/>
              <a:gd name="connsiteX3" fmla="*/ 1191779 w 1475122"/>
              <a:gd name="connsiteY3" fmla="*/ 288852 h 2417410"/>
              <a:gd name="connsiteX4" fmla="*/ 1475122 w 1475122"/>
              <a:gd name="connsiteY4" fmla="*/ 0 h 2417410"/>
              <a:gd name="connsiteX0" fmla="*/ 0 w 1475122"/>
              <a:gd name="connsiteY0" fmla="*/ 2417410 h 2417410"/>
              <a:gd name="connsiteX1" fmla="*/ 442691 w 1475122"/>
              <a:gd name="connsiteY1" fmla="*/ 2209947 h 2417410"/>
              <a:gd name="connsiteX2" fmla="*/ 821278 w 1475122"/>
              <a:gd name="connsiteY2" fmla="*/ 1432867 h 2417410"/>
              <a:gd name="connsiteX3" fmla="*/ 1191779 w 1475122"/>
              <a:gd name="connsiteY3" fmla="*/ 288852 h 2417410"/>
              <a:gd name="connsiteX4" fmla="*/ 1475122 w 1475122"/>
              <a:gd name="connsiteY4" fmla="*/ 0 h 2417410"/>
              <a:gd name="connsiteX0" fmla="*/ 0 w 1475122"/>
              <a:gd name="connsiteY0" fmla="*/ 2417410 h 2417410"/>
              <a:gd name="connsiteX1" fmla="*/ 442691 w 1475122"/>
              <a:gd name="connsiteY1" fmla="*/ 2209947 h 2417410"/>
              <a:gd name="connsiteX2" fmla="*/ 821278 w 1475122"/>
              <a:gd name="connsiteY2" fmla="*/ 1432867 h 2417410"/>
              <a:gd name="connsiteX3" fmla="*/ 1191779 w 1475122"/>
              <a:gd name="connsiteY3" fmla="*/ 288852 h 2417410"/>
              <a:gd name="connsiteX4" fmla="*/ 1475122 w 1475122"/>
              <a:gd name="connsiteY4" fmla="*/ 0 h 2417410"/>
              <a:gd name="connsiteX0" fmla="*/ 0 w 1475122"/>
              <a:gd name="connsiteY0" fmla="*/ 2417410 h 2417410"/>
              <a:gd name="connsiteX1" fmla="*/ 442691 w 1475122"/>
              <a:gd name="connsiteY1" fmla="*/ 2209947 h 2417410"/>
              <a:gd name="connsiteX2" fmla="*/ 821278 w 1475122"/>
              <a:gd name="connsiteY2" fmla="*/ 1432867 h 2417410"/>
              <a:gd name="connsiteX3" fmla="*/ 1191779 w 1475122"/>
              <a:gd name="connsiteY3" fmla="*/ 288852 h 2417410"/>
              <a:gd name="connsiteX4" fmla="*/ 1475122 w 1475122"/>
              <a:gd name="connsiteY4" fmla="*/ 0 h 2417410"/>
              <a:gd name="connsiteX0" fmla="*/ 0 w 1475122"/>
              <a:gd name="connsiteY0" fmla="*/ 2417410 h 2417410"/>
              <a:gd name="connsiteX1" fmla="*/ 442691 w 1475122"/>
              <a:gd name="connsiteY1" fmla="*/ 2209947 h 2417410"/>
              <a:gd name="connsiteX2" fmla="*/ 821278 w 1475122"/>
              <a:gd name="connsiteY2" fmla="*/ 1432867 h 2417410"/>
              <a:gd name="connsiteX3" fmla="*/ 1151870 w 1475122"/>
              <a:gd name="connsiteY3" fmla="*/ 452888 h 2417410"/>
              <a:gd name="connsiteX4" fmla="*/ 1475122 w 1475122"/>
              <a:gd name="connsiteY4" fmla="*/ 0 h 2417410"/>
              <a:gd name="connsiteX0" fmla="*/ 0 w 1475122"/>
              <a:gd name="connsiteY0" fmla="*/ 2417410 h 2417410"/>
              <a:gd name="connsiteX1" fmla="*/ 442691 w 1475122"/>
              <a:gd name="connsiteY1" fmla="*/ 2209947 h 2417410"/>
              <a:gd name="connsiteX2" fmla="*/ 821278 w 1475122"/>
              <a:gd name="connsiteY2" fmla="*/ 1432867 h 2417410"/>
              <a:gd name="connsiteX3" fmla="*/ 1151870 w 1475122"/>
              <a:gd name="connsiteY3" fmla="*/ 452888 h 2417410"/>
              <a:gd name="connsiteX4" fmla="*/ 1475122 w 1475122"/>
              <a:gd name="connsiteY4" fmla="*/ 0 h 2417410"/>
              <a:gd name="connsiteX0" fmla="*/ 0 w 1475122"/>
              <a:gd name="connsiteY0" fmla="*/ 2417410 h 2417410"/>
              <a:gd name="connsiteX1" fmla="*/ 442691 w 1475122"/>
              <a:gd name="connsiteY1" fmla="*/ 2209947 h 2417410"/>
              <a:gd name="connsiteX2" fmla="*/ 1088572 w 1475122"/>
              <a:gd name="connsiteY2" fmla="*/ 1382927 h 2417410"/>
              <a:gd name="connsiteX3" fmla="*/ 1151870 w 1475122"/>
              <a:gd name="connsiteY3" fmla="*/ 452888 h 2417410"/>
              <a:gd name="connsiteX4" fmla="*/ 1475122 w 1475122"/>
              <a:gd name="connsiteY4" fmla="*/ 0 h 2417410"/>
              <a:gd name="connsiteX0" fmla="*/ 0 w 1475122"/>
              <a:gd name="connsiteY0" fmla="*/ 2417410 h 2417410"/>
              <a:gd name="connsiteX1" fmla="*/ 442691 w 1475122"/>
              <a:gd name="connsiteY1" fmla="*/ 2209947 h 2417410"/>
              <a:gd name="connsiteX2" fmla="*/ 1066296 w 1475122"/>
              <a:gd name="connsiteY2" fmla="*/ 1357959 h 2417410"/>
              <a:gd name="connsiteX3" fmla="*/ 1151870 w 1475122"/>
              <a:gd name="connsiteY3" fmla="*/ 452888 h 2417410"/>
              <a:gd name="connsiteX4" fmla="*/ 1475122 w 1475122"/>
              <a:gd name="connsiteY4" fmla="*/ 0 h 2417410"/>
              <a:gd name="connsiteX0" fmla="*/ 0 w 1475122"/>
              <a:gd name="connsiteY0" fmla="*/ 2417410 h 2417410"/>
              <a:gd name="connsiteX1" fmla="*/ 442691 w 1475122"/>
              <a:gd name="connsiteY1" fmla="*/ 2209947 h 2417410"/>
              <a:gd name="connsiteX2" fmla="*/ 999472 w 1475122"/>
              <a:gd name="connsiteY2" fmla="*/ 1732504 h 2417410"/>
              <a:gd name="connsiteX3" fmla="*/ 1151870 w 1475122"/>
              <a:gd name="connsiteY3" fmla="*/ 452888 h 2417410"/>
              <a:gd name="connsiteX4" fmla="*/ 1475122 w 1475122"/>
              <a:gd name="connsiteY4" fmla="*/ 0 h 2417410"/>
              <a:gd name="connsiteX0" fmla="*/ 0 w 1475122"/>
              <a:gd name="connsiteY0" fmla="*/ 2417410 h 2417410"/>
              <a:gd name="connsiteX1" fmla="*/ 442691 w 1475122"/>
              <a:gd name="connsiteY1" fmla="*/ 2209947 h 2417410"/>
              <a:gd name="connsiteX2" fmla="*/ 888098 w 1475122"/>
              <a:gd name="connsiteY2" fmla="*/ 1782443 h 2417410"/>
              <a:gd name="connsiteX3" fmla="*/ 1151870 w 1475122"/>
              <a:gd name="connsiteY3" fmla="*/ 452888 h 2417410"/>
              <a:gd name="connsiteX4" fmla="*/ 1475122 w 1475122"/>
              <a:gd name="connsiteY4" fmla="*/ 0 h 2417410"/>
              <a:gd name="connsiteX0" fmla="*/ 0 w 1475122"/>
              <a:gd name="connsiteY0" fmla="*/ 2417410 h 2417410"/>
              <a:gd name="connsiteX1" fmla="*/ 442691 w 1475122"/>
              <a:gd name="connsiteY1" fmla="*/ 2209947 h 2417410"/>
              <a:gd name="connsiteX2" fmla="*/ 888098 w 1475122"/>
              <a:gd name="connsiteY2" fmla="*/ 1782443 h 2417410"/>
              <a:gd name="connsiteX3" fmla="*/ 1196419 w 1475122"/>
              <a:gd name="connsiteY3" fmla="*/ 777492 h 2417410"/>
              <a:gd name="connsiteX4" fmla="*/ 1475122 w 1475122"/>
              <a:gd name="connsiteY4" fmla="*/ 0 h 2417410"/>
              <a:gd name="connsiteX0" fmla="*/ 0 w 1475122"/>
              <a:gd name="connsiteY0" fmla="*/ 2417410 h 2417410"/>
              <a:gd name="connsiteX1" fmla="*/ 422736 w 1475122"/>
              <a:gd name="connsiteY1" fmla="*/ 2157754 h 2417410"/>
              <a:gd name="connsiteX2" fmla="*/ 888098 w 1475122"/>
              <a:gd name="connsiteY2" fmla="*/ 1782443 h 2417410"/>
              <a:gd name="connsiteX3" fmla="*/ 1196419 w 1475122"/>
              <a:gd name="connsiteY3" fmla="*/ 777492 h 2417410"/>
              <a:gd name="connsiteX4" fmla="*/ 1475122 w 1475122"/>
              <a:gd name="connsiteY4" fmla="*/ 0 h 2417410"/>
              <a:gd name="connsiteX0" fmla="*/ 0 w 1475122"/>
              <a:gd name="connsiteY0" fmla="*/ 2417410 h 2417410"/>
              <a:gd name="connsiteX1" fmla="*/ 422736 w 1475122"/>
              <a:gd name="connsiteY1" fmla="*/ 2157754 h 2417410"/>
              <a:gd name="connsiteX2" fmla="*/ 888098 w 1475122"/>
              <a:gd name="connsiteY2" fmla="*/ 1782443 h 2417410"/>
              <a:gd name="connsiteX3" fmla="*/ 1196419 w 1475122"/>
              <a:gd name="connsiteY3" fmla="*/ 777492 h 2417410"/>
              <a:gd name="connsiteX4" fmla="*/ 1475122 w 1475122"/>
              <a:gd name="connsiteY4" fmla="*/ 0 h 2417410"/>
              <a:gd name="connsiteX0" fmla="*/ 0 w 1475122"/>
              <a:gd name="connsiteY0" fmla="*/ 2417410 h 2417410"/>
              <a:gd name="connsiteX1" fmla="*/ 422736 w 1475122"/>
              <a:gd name="connsiteY1" fmla="*/ 2157754 h 2417410"/>
              <a:gd name="connsiteX2" fmla="*/ 888098 w 1475122"/>
              <a:gd name="connsiteY2" fmla="*/ 1782443 h 2417410"/>
              <a:gd name="connsiteX3" fmla="*/ 1196419 w 1475122"/>
              <a:gd name="connsiteY3" fmla="*/ 777492 h 2417410"/>
              <a:gd name="connsiteX4" fmla="*/ 1475122 w 1475122"/>
              <a:gd name="connsiteY4" fmla="*/ 0 h 2417410"/>
              <a:gd name="connsiteX0" fmla="*/ 0 w 1475122"/>
              <a:gd name="connsiteY0" fmla="*/ 2417410 h 2417410"/>
              <a:gd name="connsiteX1" fmla="*/ 422736 w 1475122"/>
              <a:gd name="connsiteY1" fmla="*/ 2157754 h 2417410"/>
              <a:gd name="connsiteX2" fmla="*/ 888098 w 1475122"/>
              <a:gd name="connsiteY2" fmla="*/ 1782443 h 2417410"/>
              <a:gd name="connsiteX3" fmla="*/ 1176465 w 1475122"/>
              <a:gd name="connsiteY3" fmla="*/ 770036 h 2417410"/>
              <a:gd name="connsiteX4" fmla="*/ 1475122 w 1475122"/>
              <a:gd name="connsiteY4" fmla="*/ 0 h 2417410"/>
              <a:gd name="connsiteX0" fmla="*/ 0 w 1475122"/>
              <a:gd name="connsiteY0" fmla="*/ 2417410 h 2417410"/>
              <a:gd name="connsiteX1" fmla="*/ 422736 w 1475122"/>
              <a:gd name="connsiteY1" fmla="*/ 2157754 h 2417410"/>
              <a:gd name="connsiteX2" fmla="*/ 888098 w 1475122"/>
              <a:gd name="connsiteY2" fmla="*/ 1782443 h 2417410"/>
              <a:gd name="connsiteX3" fmla="*/ 1176465 w 1475122"/>
              <a:gd name="connsiteY3" fmla="*/ 770036 h 2417410"/>
              <a:gd name="connsiteX4" fmla="*/ 1475122 w 1475122"/>
              <a:gd name="connsiteY4" fmla="*/ 0 h 2417410"/>
              <a:gd name="connsiteX0" fmla="*/ 0 w 1475122"/>
              <a:gd name="connsiteY0" fmla="*/ 2417410 h 2417410"/>
              <a:gd name="connsiteX1" fmla="*/ 358590 w 1475122"/>
              <a:gd name="connsiteY1" fmla="*/ 2042703 h 2417410"/>
              <a:gd name="connsiteX2" fmla="*/ 888098 w 1475122"/>
              <a:gd name="connsiteY2" fmla="*/ 1782443 h 2417410"/>
              <a:gd name="connsiteX3" fmla="*/ 1176465 w 1475122"/>
              <a:gd name="connsiteY3" fmla="*/ 770036 h 2417410"/>
              <a:gd name="connsiteX4" fmla="*/ 1475122 w 1475122"/>
              <a:gd name="connsiteY4" fmla="*/ 0 h 2417410"/>
              <a:gd name="connsiteX0" fmla="*/ 0 w 1423805"/>
              <a:gd name="connsiteY0" fmla="*/ 2374266 h 2374266"/>
              <a:gd name="connsiteX1" fmla="*/ 307273 w 1423805"/>
              <a:gd name="connsiteY1" fmla="*/ 2042703 h 2374266"/>
              <a:gd name="connsiteX2" fmla="*/ 836781 w 1423805"/>
              <a:gd name="connsiteY2" fmla="*/ 1782443 h 2374266"/>
              <a:gd name="connsiteX3" fmla="*/ 1125148 w 1423805"/>
              <a:gd name="connsiteY3" fmla="*/ 770036 h 2374266"/>
              <a:gd name="connsiteX4" fmla="*/ 1423805 w 1423805"/>
              <a:gd name="connsiteY4" fmla="*/ 0 h 2374266"/>
              <a:gd name="connsiteX0" fmla="*/ 0 w 1423805"/>
              <a:gd name="connsiteY0" fmla="*/ 2374266 h 2374266"/>
              <a:gd name="connsiteX1" fmla="*/ 422736 w 1423805"/>
              <a:gd name="connsiteY1" fmla="*/ 2057084 h 2374266"/>
              <a:gd name="connsiteX2" fmla="*/ 836781 w 1423805"/>
              <a:gd name="connsiteY2" fmla="*/ 1782443 h 2374266"/>
              <a:gd name="connsiteX3" fmla="*/ 1125148 w 1423805"/>
              <a:gd name="connsiteY3" fmla="*/ 770036 h 2374266"/>
              <a:gd name="connsiteX4" fmla="*/ 1423805 w 1423805"/>
              <a:gd name="connsiteY4" fmla="*/ 0 h 2374266"/>
              <a:gd name="connsiteX0" fmla="*/ 0 w 1385317"/>
              <a:gd name="connsiteY0" fmla="*/ 2474936 h 2474936"/>
              <a:gd name="connsiteX1" fmla="*/ 384248 w 1385317"/>
              <a:gd name="connsiteY1" fmla="*/ 2057084 h 2474936"/>
              <a:gd name="connsiteX2" fmla="*/ 798293 w 1385317"/>
              <a:gd name="connsiteY2" fmla="*/ 1782443 h 2474936"/>
              <a:gd name="connsiteX3" fmla="*/ 1086660 w 1385317"/>
              <a:gd name="connsiteY3" fmla="*/ 770036 h 2474936"/>
              <a:gd name="connsiteX4" fmla="*/ 1385317 w 1385317"/>
              <a:gd name="connsiteY4" fmla="*/ 0 h 2474936"/>
              <a:gd name="connsiteX0" fmla="*/ 0 w 1308342"/>
              <a:gd name="connsiteY0" fmla="*/ 2489317 h 2489317"/>
              <a:gd name="connsiteX1" fmla="*/ 307273 w 1308342"/>
              <a:gd name="connsiteY1" fmla="*/ 2057084 h 2489317"/>
              <a:gd name="connsiteX2" fmla="*/ 721318 w 1308342"/>
              <a:gd name="connsiteY2" fmla="*/ 1782443 h 2489317"/>
              <a:gd name="connsiteX3" fmla="*/ 1009685 w 1308342"/>
              <a:gd name="connsiteY3" fmla="*/ 770036 h 2489317"/>
              <a:gd name="connsiteX4" fmla="*/ 1308342 w 1308342"/>
              <a:gd name="connsiteY4" fmla="*/ 0 h 2489317"/>
              <a:gd name="connsiteX0" fmla="*/ 0 w 1308342"/>
              <a:gd name="connsiteY0" fmla="*/ 2489317 h 2489317"/>
              <a:gd name="connsiteX1" fmla="*/ 307273 w 1308342"/>
              <a:gd name="connsiteY1" fmla="*/ 2057084 h 2489317"/>
              <a:gd name="connsiteX2" fmla="*/ 772634 w 1308342"/>
              <a:gd name="connsiteY2" fmla="*/ 1768061 h 2489317"/>
              <a:gd name="connsiteX3" fmla="*/ 1009685 w 1308342"/>
              <a:gd name="connsiteY3" fmla="*/ 770036 h 2489317"/>
              <a:gd name="connsiteX4" fmla="*/ 1308342 w 1308342"/>
              <a:gd name="connsiteY4" fmla="*/ 0 h 248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8342" h="2489317">
                <a:moveTo>
                  <a:pt x="0" y="2489317"/>
                </a:moveTo>
                <a:cubicBezTo>
                  <a:pt x="81735" y="2483900"/>
                  <a:pt x="178501" y="2177293"/>
                  <a:pt x="307273" y="2057084"/>
                </a:cubicBezTo>
                <a:cubicBezTo>
                  <a:pt x="436045" y="1936875"/>
                  <a:pt x="647786" y="2088243"/>
                  <a:pt x="772634" y="1768061"/>
                </a:cubicBezTo>
                <a:cubicBezTo>
                  <a:pt x="860533" y="1510933"/>
                  <a:pt x="926434" y="1050311"/>
                  <a:pt x="1009685" y="770036"/>
                </a:cubicBezTo>
                <a:cubicBezTo>
                  <a:pt x="1079633" y="534498"/>
                  <a:pt x="1159653" y="102210"/>
                  <a:pt x="1308342" y="0"/>
                </a:cubicBezTo>
              </a:path>
            </a:pathLst>
          </a:custGeom>
          <a:noFill/>
          <a:ln w="38100">
            <a:solidFill>
              <a:srgbClr val="ED7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1491856" y="3992312"/>
            <a:ext cx="5740241" cy="2199425"/>
          </a:xfrm>
          <a:custGeom>
            <a:avLst/>
            <a:gdLst>
              <a:gd name="connsiteX0" fmla="*/ 0 w 6004560"/>
              <a:gd name="connsiteY0" fmla="*/ 2080260 h 2080260"/>
              <a:gd name="connsiteX1" fmla="*/ 388620 w 6004560"/>
              <a:gd name="connsiteY1" fmla="*/ 2004060 h 2080260"/>
              <a:gd name="connsiteX2" fmla="*/ 1661160 w 6004560"/>
              <a:gd name="connsiteY2" fmla="*/ 1028700 h 2080260"/>
              <a:gd name="connsiteX3" fmla="*/ 2834640 w 6004560"/>
              <a:gd name="connsiteY3" fmla="*/ 91440 h 2080260"/>
              <a:gd name="connsiteX4" fmla="*/ 3680460 w 6004560"/>
              <a:gd name="connsiteY4" fmla="*/ 0 h 2080260"/>
              <a:gd name="connsiteX5" fmla="*/ 4945380 w 6004560"/>
              <a:gd name="connsiteY5" fmla="*/ 45720 h 2080260"/>
              <a:gd name="connsiteX6" fmla="*/ 5554980 w 6004560"/>
              <a:gd name="connsiteY6" fmla="*/ 190500 h 2080260"/>
              <a:gd name="connsiteX7" fmla="*/ 6004560 w 6004560"/>
              <a:gd name="connsiteY7" fmla="*/ 1051560 h 2080260"/>
              <a:gd name="connsiteX0" fmla="*/ 0 w 6004560"/>
              <a:gd name="connsiteY0" fmla="*/ 2080260 h 2080260"/>
              <a:gd name="connsiteX1" fmla="*/ 388620 w 6004560"/>
              <a:gd name="connsiteY1" fmla="*/ 2004060 h 2080260"/>
              <a:gd name="connsiteX2" fmla="*/ 1661160 w 6004560"/>
              <a:gd name="connsiteY2" fmla="*/ 1028700 h 2080260"/>
              <a:gd name="connsiteX3" fmla="*/ 2834640 w 6004560"/>
              <a:gd name="connsiteY3" fmla="*/ 91440 h 2080260"/>
              <a:gd name="connsiteX4" fmla="*/ 3680460 w 6004560"/>
              <a:gd name="connsiteY4" fmla="*/ 0 h 2080260"/>
              <a:gd name="connsiteX5" fmla="*/ 4945380 w 6004560"/>
              <a:gd name="connsiteY5" fmla="*/ 45720 h 2080260"/>
              <a:gd name="connsiteX6" fmla="*/ 5554980 w 6004560"/>
              <a:gd name="connsiteY6" fmla="*/ 190500 h 2080260"/>
              <a:gd name="connsiteX7" fmla="*/ 6004560 w 6004560"/>
              <a:gd name="connsiteY7" fmla="*/ 1051560 h 2080260"/>
              <a:gd name="connsiteX0" fmla="*/ 0 w 6004560"/>
              <a:gd name="connsiteY0" fmla="*/ 2080260 h 2080260"/>
              <a:gd name="connsiteX1" fmla="*/ 388620 w 6004560"/>
              <a:gd name="connsiteY1" fmla="*/ 2004060 h 2080260"/>
              <a:gd name="connsiteX2" fmla="*/ 1661160 w 6004560"/>
              <a:gd name="connsiteY2" fmla="*/ 1028700 h 2080260"/>
              <a:gd name="connsiteX3" fmla="*/ 2834640 w 6004560"/>
              <a:gd name="connsiteY3" fmla="*/ 91440 h 2080260"/>
              <a:gd name="connsiteX4" fmla="*/ 3680460 w 6004560"/>
              <a:gd name="connsiteY4" fmla="*/ 0 h 2080260"/>
              <a:gd name="connsiteX5" fmla="*/ 4945380 w 6004560"/>
              <a:gd name="connsiteY5" fmla="*/ 45720 h 2080260"/>
              <a:gd name="connsiteX6" fmla="*/ 5554980 w 6004560"/>
              <a:gd name="connsiteY6" fmla="*/ 190500 h 2080260"/>
              <a:gd name="connsiteX7" fmla="*/ 6004560 w 6004560"/>
              <a:gd name="connsiteY7" fmla="*/ 1051560 h 2080260"/>
              <a:gd name="connsiteX0" fmla="*/ 0 w 6004560"/>
              <a:gd name="connsiteY0" fmla="*/ 2080260 h 2170453"/>
              <a:gd name="connsiteX1" fmla="*/ 388620 w 6004560"/>
              <a:gd name="connsiteY1" fmla="*/ 2004060 h 2170453"/>
              <a:gd name="connsiteX2" fmla="*/ 1661160 w 6004560"/>
              <a:gd name="connsiteY2" fmla="*/ 1028700 h 2170453"/>
              <a:gd name="connsiteX3" fmla="*/ 2834640 w 6004560"/>
              <a:gd name="connsiteY3" fmla="*/ 91440 h 2170453"/>
              <a:gd name="connsiteX4" fmla="*/ 3680460 w 6004560"/>
              <a:gd name="connsiteY4" fmla="*/ 0 h 2170453"/>
              <a:gd name="connsiteX5" fmla="*/ 4945380 w 6004560"/>
              <a:gd name="connsiteY5" fmla="*/ 45720 h 2170453"/>
              <a:gd name="connsiteX6" fmla="*/ 5554980 w 6004560"/>
              <a:gd name="connsiteY6" fmla="*/ 190500 h 2170453"/>
              <a:gd name="connsiteX7" fmla="*/ 6004560 w 6004560"/>
              <a:gd name="connsiteY7" fmla="*/ 1051560 h 2170453"/>
              <a:gd name="connsiteX0" fmla="*/ 0 w 6004560"/>
              <a:gd name="connsiteY0" fmla="*/ 2080260 h 2080260"/>
              <a:gd name="connsiteX1" fmla="*/ 388620 w 6004560"/>
              <a:gd name="connsiteY1" fmla="*/ 2004060 h 2080260"/>
              <a:gd name="connsiteX2" fmla="*/ 1661160 w 6004560"/>
              <a:gd name="connsiteY2" fmla="*/ 1028700 h 2080260"/>
              <a:gd name="connsiteX3" fmla="*/ 2834640 w 6004560"/>
              <a:gd name="connsiteY3" fmla="*/ 91440 h 2080260"/>
              <a:gd name="connsiteX4" fmla="*/ 3680460 w 6004560"/>
              <a:gd name="connsiteY4" fmla="*/ 0 h 2080260"/>
              <a:gd name="connsiteX5" fmla="*/ 4945380 w 6004560"/>
              <a:gd name="connsiteY5" fmla="*/ 45720 h 2080260"/>
              <a:gd name="connsiteX6" fmla="*/ 5554980 w 6004560"/>
              <a:gd name="connsiteY6" fmla="*/ 190500 h 2080260"/>
              <a:gd name="connsiteX7" fmla="*/ 6004560 w 6004560"/>
              <a:gd name="connsiteY7" fmla="*/ 1051560 h 2080260"/>
              <a:gd name="connsiteX0" fmla="*/ 0 w 6004560"/>
              <a:gd name="connsiteY0" fmla="*/ 2080260 h 2080260"/>
              <a:gd name="connsiteX1" fmla="*/ 388620 w 6004560"/>
              <a:gd name="connsiteY1" fmla="*/ 2004060 h 2080260"/>
              <a:gd name="connsiteX2" fmla="*/ 1661160 w 6004560"/>
              <a:gd name="connsiteY2" fmla="*/ 1028700 h 2080260"/>
              <a:gd name="connsiteX3" fmla="*/ 2834640 w 6004560"/>
              <a:gd name="connsiteY3" fmla="*/ 91440 h 2080260"/>
              <a:gd name="connsiteX4" fmla="*/ 3680460 w 6004560"/>
              <a:gd name="connsiteY4" fmla="*/ 0 h 2080260"/>
              <a:gd name="connsiteX5" fmla="*/ 4945380 w 6004560"/>
              <a:gd name="connsiteY5" fmla="*/ 45720 h 2080260"/>
              <a:gd name="connsiteX6" fmla="*/ 5554980 w 6004560"/>
              <a:gd name="connsiteY6" fmla="*/ 190500 h 2080260"/>
              <a:gd name="connsiteX7" fmla="*/ 6004560 w 6004560"/>
              <a:gd name="connsiteY7" fmla="*/ 1051560 h 2080260"/>
              <a:gd name="connsiteX0" fmla="*/ 0 w 6004560"/>
              <a:gd name="connsiteY0" fmla="*/ 2080260 h 2080260"/>
              <a:gd name="connsiteX1" fmla="*/ 664845 w 6004560"/>
              <a:gd name="connsiteY1" fmla="*/ 1906305 h 2080260"/>
              <a:gd name="connsiteX2" fmla="*/ 1661160 w 6004560"/>
              <a:gd name="connsiteY2" fmla="*/ 1028700 h 2080260"/>
              <a:gd name="connsiteX3" fmla="*/ 2834640 w 6004560"/>
              <a:gd name="connsiteY3" fmla="*/ 91440 h 2080260"/>
              <a:gd name="connsiteX4" fmla="*/ 3680460 w 6004560"/>
              <a:gd name="connsiteY4" fmla="*/ 0 h 2080260"/>
              <a:gd name="connsiteX5" fmla="*/ 4945380 w 6004560"/>
              <a:gd name="connsiteY5" fmla="*/ 45720 h 2080260"/>
              <a:gd name="connsiteX6" fmla="*/ 5554980 w 6004560"/>
              <a:gd name="connsiteY6" fmla="*/ 190500 h 2080260"/>
              <a:gd name="connsiteX7" fmla="*/ 6004560 w 6004560"/>
              <a:gd name="connsiteY7" fmla="*/ 1051560 h 2080260"/>
              <a:gd name="connsiteX0" fmla="*/ 0 w 6004560"/>
              <a:gd name="connsiteY0" fmla="*/ 2080260 h 2080260"/>
              <a:gd name="connsiteX1" fmla="*/ 664845 w 6004560"/>
              <a:gd name="connsiteY1" fmla="*/ 1906305 h 2080260"/>
              <a:gd name="connsiteX2" fmla="*/ 1661160 w 6004560"/>
              <a:gd name="connsiteY2" fmla="*/ 1028700 h 2080260"/>
              <a:gd name="connsiteX3" fmla="*/ 2834640 w 6004560"/>
              <a:gd name="connsiteY3" fmla="*/ 91440 h 2080260"/>
              <a:gd name="connsiteX4" fmla="*/ 3680460 w 6004560"/>
              <a:gd name="connsiteY4" fmla="*/ 0 h 2080260"/>
              <a:gd name="connsiteX5" fmla="*/ 4945380 w 6004560"/>
              <a:gd name="connsiteY5" fmla="*/ 45720 h 2080260"/>
              <a:gd name="connsiteX6" fmla="*/ 5554980 w 6004560"/>
              <a:gd name="connsiteY6" fmla="*/ 190500 h 2080260"/>
              <a:gd name="connsiteX7" fmla="*/ 6004560 w 6004560"/>
              <a:gd name="connsiteY7" fmla="*/ 1051560 h 2080260"/>
              <a:gd name="connsiteX0" fmla="*/ 0 w 6004560"/>
              <a:gd name="connsiteY0" fmla="*/ 2080260 h 2080260"/>
              <a:gd name="connsiteX1" fmla="*/ 664845 w 6004560"/>
              <a:gd name="connsiteY1" fmla="*/ 1906305 h 2080260"/>
              <a:gd name="connsiteX2" fmla="*/ 1565910 w 6004560"/>
              <a:gd name="connsiteY2" fmla="*/ 997597 h 2080260"/>
              <a:gd name="connsiteX3" fmla="*/ 2834640 w 6004560"/>
              <a:gd name="connsiteY3" fmla="*/ 91440 h 2080260"/>
              <a:gd name="connsiteX4" fmla="*/ 3680460 w 6004560"/>
              <a:gd name="connsiteY4" fmla="*/ 0 h 2080260"/>
              <a:gd name="connsiteX5" fmla="*/ 4945380 w 6004560"/>
              <a:gd name="connsiteY5" fmla="*/ 45720 h 2080260"/>
              <a:gd name="connsiteX6" fmla="*/ 5554980 w 6004560"/>
              <a:gd name="connsiteY6" fmla="*/ 190500 h 2080260"/>
              <a:gd name="connsiteX7" fmla="*/ 6004560 w 6004560"/>
              <a:gd name="connsiteY7" fmla="*/ 1051560 h 2080260"/>
              <a:gd name="connsiteX0" fmla="*/ 0 w 6004560"/>
              <a:gd name="connsiteY0" fmla="*/ 2080260 h 2080260"/>
              <a:gd name="connsiteX1" fmla="*/ 664845 w 6004560"/>
              <a:gd name="connsiteY1" fmla="*/ 1906305 h 2080260"/>
              <a:gd name="connsiteX2" fmla="*/ 1565910 w 6004560"/>
              <a:gd name="connsiteY2" fmla="*/ 997597 h 2080260"/>
              <a:gd name="connsiteX3" fmla="*/ 2834640 w 6004560"/>
              <a:gd name="connsiteY3" fmla="*/ 91440 h 2080260"/>
              <a:gd name="connsiteX4" fmla="*/ 3680460 w 6004560"/>
              <a:gd name="connsiteY4" fmla="*/ 0 h 2080260"/>
              <a:gd name="connsiteX5" fmla="*/ 4945380 w 6004560"/>
              <a:gd name="connsiteY5" fmla="*/ 45720 h 2080260"/>
              <a:gd name="connsiteX6" fmla="*/ 5554980 w 6004560"/>
              <a:gd name="connsiteY6" fmla="*/ 190500 h 2080260"/>
              <a:gd name="connsiteX7" fmla="*/ 6004560 w 6004560"/>
              <a:gd name="connsiteY7" fmla="*/ 1051560 h 2080260"/>
              <a:gd name="connsiteX0" fmla="*/ 0 w 6004560"/>
              <a:gd name="connsiteY0" fmla="*/ 2080260 h 2080260"/>
              <a:gd name="connsiteX1" fmla="*/ 664845 w 6004560"/>
              <a:gd name="connsiteY1" fmla="*/ 1906305 h 2080260"/>
              <a:gd name="connsiteX2" fmla="*/ 1532572 w 6004560"/>
              <a:gd name="connsiteY2" fmla="*/ 966493 h 2080260"/>
              <a:gd name="connsiteX3" fmla="*/ 2834640 w 6004560"/>
              <a:gd name="connsiteY3" fmla="*/ 91440 h 2080260"/>
              <a:gd name="connsiteX4" fmla="*/ 3680460 w 6004560"/>
              <a:gd name="connsiteY4" fmla="*/ 0 h 2080260"/>
              <a:gd name="connsiteX5" fmla="*/ 4945380 w 6004560"/>
              <a:gd name="connsiteY5" fmla="*/ 45720 h 2080260"/>
              <a:gd name="connsiteX6" fmla="*/ 5554980 w 6004560"/>
              <a:gd name="connsiteY6" fmla="*/ 190500 h 2080260"/>
              <a:gd name="connsiteX7" fmla="*/ 6004560 w 6004560"/>
              <a:gd name="connsiteY7" fmla="*/ 1051560 h 2080260"/>
              <a:gd name="connsiteX0" fmla="*/ 0 w 6004560"/>
              <a:gd name="connsiteY0" fmla="*/ 2080260 h 2080260"/>
              <a:gd name="connsiteX1" fmla="*/ 664845 w 6004560"/>
              <a:gd name="connsiteY1" fmla="*/ 1906305 h 2080260"/>
              <a:gd name="connsiteX2" fmla="*/ 1532572 w 6004560"/>
              <a:gd name="connsiteY2" fmla="*/ 966493 h 2080260"/>
              <a:gd name="connsiteX3" fmla="*/ 2834640 w 6004560"/>
              <a:gd name="connsiteY3" fmla="*/ 91440 h 2080260"/>
              <a:gd name="connsiteX4" fmla="*/ 3680460 w 6004560"/>
              <a:gd name="connsiteY4" fmla="*/ 0 h 2080260"/>
              <a:gd name="connsiteX5" fmla="*/ 4945380 w 6004560"/>
              <a:gd name="connsiteY5" fmla="*/ 45720 h 2080260"/>
              <a:gd name="connsiteX6" fmla="*/ 5554980 w 6004560"/>
              <a:gd name="connsiteY6" fmla="*/ 190500 h 2080260"/>
              <a:gd name="connsiteX7" fmla="*/ 6004560 w 6004560"/>
              <a:gd name="connsiteY7" fmla="*/ 1051560 h 2080260"/>
              <a:gd name="connsiteX0" fmla="*/ 0 w 6004560"/>
              <a:gd name="connsiteY0" fmla="*/ 2080260 h 2080260"/>
              <a:gd name="connsiteX1" fmla="*/ 664845 w 6004560"/>
              <a:gd name="connsiteY1" fmla="*/ 1906305 h 2080260"/>
              <a:gd name="connsiteX2" fmla="*/ 1489710 w 6004560"/>
              <a:gd name="connsiteY2" fmla="*/ 962049 h 2080260"/>
              <a:gd name="connsiteX3" fmla="*/ 2834640 w 6004560"/>
              <a:gd name="connsiteY3" fmla="*/ 91440 h 2080260"/>
              <a:gd name="connsiteX4" fmla="*/ 3680460 w 6004560"/>
              <a:gd name="connsiteY4" fmla="*/ 0 h 2080260"/>
              <a:gd name="connsiteX5" fmla="*/ 4945380 w 6004560"/>
              <a:gd name="connsiteY5" fmla="*/ 45720 h 2080260"/>
              <a:gd name="connsiteX6" fmla="*/ 5554980 w 6004560"/>
              <a:gd name="connsiteY6" fmla="*/ 190500 h 2080260"/>
              <a:gd name="connsiteX7" fmla="*/ 6004560 w 6004560"/>
              <a:gd name="connsiteY7" fmla="*/ 1051560 h 2080260"/>
              <a:gd name="connsiteX0" fmla="*/ 0 w 6004560"/>
              <a:gd name="connsiteY0" fmla="*/ 2080260 h 2080260"/>
              <a:gd name="connsiteX1" fmla="*/ 664845 w 6004560"/>
              <a:gd name="connsiteY1" fmla="*/ 1906305 h 2080260"/>
              <a:gd name="connsiteX2" fmla="*/ 1489710 w 6004560"/>
              <a:gd name="connsiteY2" fmla="*/ 962049 h 2080260"/>
              <a:gd name="connsiteX3" fmla="*/ 2834640 w 6004560"/>
              <a:gd name="connsiteY3" fmla="*/ 91440 h 2080260"/>
              <a:gd name="connsiteX4" fmla="*/ 3680460 w 6004560"/>
              <a:gd name="connsiteY4" fmla="*/ 0 h 2080260"/>
              <a:gd name="connsiteX5" fmla="*/ 4945380 w 6004560"/>
              <a:gd name="connsiteY5" fmla="*/ 45720 h 2080260"/>
              <a:gd name="connsiteX6" fmla="*/ 5554980 w 6004560"/>
              <a:gd name="connsiteY6" fmla="*/ 190500 h 2080260"/>
              <a:gd name="connsiteX7" fmla="*/ 6004560 w 6004560"/>
              <a:gd name="connsiteY7" fmla="*/ 1051560 h 2080260"/>
              <a:gd name="connsiteX0" fmla="*/ 0 w 6004560"/>
              <a:gd name="connsiteY0" fmla="*/ 2080260 h 2080260"/>
              <a:gd name="connsiteX1" fmla="*/ 664845 w 6004560"/>
              <a:gd name="connsiteY1" fmla="*/ 1906305 h 2080260"/>
              <a:gd name="connsiteX2" fmla="*/ 1489710 w 6004560"/>
              <a:gd name="connsiteY2" fmla="*/ 962049 h 2080260"/>
              <a:gd name="connsiteX3" fmla="*/ 2210752 w 6004560"/>
              <a:gd name="connsiteY3" fmla="*/ 118101 h 2080260"/>
              <a:gd name="connsiteX4" fmla="*/ 3680460 w 6004560"/>
              <a:gd name="connsiteY4" fmla="*/ 0 h 2080260"/>
              <a:gd name="connsiteX5" fmla="*/ 4945380 w 6004560"/>
              <a:gd name="connsiteY5" fmla="*/ 45720 h 2080260"/>
              <a:gd name="connsiteX6" fmla="*/ 5554980 w 6004560"/>
              <a:gd name="connsiteY6" fmla="*/ 190500 h 2080260"/>
              <a:gd name="connsiteX7" fmla="*/ 6004560 w 6004560"/>
              <a:gd name="connsiteY7" fmla="*/ 1051560 h 2080260"/>
              <a:gd name="connsiteX0" fmla="*/ 0 w 6004560"/>
              <a:gd name="connsiteY0" fmla="*/ 2080260 h 2080260"/>
              <a:gd name="connsiteX1" fmla="*/ 664845 w 6004560"/>
              <a:gd name="connsiteY1" fmla="*/ 1906305 h 2080260"/>
              <a:gd name="connsiteX2" fmla="*/ 1489710 w 6004560"/>
              <a:gd name="connsiteY2" fmla="*/ 962049 h 2080260"/>
              <a:gd name="connsiteX3" fmla="*/ 2210752 w 6004560"/>
              <a:gd name="connsiteY3" fmla="*/ 118101 h 2080260"/>
              <a:gd name="connsiteX4" fmla="*/ 3680460 w 6004560"/>
              <a:gd name="connsiteY4" fmla="*/ 0 h 2080260"/>
              <a:gd name="connsiteX5" fmla="*/ 4945380 w 6004560"/>
              <a:gd name="connsiteY5" fmla="*/ 45720 h 2080260"/>
              <a:gd name="connsiteX6" fmla="*/ 5554980 w 6004560"/>
              <a:gd name="connsiteY6" fmla="*/ 190500 h 2080260"/>
              <a:gd name="connsiteX7" fmla="*/ 6004560 w 6004560"/>
              <a:gd name="connsiteY7" fmla="*/ 1051560 h 2080260"/>
              <a:gd name="connsiteX0" fmla="*/ 0 w 6004560"/>
              <a:gd name="connsiteY0" fmla="*/ 2080260 h 2080260"/>
              <a:gd name="connsiteX1" fmla="*/ 664845 w 6004560"/>
              <a:gd name="connsiteY1" fmla="*/ 1906305 h 2080260"/>
              <a:gd name="connsiteX2" fmla="*/ 1489710 w 6004560"/>
              <a:gd name="connsiteY2" fmla="*/ 962049 h 2080260"/>
              <a:gd name="connsiteX3" fmla="*/ 2225040 w 6004560"/>
              <a:gd name="connsiteY3" fmla="*/ 224743 h 2080260"/>
              <a:gd name="connsiteX4" fmla="*/ 3680460 w 6004560"/>
              <a:gd name="connsiteY4" fmla="*/ 0 h 2080260"/>
              <a:gd name="connsiteX5" fmla="*/ 4945380 w 6004560"/>
              <a:gd name="connsiteY5" fmla="*/ 45720 h 2080260"/>
              <a:gd name="connsiteX6" fmla="*/ 5554980 w 6004560"/>
              <a:gd name="connsiteY6" fmla="*/ 190500 h 2080260"/>
              <a:gd name="connsiteX7" fmla="*/ 6004560 w 6004560"/>
              <a:gd name="connsiteY7" fmla="*/ 1051560 h 2080260"/>
              <a:gd name="connsiteX0" fmla="*/ 0 w 6004560"/>
              <a:gd name="connsiteY0" fmla="*/ 2080260 h 2080260"/>
              <a:gd name="connsiteX1" fmla="*/ 664845 w 6004560"/>
              <a:gd name="connsiteY1" fmla="*/ 1906305 h 2080260"/>
              <a:gd name="connsiteX2" fmla="*/ 1489710 w 6004560"/>
              <a:gd name="connsiteY2" fmla="*/ 962049 h 2080260"/>
              <a:gd name="connsiteX3" fmla="*/ 2225040 w 6004560"/>
              <a:gd name="connsiteY3" fmla="*/ 224743 h 2080260"/>
              <a:gd name="connsiteX4" fmla="*/ 3680460 w 6004560"/>
              <a:gd name="connsiteY4" fmla="*/ 0 h 2080260"/>
              <a:gd name="connsiteX5" fmla="*/ 4945380 w 6004560"/>
              <a:gd name="connsiteY5" fmla="*/ 45720 h 2080260"/>
              <a:gd name="connsiteX6" fmla="*/ 5554980 w 6004560"/>
              <a:gd name="connsiteY6" fmla="*/ 190500 h 2080260"/>
              <a:gd name="connsiteX7" fmla="*/ 6004560 w 6004560"/>
              <a:gd name="connsiteY7" fmla="*/ 1051560 h 2080260"/>
              <a:gd name="connsiteX0" fmla="*/ 0 w 6004560"/>
              <a:gd name="connsiteY0" fmla="*/ 2080260 h 2080260"/>
              <a:gd name="connsiteX1" fmla="*/ 664845 w 6004560"/>
              <a:gd name="connsiteY1" fmla="*/ 1906305 h 2080260"/>
              <a:gd name="connsiteX2" fmla="*/ 1489710 w 6004560"/>
              <a:gd name="connsiteY2" fmla="*/ 962049 h 2080260"/>
              <a:gd name="connsiteX3" fmla="*/ 2225040 w 6004560"/>
              <a:gd name="connsiteY3" fmla="*/ 224743 h 2080260"/>
              <a:gd name="connsiteX4" fmla="*/ 3680460 w 6004560"/>
              <a:gd name="connsiteY4" fmla="*/ 0 h 2080260"/>
              <a:gd name="connsiteX5" fmla="*/ 4945380 w 6004560"/>
              <a:gd name="connsiteY5" fmla="*/ 45720 h 2080260"/>
              <a:gd name="connsiteX6" fmla="*/ 5554980 w 6004560"/>
              <a:gd name="connsiteY6" fmla="*/ 190500 h 2080260"/>
              <a:gd name="connsiteX7" fmla="*/ 6004560 w 6004560"/>
              <a:gd name="connsiteY7" fmla="*/ 1051560 h 2080260"/>
              <a:gd name="connsiteX0" fmla="*/ 0 w 6004560"/>
              <a:gd name="connsiteY0" fmla="*/ 2075817 h 2075817"/>
              <a:gd name="connsiteX1" fmla="*/ 664845 w 6004560"/>
              <a:gd name="connsiteY1" fmla="*/ 1901862 h 2075817"/>
              <a:gd name="connsiteX2" fmla="*/ 1489710 w 6004560"/>
              <a:gd name="connsiteY2" fmla="*/ 957606 h 2075817"/>
              <a:gd name="connsiteX3" fmla="*/ 2225040 w 6004560"/>
              <a:gd name="connsiteY3" fmla="*/ 220300 h 2075817"/>
              <a:gd name="connsiteX4" fmla="*/ 2856548 w 6004560"/>
              <a:gd name="connsiteY4" fmla="*/ 0 h 2075817"/>
              <a:gd name="connsiteX5" fmla="*/ 4945380 w 6004560"/>
              <a:gd name="connsiteY5" fmla="*/ 41277 h 2075817"/>
              <a:gd name="connsiteX6" fmla="*/ 5554980 w 6004560"/>
              <a:gd name="connsiteY6" fmla="*/ 186057 h 2075817"/>
              <a:gd name="connsiteX7" fmla="*/ 6004560 w 6004560"/>
              <a:gd name="connsiteY7" fmla="*/ 1047117 h 2075817"/>
              <a:gd name="connsiteX0" fmla="*/ 0 w 6004560"/>
              <a:gd name="connsiteY0" fmla="*/ 2075817 h 2075817"/>
              <a:gd name="connsiteX1" fmla="*/ 664845 w 6004560"/>
              <a:gd name="connsiteY1" fmla="*/ 1901862 h 2075817"/>
              <a:gd name="connsiteX2" fmla="*/ 1489710 w 6004560"/>
              <a:gd name="connsiteY2" fmla="*/ 957606 h 2075817"/>
              <a:gd name="connsiteX3" fmla="*/ 2225040 w 6004560"/>
              <a:gd name="connsiteY3" fmla="*/ 220300 h 2075817"/>
              <a:gd name="connsiteX4" fmla="*/ 2856548 w 6004560"/>
              <a:gd name="connsiteY4" fmla="*/ 0 h 2075817"/>
              <a:gd name="connsiteX5" fmla="*/ 4945380 w 6004560"/>
              <a:gd name="connsiteY5" fmla="*/ 41277 h 2075817"/>
              <a:gd name="connsiteX6" fmla="*/ 5554980 w 6004560"/>
              <a:gd name="connsiteY6" fmla="*/ 186057 h 2075817"/>
              <a:gd name="connsiteX7" fmla="*/ 6004560 w 6004560"/>
              <a:gd name="connsiteY7" fmla="*/ 1047117 h 2075817"/>
              <a:gd name="connsiteX0" fmla="*/ 0 w 6004560"/>
              <a:gd name="connsiteY0" fmla="*/ 2075817 h 2075817"/>
              <a:gd name="connsiteX1" fmla="*/ 664845 w 6004560"/>
              <a:gd name="connsiteY1" fmla="*/ 1901862 h 2075817"/>
              <a:gd name="connsiteX2" fmla="*/ 1489710 w 6004560"/>
              <a:gd name="connsiteY2" fmla="*/ 957606 h 2075817"/>
              <a:gd name="connsiteX3" fmla="*/ 2225040 w 6004560"/>
              <a:gd name="connsiteY3" fmla="*/ 220300 h 2075817"/>
              <a:gd name="connsiteX4" fmla="*/ 2856548 w 6004560"/>
              <a:gd name="connsiteY4" fmla="*/ 0 h 2075817"/>
              <a:gd name="connsiteX5" fmla="*/ 4945380 w 6004560"/>
              <a:gd name="connsiteY5" fmla="*/ 41277 h 2075817"/>
              <a:gd name="connsiteX6" fmla="*/ 5554980 w 6004560"/>
              <a:gd name="connsiteY6" fmla="*/ 186057 h 2075817"/>
              <a:gd name="connsiteX7" fmla="*/ 6004560 w 6004560"/>
              <a:gd name="connsiteY7" fmla="*/ 1047117 h 2075817"/>
              <a:gd name="connsiteX0" fmla="*/ 0 w 6004560"/>
              <a:gd name="connsiteY0" fmla="*/ 2071374 h 2071374"/>
              <a:gd name="connsiteX1" fmla="*/ 664845 w 6004560"/>
              <a:gd name="connsiteY1" fmla="*/ 1897419 h 2071374"/>
              <a:gd name="connsiteX2" fmla="*/ 1489710 w 6004560"/>
              <a:gd name="connsiteY2" fmla="*/ 953163 h 2071374"/>
              <a:gd name="connsiteX3" fmla="*/ 2225040 w 6004560"/>
              <a:gd name="connsiteY3" fmla="*/ 215857 h 2071374"/>
              <a:gd name="connsiteX4" fmla="*/ 2751773 w 6004560"/>
              <a:gd name="connsiteY4" fmla="*/ 0 h 2071374"/>
              <a:gd name="connsiteX5" fmla="*/ 4945380 w 6004560"/>
              <a:gd name="connsiteY5" fmla="*/ 36834 h 2071374"/>
              <a:gd name="connsiteX6" fmla="*/ 5554980 w 6004560"/>
              <a:gd name="connsiteY6" fmla="*/ 181614 h 2071374"/>
              <a:gd name="connsiteX7" fmla="*/ 6004560 w 6004560"/>
              <a:gd name="connsiteY7" fmla="*/ 1042674 h 2071374"/>
              <a:gd name="connsiteX0" fmla="*/ 0 w 6004560"/>
              <a:gd name="connsiteY0" fmla="*/ 2097873 h 2097873"/>
              <a:gd name="connsiteX1" fmla="*/ 664845 w 6004560"/>
              <a:gd name="connsiteY1" fmla="*/ 1923918 h 2097873"/>
              <a:gd name="connsiteX2" fmla="*/ 1489710 w 6004560"/>
              <a:gd name="connsiteY2" fmla="*/ 979662 h 2097873"/>
              <a:gd name="connsiteX3" fmla="*/ 2225040 w 6004560"/>
              <a:gd name="connsiteY3" fmla="*/ 242356 h 2097873"/>
              <a:gd name="connsiteX4" fmla="*/ 2751773 w 6004560"/>
              <a:gd name="connsiteY4" fmla="*/ 26499 h 2097873"/>
              <a:gd name="connsiteX5" fmla="*/ 4945380 w 6004560"/>
              <a:gd name="connsiteY5" fmla="*/ 63333 h 2097873"/>
              <a:gd name="connsiteX6" fmla="*/ 5554980 w 6004560"/>
              <a:gd name="connsiteY6" fmla="*/ 208113 h 2097873"/>
              <a:gd name="connsiteX7" fmla="*/ 6004560 w 6004560"/>
              <a:gd name="connsiteY7" fmla="*/ 1069173 h 2097873"/>
              <a:gd name="connsiteX0" fmla="*/ 0 w 6004560"/>
              <a:gd name="connsiteY0" fmla="*/ 2149547 h 2149547"/>
              <a:gd name="connsiteX1" fmla="*/ 664845 w 6004560"/>
              <a:gd name="connsiteY1" fmla="*/ 1975592 h 2149547"/>
              <a:gd name="connsiteX2" fmla="*/ 1489710 w 6004560"/>
              <a:gd name="connsiteY2" fmla="*/ 1031336 h 2149547"/>
              <a:gd name="connsiteX3" fmla="*/ 2225040 w 6004560"/>
              <a:gd name="connsiteY3" fmla="*/ 294030 h 2149547"/>
              <a:gd name="connsiteX4" fmla="*/ 2751773 w 6004560"/>
              <a:gd name="connsiteY4" fmla="*/ 78173 h 2149547"/>
              <a:gd name="connsiteX5" fmla="*/ 3735705 w 6004560"/>
              <a:gd name="connsiteY5" fmla="*/ 3921 h 2149547"/>
              <a:gd name="connsiteX6" fmla="*/ 5554980 w 6004560"/>
              <a:gd name="connsiteY6" fmla="*/ 259787 h 2149547"/>
              <a:gd name="connsiteX7" fmla="*/ 6004560 w 6004560"/>
              <a:gd name="connsiteY7" fmla="*/ 1120847 h 2149547"/>
              <a:gd name="connsiteX0" fmla="*/ 0 w 6004560"/>
              <a:gd name="connsiteY0" fmla="*/ 2149547 h 2149547"/>
              <a:gd name="connsiteX1" fmla="*/ 664845 w 6004560"/>
              <a:gd name="connsiteY1" fmla="*/ 1975592 h 2149547"/>
              <a:gd name="connsiteX2" fmla="*/ 1489710 w 6004560"/>
              <a:gd name="connsiteY2" fmla="*/ 1031336 h 2149547"/>
              <a:gd name="connsiteX3" fmla="*/ 2225040 w 6004560"/>
              <a:gd name="connsiteY3" fmla="*/ 294030 h 2149547"/>
              <a:gd name="connsiteX4" fmla="*/ 2751773 w 6004560"/>
              <a:gd name="connsiteY4" fmla="*/ 78173 h 2149547"/>
              <a:gd name="connsiteX5" fmla="*/ 3735705 w 6004560"/>
              <a:gd name="connsiteY5" fmla="*/ 3921 h 2149547"/>
              <a:gd name="connsiteX6" fmla="*/ 5554980 w 6004560"/>
              <a:gd name="connsiteY6" fmla="*/ 259787 h 2149547"/>
              <a:gd name="connsiteX7" fmla="*/ 6004560 w 6004560"/>
              <a:gd name="connsiteY7" fmla="*/ 1120847 h 2149547"/>
              <a:gd name="connsiteX0" fmla="*/ 0 w 6004560"/>
              <a:gd name="connsiteY0" fmla="*/ 2149547 h 2149547"/>
              <a:gd name="connsiteX1" fmla="*/ 664845 w 6004560"/>
              <a:gd name="connsiteY1" fmla="*/ 1975592 h 2149547"/>
              <a:gd name="connsiteX2" fmla="*/ 1489710 w 6004560"/>
              <a:gd name="connsiteY2" fmla="*/ 1031336 h 2149547"/>
              <a:gd name="connsiteX3" fmla="*/ 2225040 w 6004560"/>
              <a:gd name="connsiteY3" fmla="*/ 294030 h 2149547"/>
              <a:gd name="connsiteX4" fmla="*/ 2751773 w 6004560"/>
              <a:gd name="connsiteY4" fmla="*/ 78173 h 2149547"/>
              <a:gd name="connsiteX5" fmla="*/ 3735705 w 6004560"/>
              <a:gd name="connsiteY5" fmla="*/ 3921 h 2149547"/>
              <a:gd name="connsiteX6" fmla="*/ 5554980 w 6004560"/>
              <a:gd name="connsiteY6" fmla="*/ 259787 h 2149547"/>
              <a:gd name="connsiteX7" fmla="*/ 6004560 w 6004560"/>
              <a:gd name="connsiteY7" fmla="*/ 1120847 h 2149547"/>
              <a:gd name="connsiteX0" fmla="*/ 0 w 6004560"/>
              <a:gd name="connsiteY0" fmla="*/ 2149547 h 2149547"/>
              <a:gd name="connsiteX1" fmla="*/ 664845 w 6004560"/>
              <a:gd name="connsiteY1" fmla="*/ 1975592 h 2149547"/>
              <a:gd name="connsiteX2" fmla="*/ 1489710 w 6004560"/>
              <a:gd name="connsiteY2" fmla="*/ 1031336 h 2149547"/>
              <a:gd name="connsiteX3" fmla="*/ 2225040 w 6004560"/>
              <a:gd name="connsiteY3" fmla="*/ 294030 h 2149547"/>
              <a:gd name="connsiteX4" fmla="*/ 2751773 w 6004560"/>
              <a:gd name="connsiteY4" fmla="*/ 78173 h 2149547"/>
              <a:gd name="connsiteX5" fmla="*/ 3735705 w 6004560"/>
              <a:gd name="connsiteY5" fmla="*/ 3921 h 2149547"/>
              <a:gd name="connsiteX6" fmla="*/ 5554980 w 6004560"/>
              <a:gd name="connsiteY6" fmla="*/ 259787 h 2149547"/>
              <a:gd name="connsiteX7" fmla="*/ 6004560 w 6004560"/>
              <a:gd name="connsiteY7" fmla="*/ 1120847 h 2149547"/>
              <a:gd name="connsiteX0" fmla="*/ 0 w 6004560"/>
              <a:gd name="connsiteY0" fmla="*/ 2149547 h 2149547"/>
              <a:gd name="connsiteX1" fmla="*/ 664845 w 6004560"/>
              <a:gd name="connsiteY1" fmla="*/ 1975592 h 2149547"/>
              <a:gd name="connsiteX2" fmla="*/ 1489710 w 6004560"/>
              <a:gd name="connsiteY2" fmla="*/ 1031336 h 2149547"/>
              <a:gd name="connsiteX3" fmla="*/ 2225040 w 6004560"/>
              <a:gd name="connsiteY3" fmla="*/ 294030 h 2149547"/>
              <a:gd name="connsiteX4" fmla="*/ 2737485 w 6004560"/>
              <a:gd name="connsiteY4" fmla="*/ 78173 h 2149547"/>
              <a:gd name="connsiteX5" fmla="*/ 3735705 w 6004560"/>
              <a:gd name="connsiteY5" fmla="*/ 3921 h 2149547"/>
              <a:gd name="connsiteX6" fmla="*/ 5554980 w 6004560"/>
              <a:gd name="connsiteY6" fmla="*/ 259787 h 2149547"/>
              <a:gd name="connsiteX7" fmla="*/ 6004560 w 6004560"/>
              <a:gd name="connsiteY7" fmla="*/ 1120847 h 2149547"/>
              <a:gd name="connsiteX0" fmla="*/ 0 w 6004560"/>
              <a:gd name="connsiteY0" fmla="*/ 2128330 h 2128330"/>
              <a:gd name="connsiteX1" fmla="*/ 664845 w 6004560"/>
              <a:gd name="connsiteY1" fmla="*/ 1954375 h 2128330"/>
              <a:gd name="connsiteX2" fmla="*/ 1489710 w 6004560"/>
              <a:gd name="connsiteY2" fmla="*/ 1010119 h 2128330"/>
              <a:gd name="connsiteX3" fmla="*/ 2225040 w 6004560"/>
              <a:gd name="connsiteY3" fmla="*/ 272813 h 2128330"/>
              <a:gd name="connsiteX4" fmla="*/ 2737485 w 6004560"/>
              <a:gd name="connsiteY4" fmla="*/ 56956 h 2128330"/>
              <a:gd name="connsiteX5" fmla="*/ 3507105 w 6004560"/>
              <a:gd name="connsiteY5" fmla="*/ 9365 h 2128330"/>
              <a:gd name="connsiteX6" fmla="*/ 5554980 w 6004560"/>
              <a:gd name="connsiteY6" fmla="*/ 238570 h 2128330"/>
              <a:gd name="connsiteX7" fmla="*/ 6004560 w 6004560"/>
              <a:gd name="connsiteY7" fmla="*/ 1099630 h 2128330"/>
              <a:gd name="connsiteX0" fmla="*/ 0 w 6004560"/>
              <a:gd name="connsiteY0" fmla="*/ 2118965 h 2118965"/>
              <a:gd name="connsiteX1" fmla="*/ 664845 w 6004560"/>
              <a:gd name="connsiteY1" fmla="*/ 1945010 h 2118965"/>
              <a:gd name="connsiteX2" fmla="*/ 1489710 w 6004560"/>
              <a:gd name="connsiteY2" fmla="*/ 1000754 h 2118965"/>
              <a:gd name="connsiteX3" fmla="*/ 2225040 w 6004560"/>
              <a:gd name="connsiteY3" fmla="*/ 263448 h 2118965"/>
              <a:gd name="connsiteX4" fmla="*/ 2737485 w 6004560"/>
              <a:gd name="connsiteY4" fmla="*/ 47591 h 2118965"/>
              <a:gd name="connsiteX5" fmla="*/ 3507105 w 6004560"/>
              <a:gd name="connsiteY5" fmla="*/ 0 h 2118965"/>
              <a:gd name="connsiteX6" fmla="*/ 5554980 w 6004560"/>
              <a:gd name="connsiteY6" fmla="*/ 229205 h 2118965"/>
              <a:gd name="connsiteX7" fmla="*/ 6004560 w 6004560"/>
              <a:gd name="connsiteY7" fmla="*/ 1090265 h 2118965"/>
              <a:gd name="connsiteX0" fmla="*/ 0 w 6004560"/>
              <a:gd name="connsiteY0" fmla="*/ 2118965 h 2118965"/>
              <a:gd name="connsiteX1" fmla="*/ 664845 w 6004560"/>
              <a:gd name="connsiteY1" fmla="*/ 1945010 h 2118965"/>
              <a:gd name="connsiteX2" fmla="*/ 1489710 w 6004560"/>
              <a:gd name="connsiteY2" fmla="*/ 1000754 h 2118965"/>
              <a:gd name="connsiteX3" fmla="*/ 2225040 w 6004560"/>
              <a:gd name="connsiteY3" fmla="*/ 263448 h 2118965"/>
              <a:gd name="connsiteX4" fmla="*/ 2737485 w 6004560"/>
              <a:gd name="connsiteY4" fmla="*/ 47591 h 2118965"/>
              <a:gd name="connsiteX5" fmla="*/ 3507105 w 6004560"/>
              <a:gd name="connsiteY5" fmla="*/ 0 h 2118965"/>
              <a:gd name="connsiteX6" fmla="*/ 5554980 w 6004560"/>
              <a:gd name="connsiteY6" fmla="*/ 229205 h 2118965"/>
              <a:gd name="connsiteX7" fmla="*/ 6004560 w 6004560"/>
              <a:gd name="connsiteY7" fmla="*/ 1090265 h 2118965"/>
              <a:gd name="connsiteX0" fmla="*/ 0 w 6004560"/>
              <a:gd name="connsiteY0" fmla="*/ 2118965 h 2118965"/>
              <a:gd name="connsiteX1" fmla="*/ 664845 w 6004560"/>
              <a:gd name="connsiteY1" fmla="*/ 1945010 h 2118965"/>
              <a:gd name="connsiteX2" fmla="*/ 1489710 w 6004560"/>
              <a:gd name="connsiteY2" fmla="*/ 1000754 h 2118965"/>
              <a:gd name="connsiteX3" fmla="*/ 2225040 w 6004560"/>
              <a:gd name="connsiteY3" fmla="*/ 263448 h 2118965"/>
              <a:gd name="connsiteX4" fmla="*/ 2737485 w 6004560"/>
              <a:gd name="connsiteY4" fmla="*/ 47591 h 2118965"/>
              <a:gd name="connsiteX5" fmla="*/ 3507105 w 6004560"/>
              <a:gd name="connsiteY5" fmla="*/ 0 h 2118965"/>
              <a:gd name="connsiteX6" fmla="*/ 5554980 w 6004560"/>
              <a:gd name="connsiteY6" fmla="*/ 229205 h 2118965"/>
              <a:gd name="connsiteX7" fmla="*/ 6004560 w 6004560"/>
              <a:gd name="connsiteY7" fmla="*/ 1090265 h 2118965"/>
              <a:gd name="connsiteX0" fmla="*/ 0 w 6004560"/>
              <a:gd name="connsiteY0" fmla="*/ 2129169 h 2129169"/>
              <a:gd name="connsiteX1" fmla="*/ 664845 w 6004560"/>
              <a:gd name="connsiteY1" fmla="*/ 1955214 h 2129169"/>
              <a:gd name="connsiteX2" fmla="*/ 1489710 w 6004560"/>
              <a:gd name="connsiteY2" fmla="*/ 1010958 h 2129169"/>
              <a:gd name="connsiteX3" fmla="*/ 2225040 w 6004560"/>
              <a:gd name="connsiteY3" fmla="*/ 273652 h 2129169"/>
              <a:gd name="connsiteX4" fmla="*/ 2737485 w 6004560"/>
              <a:gd name="connsiteY4" fmla="*/ 57795 h 2129169"/>
              <a:gd name="connsiteX5" fmla="*/ 3507105 w 6004560"/>
              <a:gd name="connsiteY5" fmla="*/ 10204 h 2129169"/>
              <a:gd name="connsiteX6" fmla="*/ 5554980 w 6004560"/>
              <a:gd name="connsiteY6" fmla="*/ 239409 h 2129169"/>
              <a:gd name="connsiteX7" fmla="*/ 6004560 w 6004560"/>
              <a:gd name="connsiteY7" fmla="*/ 1100469 h 2129169"/>
              <a:gd name="connsiteX0" fmla="*/ 0 w 6004560"/>
              <a:gd name="connsiteY0" fmla="*/ 2121461 h 2121461"/>
              <a:gd name="connsiteX1" fmla="*/ 664845 w 6004560"/>
              <a:gd name="connsiteY1" fmla="*/ 1947506 h 2121461"/>
              <a:gd name="connsiteX2" fmla="*/ 1489710 w 6004560"/>
              <a:gd name="connsiteY2" fmla="*/ 1003250 h 2121461"/>
              <a:gd name="connsiteX3" fmla="*/ 2225040 w 6004560"/>
              <a:gd name="connsiteY3" fmla="*/ 265944 h 2121461"/>
              <a:gd name="connsiteX4" fmla="*/ 2737485 w 6004560"/>
              <a:gd name="connsiteY4" fmla="*/ 50087 h 2121461"/>
              <a:gd name="connsiteX5" fmla="*/ 3507105 w 6004560"/>
              <a:gd name="connsiteY5" fmla="*/ 2496 h 2121461"/>
              <a:gd name="connsiteX6" fmla="*/ 5554980 w 6004560"/>
              <a:gd name="connsiteY6" fmla="*/ 231701 h 2121461"/>
              <a:gd name="connsiteX7" fmla="*/ 6004560 w 6004560"/>
              <a:gd name="connsiteY7" fmla="*/ 1092761 h 2121461"/>
              <a:gd name="connsiteX0" fmla="*/ 0 w 6004560"/>
              <a:gd name="connsiteY0" fmla="*/ 2121461 h 2121461"/>
              <a:gd name="connsiteX1" fmla="*/ 664845 w 6004560"/>
              <a:gd name="connsiteY1" fmla="*/ 1947506 h 2121461"/>
              <a:gd name="connsiteX2" fmla="*/ 1489710 w 6004560"/>
              <a:gd name="connsiteY2" fmla="*/ 1003250 h 2121461"/>
              <a:gd name="connsiteX3" fmla="*/ 2225040 w 6004560"/>
              <a:gd name="connsiteY3" fmla="*/ 265944 h 2121461"/>
              <a:gd name="connsiteX4" fmla="*/ 2737485 w 6004560"/>
              <a:gd name="connsiteY4" fmla="*/ 50087 h 2121461"/>
              <a:gd name="connsiteX5" fmla="*/ 3507105 w 6004560"/>
              <a:gd name="connsiteY5" fmla="*/ 2496 h 2121461"/>
              <a:gd name="connsiteX6" fmla="*/ 5554980 w 6004560"/>
              <a:gd name="connsiteY6" fmla="*/ 231701 h 2121461"/>
              <a:gd name="connsiteX7" fmla="*/ 6004560 w 6004560"/>
              <a:gd name="connsiteY7" fmla="*/ 1092761 h 2121461"/>
              <a:gd name="connsiteX0" fmla="*/ 0 w 6004560"/>
              <a:gd name="connsiteY0" fmla="*/ 2119026 h 2119026"/>
              <a:gd name="connsiteX1" fmla="*/ 664845 w 6004560"/>
              <a:gd name="connsiteY1" fmla="*/ 1945071 h 2119026"/>
              <a:gd name="connsiteX2" fmla="*/ 1489710 w 6004560"/>
              <a:gd name="connsiteY2" fmla="*/ 1000815 h 2119026"/>
              <a:gd name="connsiteX3" fmla="*/ 2225040 w 6004560"/>
              <a:gd name="connsiteY3" fmla="*/ 263509 h 2119026"/>
              <a:gd name="connsiteX4" fmla="*/ 2737485 w 6004560"/>
              <a:gd name="connsiteY4" fmla="*/ 47652 h 2119026"/>
              <a:gd name="connsiteX5" fmla="*/ 3507105 w 6004560"/>
              <a:gd name="connsiteY5" fmla="*/ 61 h 2119026"/>
              <a:gd name="connsiteX6" fmla="*/ 5554980 w 6004560"/>
              <a:gd name="connsiteY6" fmla="*/ 229266 h 2119026"/>
              <a:gd name="connsiteX7" fmla="*/ 6004560 w 6004560"/>
              <a:gd name="connsiteY7" fmla="*/ 1090326 h 2119026"/>
              <a:gd name="connsiteX0" fmla="*/ 0 w 6004560"/>
              <a:gd name="connsiteY0" fmla="*/ 2119026 h 2119026"/>
              <a:gd name="connsiteX1" fmla="*/ 664845 w 6004560"/>
              <a:gd name="connsiteY1" fmla="*/ 1945071 h 2119026"/>
              <a:gd name="connsiteX2" fmla="*/ 1489710 w 6004560"/>
              <a:gd name="connsiteY2" fmla="*/ 1000815 h 2119026"/>
              <a:gd name="connsiteX3" fmla="*/ 2225040 w 6004560"/>
              <a:gd name="connsiteY3" fmla="*/ 263509 h 2119026"/>
              <a:gd name="connsiteX4" fmla="*/ 2737485 w 6004560"/>
              <a:gd name="connsiteY4" fmla="*/ 47652 h 2119026"/>
              <a:gd name="connsiteX5" fmla="*/ 3507105 w 6004560"/>
              <a:gd name="connsiteY5" fmla="*/ 61 h 2119026"/>
              <a:gd name="connsiteX6" fmla="*/ 5554980 w 6004560"/>
              <a:gd name="connsiteY6" fmla="*/ 229266 h 2119026"/>
              <a:gd name="connsiteX7" fmla="*/ 6004560 w 6004560"/>
              <a:gd name="connsiteY7" fmla="*/ 1090326 h 2119026"/>
              <a:gd name="connsiteX0" fmla="*/ 0 w 6004560"/>
              <a:gd name="connsiteY0" fmla="*/ 2119026 h 2119026"/>
              <a:gd name="connsiteX1" fmla="*/ 664845 w 6004560"/>
              <a:gd name="connsiteY1" fmla="*/ 1945071 h 2119026"/>
              <a:gd name="connsiteX2" fmla="*/ 1489710 w 6004560"/>
              <a:gd name="connsiteY2" fmla="*/ 1000815 h 2119026"/>
              <a:gd name="connsiteX3" fmla="*/ 2225040 w 6004560"/>
              <a:gd name="connsiteY3" fmla="*/ 263509 h 2119026"/>
              <a:gd name="connsiteX4" fmla="*/ 2737485 w 6004560"/>
              <a:gd name="connsiteY4" fmla="*/ 47652 h 2119026"/>
              <a:gd name="connsiteX5" fmla="*/ 3507105 w 6004560"/>
              <a:gd name="connsiteY5" fmla="*/ 61 h 2119026"/>
              <a:gd name="connsiteX6" fmla="*/ 5554980 w 6004560"/>
              <a:gd name="connsiteY6" fmla="*/ 229266 h 2119026"/>
              <a:gd name="connsiteX7" fmla="*/ 6004560 w 6004560"/>
              <a:gd name="connsiteY7" fmla="*/ 1090326 h 2119026"/>
              <a:gd name="connsiteX0" fmla="*/ 0 w 6004560"/>
              <a:gd name="connsiteY0" fmla="*/ 2119026 h 2119026"/>
              <a:gd name="connsiteX1" fmla="*/ 664845 w 6004560"/>
              <a:gd name="connsiteY1" fmla="*/ 1945071 h 2119026"/>
              <a:gd name="connsiteX2" fmla="*/ 1489710 w 6004560"/>
              <a:gd name="connsiteY2" fmla="*/ 1000815 h 2119026"/>
              <a:gd name="connsiteX3" fmla="*/ 2225040 w 6004560"/>
              <a:gd name="connsiteY3" fmla="*/ 263509 h 2119026"/>
              <a:gd name="connsiteX4" fmla="*/ 2737485 w 6004560"/>
              <a:gd name="connsiteY4" fmla="*/ 47652 h 2119026"/>
              <a:gd name="connsiteX5" fmla="*/ 3507105 w 6004560"/>
              <a:gd name="connsiteY5" fmla="*/ 61 h 2119026"/>
              <a:gd name="connsiteX6" fmla="*/ 5554980 w 6004560"/>
              <a:gd name="connsiteY6" fmla="*/ 229266 h 2119026"/>
              <a:gd name="connsiteX7" fmla="*/ 6004560 w 6004560"/>
              <a:gd name="connsiteY7" fmla="*/ 1090326 h 2119026"/>
              <a:gd name="connsiteX0" fmla="*/ 0 w 6004560"/>
              <a:gd name="connsiteY0" fmla="*/ 2125301 h 2125301"/>
              <a:gd name="connsiteX1" fmla="*/ 664845 w 6004560"/>
              <a:gd name="connsiteY1" fmla="*/ 1951346 h 2125301"/>
              <a:gd name="connsiteX2" fmla="*/ 1489710 w 6004560"/>
              <a:gd name="connsiteY2" fmla="*/ 1007090 h 2125301"/>
              <a:gd name="connsiteX3" fmla="*/ 2225040 w 6004560"/>
              <a:gd name="connsiteY3" fmla="*/ 269784 h 2125301"/>
              <a:gd name="connsiteX4" fmla="*/ 2737485 w 6004560"/>
              <a:gd name="connsiteY4" fmla="*/ 53927 h 2125301"/>
              <a:gd name="connsiteX5" fmla="*/ 3507105 w 6004560"/>
              <a:gd name="connsiteY5" fmla="*/ 6336 h 2125301"/>
              <a:gd name="connsiteX6" fmla="*/ 5554980 w 6004560"/>
              <a:gd name="connsiteY6" fmla="*/ 235541 h 2125301"/>
              <a:gd name="connsiteX7" fmla="*/ 6004560 w 6004560"/>
              <a:gd name="connsiteY7" fmla="*/ 1096601 h 2125301"/>
              <a:gd name="connsiteX0" fmla="*/ 0 w 6004560"/>
              <a:gd name="connsiteY0" fmla="*/ 2125301 h 2125301"/>
              <a:gd name="connsiteX1" fmla="*/ 664845 w 6004560"/>
              <a:gd name="connsiteY1" fmla="*/ 1951346 h 2125301"/>
              <a:gd name="connsiteX2" fmla="*/ 1451610 w 6004560"/>
              <a:gd name="connsiteY2" fmla="*/ 993759 h 2125301"/>
              <a:gd name="connsiteX3" fmla="*/ 2225040 w 6004560"/>
              <a:gd name="connsiteY3" fmla="*/ 269784 h 2125301"/>
              <a:gd name="connsiteX4" fmla="*/ 2737485 w 6004560"/>
              <a:gd name="connsiteY4" fmla="*/ 53927 h 2125301"/>
              <a:gd name="connsiteX5" fmla="*/ 3507105 w 6004560"/>
              <a:gd name="connsiteY5" fmla="*/ 6336 h 2125301"/>
              <a:gd name="connsiteX6" fmla="*/ 5554980 w 6004560"/>
              <a:gd name="connsiteY6" fmla="*/ 235541 h 2125301"/>
              <a:gd name="connsiteX7" fmla="*/ 6004560 w 6004560"/>
              <a:gd name="connsiteY7" fmla="*/ 1096601 h 2125301"/>
              <a:gd name="connsiteX0" fmla="*/ 0 w 6004560"/>
              <a:gd name="connsiteY0" fmla="*/ 2125301 h 2126076"/>
              <a:gd name="connsiteX1" fmla="*/ 698182 w 6004560"/>
              <a:gd name="connsiteY1" fmla="*/ 1969120 h 2126076"/>
              <a:gd name="connsiteX2" fmla="*/ 1451610 w 6004560"/>
              <a:gd name="connsiteY2" fmla="*/ 993759 h 2126076"/>
              <a:gd name="connsiteX3" fmla="*/ 2225040 w 6004560"/>
              <a:gd name="connsiteY3" fmla="*/ 269784 h 2126076"/>
              <a:gd name="connsiteX4" fmla="*/ 2737485 w 6004560"/>
              <a:gd name="connsiteY4" fmla="*/ 53927 h 2126076"/>
              <a:gd name="connsiteX5" fmla="*/ 3507105 w 6004560"/>
              <a:gd name="connsiteY5" fmla="*/ 6336 h 2126076"/>
              <a:gd name="connsiteX6" fmla="*/ 5554980 w 6004560"/>
              <a:gd name="connsiteY6" fmla="*/ 235541 h 2126076"/>
              <a:gd name="connsiteX7" fmla="*/ 6004560 w 6004560"/>
              <a:gd name="connsiteY7" fmla="*/ 1096601 h 2126076"/>
              <a:gd name="connsiteX0" fmla="*/ 0 w 6004560"/>
              <a:gd name="connsiteY0" fmla="*/ 2125301 h 2126076"/>
              <a:gd name="connsiteX1" fmla="*/ 698182 w 6004560"/>
              <a:gd name="connsiteY1" fmla="*/ 1969120 h 2126076"/>
              <a:gd name="connsiteX2" fmla="*/ 1451610 w 6004560"/>
              <a:gd name="connsiteY2" fmla="*/ 993759 h 2126076"/>
              <a:gd name="connsiteX3" fmla="*/ 2144078 w 6004560"/>
              <a:gd name="connsiteY3" fmla="*/ 274228 h 2126076"/>
              <a:gd name="connsiteX4" fmla="*/ 2737485 w 6004560"/>
              <a:gd name="connsiteY4" fmla="*/ 53927 h 2126076"/>
              <a:gd name="connsiteX5" fmla="*/ 3507105 w 6004560"/>
              <a:gd name="connsiteY5" fmla="*/ 6336 h 2126076"/>
              <a:gd name="connsiteX6" fmla="*/ 5554980 w 6004560"/>
              <a:gd name="connsiteY6" fmla="*/ 235541 h 2126076"/>
              <a:gd name="connsiteX7" fmla="*/ 6004560 w 6004560"/>
              <a:gd name="connsiteY7" fmla="*/ 1096601 h 2126076"/>
              <a:gd name="connsiteX0" fmla="*/ 0 w 6004560"/>
              <a:gd name="connsiteY0" fmla="*/ 2150187 h 2150962"/>
              <a:gd name="connsiteX1" fmla="*/ 698182 w 6004560"/>
              <a:gd name="connsiteY1" fmla="*/ 1994006 h 2150962"/>
              <a:gd name="connsiteX2" fmla="*/ 1451610 w 6004560"/>
              <a:gd name="connsiteY2" fmla="*/ 1018645 h 2150962"/>
              <a:gd name="connsiteX3" fmla="*/ 2144078 w 6004560"/>
              <a:gd name="connsiteY3" fmla="*/ 299114 h 2150962"/>
              <a:gd name="connsiteX4" fmla="*/ 2737485 w 6004560"/>
              <a:gd name="connsiteY4" fmla="*/ 78813 h 2150962"/>
              <a:gd name="connsiteX5" fmla="*/ 3516630 w 6004560"/>
              <a:gd name="connsiteY5" fmla="*/ 118 h 2150962"/>
              <a:gd name="connsiteX6" fmla="*/ 5554980 w 6004560"/>
              <a:gd name="connsiteY6" fmla="*/ 260427 h 2150962"/>
              <a:gd name="connsiteX7" fmla="*/ 6004560 w 6004560"/>
              <a:gd name="connsiteY7" fmla="*/ 1121487 h 2150962"/>
              <a:gd name="connsiteX0" fmla="*/ 0 w 6004560"/>
              <a:gd name="connsiteY0" fmla="*/ 2153856 h 2154631"/>
              <a:gd name="connsiteX1" fmla="*/ 698182 w 6004560"/>
              <a:gd name="connsiteY1" fmla="*/ 1997675 h 2154631"/>
              <a:gd name="connsiteX2" fmla="*/ 1451610 w 6004560"/>
              <a:gd name="connsiteY2" fmla="*/ 1022314 h 2154631"/>
              <a:gd name="connsiteX3" fmla="*/ 2144078 w 6004560"/>
              <a:gd name="connsiteY3" fmla="*/ 302783 h 2154631"/>
              <a:gd name="connsiteX4" fmla="*/ 2675572 w 6004560"/>
              <a:gd name="connsiteY4" fmla="*/ 122472 h 2154631"/>
              <a:gd name="connsiteX5" fmla="*/ 3516630 w 6004560"/>
              <a:gd name="connsiteY5" fmla="*/ 3787 h 2154631"/>
              <a:gd name="connsiteX6" fmla="*/ 5554980 w 6004560"/>
              <a:gd name="connsiteY6" fmla="*/ 264096 h 2154631"/>
              <a:gd name="connsiteX7" fmla="*/ 6004560 w 6004560"/>
              <a:gd name="connsiteY7" fmla="*/ 1125156 h 2154631"/>
              <a:gd name="connsiteX0" fmla="*/ 0 w 6004560"/>
              <a:gd name="connsiteY0" fmla="*/ 2154137 h 2154912"/>
              <a:gd name="connsiteX1" fmla="*/ 698182 w 6004560"/>
              <a:gd name="connsiteY1" fmla="*/ 1997956 h 2154912"/>
              <a:gd name="connsiteX2" fmla="*/ 1451610 w 6004560"/>
              <a:gd name="connsiteY2" fmla="*/ 1022595 h 2154912"/>
              <a:gd name="connsiteX3" fmla="*/ 2163128 w 6004560"/>
              <a:gd name="connsiteY3" fmla="*/ 351942 h 2154912"/>
              <a:gd name="connsiteX4" fmla="*/ 2675572 w 6004560"/>
              <a:gd name="connsiteY4" fmla="*/ 122753 h 2154912"/>
              <a:gd name="connsiteX5" fmla="*/ 3516630 w 6004560"/>
              <a:gd name="connsiteY5" fmla="*/ 4068 h 2154912"/>
              <a:gd name="connsiteX6" fmla="*/ 5554980 w 6004560"/>
              <a:gd name="connsiteY6" fmla="*/ 264377 h 2154912"/>
              <a:gd name="connsiteX7" fmla="*/ 6004560 w 6004560"/>
              <a:gd name="connsiteY7" fmla="*/ 1125437 h 2154912"/>
              <a:gd name="connsiteX0" fmla="*/ 0 w 6004560"/>
              <a:gd name="connsiteY0" fmla="*/ 2155407 h 2156182"/>
              <a:gd name="connsiteX1" fmla="*/ 698182 w 6004560"/>
              <a:gd name="connsiteY1" fmla="*/ 1999226 h 2156182"/>
              <a:gd name="connsiteX2" fmla="*/ 1451610 w 6004560"/>
              <a:gd name="connsiteY2" fmla="*/ 1023865 h 2156182"/>
              <a:gd name="connsiteX3" fmla="*/ 2163128 w 6004560"/>
              <a:gd name="connsiteY3" fmla="*/ 353212 h 2156182"/>
              <a:gd name="connsiteX4" fmla="*/ 2642234 w 6004560"/>
              <a:gd name="connsiteY4" fmla="*/ 110692 h 2156182"/>
              <a:gd name="connsiteX5" fmla="*/ 3516630 w 6004560"/>
              <a:gd name="connsiteY5" fmla="*/ 5338 h 2156182"/>
              <a:gd name="connsiteX6" fmla="*/ 5554980 w 6004560"/>
              <a:gd name="connsiteY6" fmla="*/ 265647 h 2156182"/>
              <a:gd name="connsiteX7" fmla="*/ 6004560 w 6004560"/>
              <a:gd name="connsiteY7" fmla="*/ 1126707 h 2156182"/>
              <a:gd name="connsiteX0" fmla="*/ 0 w 6004560"/>
              <a:gd name="connsiteY0" fmla="*/ 2154290 h 2155065"/>
              <a:gd name="connsiteX1" fmla="*/ 698182 w 6004560"/>
              <a:gd name="connsiteY1" fmla="*/ 1998109 h 2155065"/>
              <a:gd name="connsiteX2" fmla="*/ 1451610 w 6004560"/>
              <a:gd name="connsiteY2" fmla="*/ 1022748 h 2155065"/>
              <a:gd name="connsiteX3" fmla="*/ 2163128 w 6004560"/>
              <a:gd name="connsiteY3" fmla="*/ 352095 h 2155065"/>
              <a:gd name="connsiteX4" fmla="*/ 2642234 w 6004560"/>
              <a:gd name="connsiteY4" fmla="*/ 109575 h 2155065"/>
              <a:gd name="connsiteX5" fmla="*/ 3516630 w 6004560"/>
              <a:gd name="connsiteY5" fmla="*/ 4221 h 2155065"/>
              <a:gd name="connsiteX6" fmla="*/ 5554980 w 6004560"/>
              <a:gd name="connsiteY6" fmla="*/ 264530 h 2155065"/>
              <a:gd name="connsiteX7" fmla="*/ 6004560 w 6004560"/>
              <a:gd name="connsiteY7" fmla="*/ 1125590 h 2155065"/>
              <a:gd name="connsiteX0" fmla="*/ 0 w 6004560"/>
              <a:gd name="connsiteY0" fmla="*/ 2154009 h 2154784"/>
              <a:gd name="connsiteX1" fmla="*/ 698182 w 6004560"/>
              <a:gd name="connsiteY1" fmla="*/ 1997828 h 2154784"/>
              <a:gd name="connsiteX2" fmla="*/ 1451610 w 6004560"/>
              <a:gd name="connsiteY2" fmla="*/ 1022467 h 2154784"/>
              <a:gd name="connsiteX3" fmla="*/ 2163128 w 6004560"/>
              <a:gd name="connsiteY3" fmla="*/ 351814 h 2154784"/>
              <a:gd name="connsiteX4" fmla="*/ 2642234 w 6004560"/>
              <a:gd name="connsiteY4" fmla="*/ 109294 h 2154784"/>
              <a:gd name="connsiteX5" fmla="*/ 3516630 w 6004560"/>
              <a:gd name="connsiteY5" fmla="*/ 3940 h 2154784"/>
              <a:gd name="connsiteX6" fmla="*/ 5554980 w 6004560"/>
              <a:gd name="connsiteY6" fmla="*/ 264249 h 2154784"/>
              <a:gd name="connsiteX7" fmla="*/ 6004560 w 6004560"/>
              <a:gd name="connsiteY7" fmla="*/ 1125309 h 2154784"/>
              <a:gd name="connsiteX0" fmla="*/ 0 w 6004560"/>
              <a:gd name="connsiteY0" fmla="*/ 2157305 h 2158080"/>
              <a:gd name="connsiteX1" fmla="*/ 698182 w 6004560"/>
              <a:gd name="connsiteY1" fmla="*/ 2001124 h 2158080"/>
              <a:gd name="connsiteX2" fmla="*/ 1451610 w 6004560"/>
              <a:gd name="connsiteY2" fmla="*/ 1025763 h 2158080"/>
              <a:gd name="connsiteX3" fmla="*/ 2163128 w 6004560"/>
              <a:gd name="connsiteY3" fmla="*/ 355110 h 2158080"/>
              <a:gd name="connsiteX4" fmla="*/ 2642234 w 6004560"/>
              <a:gd name="connsiteY4" fmla="*/ 112590 h 2158080"/>
              <a:gd name="connsiteX5" fmla="*/ 3516630 w 6004560"/>
              <a:gd name="connsiteY5" fmla="*/ 7236 h 2158080"/>
              <a:gd name="connsiteX6" fmla="*/ 5445443 w 6004560"/>
              <a:gd name="connsiteY6" fmla="*/ 338640 h 2158080"/>
              <a:gd name="connsiteX7" fmla="*/ 6004560 w 6004560"/>
              <a:gd name="connsiteY7" fmla="*/ 1128605 h 2158080"/>
              <a:gd name="connsiteX0" fmla="*/ 0 w 6004560"/>
              <a:gd name="connsiteY0" fmla="*/ 2153462 h 2154237"/>
              <a:gd name="connsiteX1" fmla="*/ 698182 w 6004560"/>
              <a:gd name="connsiteY1" fmla="*/ 1997281 h 2154237"/>
              <a:gd name="connsiteX2" fmla="*/ 1451610 w 6004560"/>
              <a:gd name="connsiteY2" fmla="*/ 1021920 h 2154237"/>
              <a:gd name="connsiteX3" fmla="*/ 2163128 w 6004560"/>
              <a:gd name="connsiteY3" fmla="*/ 351267 h 2154237"/>
              <a:gd name="connsiteX4" fmla="*/ 2642234 w 6004560"/>
              <a:gd name="connsiteY4" fmla="*/ 108747 h 2154237"/>
              <a:gd name="connsiteX5" fmla="*/ 3516630 w 6004560"/>
              <a:gd name="connsiteY5" fmla="*/ 3393 h 2154237"/>
              <a:gd name="connsiteX6" fmla="*/ 4269105 w 6004560"/>
              <a:gd name="connsiteY6" fmla="*/ 250372 h 2154237"/>
              <a:gd name="connsiteX7" fmla="*/ 6004560 w 6004560"/>
              <a:gd name="connsiteY7" fmla="*/ 1124762 h 2154237"/>
              <a:gd name="connsiteX0" fmla="*/ 0 w 6004560"/>
              <a:gd name="connsiteY0" fmla="*/ 2153640 h 2154415"/>
              <a:gd name="connsiteX1" fmla="*/ 698182 w 6004560"/>
              <a:gd name="connsiteY1" fmla="*/ 1997459 h 2154415"/>
              <a:gd name="connsiteX2" fmla="*/ 1451610 w 6004560"/>
              <a:gd name="connsiteY2" fmla="*/ 1022098 h 2154415"/>
              <a:gd name="connsiteX3" fmla="*/ 2163128 w 6004560"/>
              <a:gd name="connsiteY3" fmla="*/ 351445 h 2154415"/>
              <a:gd name="connsiteX4" fmla="*/ 2642234 w 6004560"/>
              <a:gd name="connsiteY4" fmla="*/ 108925 h 2154415"/>
              <a:gd name="connsiteX5" fmla="*/ 3516630 w 6004560"/>
              <a:gd name="connsiteY5" fmla="*/ 3571 h 2154415"/>
              <a:gd name="connsiteX6" fmla="*/ 4464368 w 6004560"/>
              <a:gd name="connsiteY6" fmla="*/ 254993 h 2154415"/>
              <a:gd name="connsiteX7" fmla="*/ 6004560 w 6004560"/>
              <a:gd name="connsiteY7" fmla="*/ 1124940 h 2154415"/>
              <a:gd name="connsiteX0" fmla="*/ 0 w 6004560"/>
              <a:gd name="connsiteY0" fmla="*/ 2153640 h 2154415"/>
              <a:gd name="connsiteX1" fmla="*/ 698182 w 6004560"/>
              <a:gd name="connsiteY1" fmla="*/ 1997459 h 2154415"/>
              <a:gd name="connsiteX2" fmla="*/ 1451610 w 6004560"/>
              <a:gd name="connsiteY2" fmla="*/ 1022098 h 2154415"/>
              <a:gd name="connsiteX3" fmla="*/ 2163128 w 6004560"/>
              <a:gd name="connsiteY3" fmla="*/ 351445 h 2154415"/>
              <a:gd name="connsiteX4" fmla="*/ 2642234 w 6004560"/>
              <a:gd name="connsiteY4" fmla="*/ 108925 h 2154415"/>
              <a:gd name="connsiteX5" fmla="*/ 3516630 w 6004560"/>
              <a:gd name="connsiteY5" fmla="*/ 3571 h 2154415"/>
              <a:gd name="connsiteX6" fmla="*/ 4464368 w 6004560"/>
              <a:gd name="connsiteY6" fmla="*/ 254993 h 2154415"/>
              <a:gd name="connsiteX7" fmla="*/ 5204460 w 6004560"/>
              <a:gd name="connsiteY7" fmla="*/ 576221 h 2154415"/>
              <a:gd name="connsiteX8" fmla="*/ 6004560 w 6004560"/>
              <a:gd name="connsiteY8" fmla="*/ 1124940 h 2154415"/>
              <a:gd name="connsiteX0" fmla="*/ 0 w 6004560"/>
              <a:gd name="connsiteY0" fmla="*/ 2153640 h 2154415"/>
              <a:gd name="connsiteX1" fmla="*/ 698182 w 6004560"/>
              <a:gd name="connsiteY1" fmla="*/ 1997459 h 2154415"/>
              <a:gd name="connsiteX2" fmla="*/ 1451610 w 6004560"/>
              <a:gd name="connsiteY2" fmla="*/ 1022098 h 2154415"/>
              <a:gd name="connsiteX3" fmla="*/ 2163128 w 6004560"/>
              <a:gd name="connsiteY3" fmla="*/ 351445 h 2154415"/>
              <a:gd name="connsiteX4" fmla="*/ 2642234 w 6004560"/>
              <a:gd name="connsiteY4" fmla="*/ 108925 h 2154415"/>
              <a:gd name="connsiteX5" fmla="*/ 3516630 w 6004560"/>
              <a:gd name="connsiteY5" fmla="*/ 3571 h 2154415"/>
              <a:gd name="connsiteX6" fmla="*/ 4464368 w 6004560"/>
              <a:gd name="connsiteY6" fmla="*/ 254993 h 2154415"/>
              <a:gd name="connsiteX7" fmla="*/ 5213985 w 6004560"/>
              <a:gd name="connsiteY7" fmla="*/ 194085 h 2154415"/>
              <a:gd name="connsiteX8" fmla="*/ 6004560 w 6004560"/>
              <a:gd name="connsiteY8" fmla="*/ 1124940 h 2154415"/>
              <a:gd name="connsiteX0" fmla="*/ 0 w 6004560"/>
              <a:gd name="connsiteY0" fmla="*/ 2152451 h 2153226"/>
              <a:gd name="connsiteX1" fmla="*/ 698182 w 6004560"/>
              <a:gd name="connsiteY1" fmla="*/ 1996270 h 2153226"/>
              <a:gd name="connsiteX2" fmla="*/ 1451610 w 6004560"/>
              <a:gd name="connsiteY2" fmla="*/ 1020909 h 2153226"/>
              <a:gd name="connsiteX3" fmla="*/ 2163128 w 6004560"/>
              <a:gd name="connsiteY3" fmla="*/ 350256 h 2153226"/>
              <a:gd name="connsiteX4" fmla="*/ 2642234 w 6004560"/>
              <a:gd name="connsiteY4" fmla="*/ 107736 h 2153226"/>
              <a:gd name="connsiteX5" fmla="*/ 3516630 w 6004560"/>
              <a:gd name="connsiteY5" fmla="*/ 2382 h 2153226"/>
              <a:gd name="connsiteX6" fmla="*/ 4226243 w 6004560"/>
              <a:gd name="connsiteY6" fmla="*/ 222700 h 2153226"/>
              <a:gd name="connsiteX7" fmla="*/ 5213985 w 6004560"/>
              <a:gd name="connsiteY7" fmla="*/ 192896 h 2153226"/>
              <a:gd name="connsiteX8" fmla="*/ 6004560 w 6004560"/>
              <a:gd name="connsiteY8" fmla="*/ 1123751 h 2153226"/>
              <a:gd name="connsiteX0" fmla="*/ 0 w 6004560"/>
              <a:gd name="connsiteY0" fmla="*/ 2127954 h 2128729"/>
              <a:gd name="connsiteX1" fmla="*/ 698182 w 6004560"/>
              <a:gd name="connsiteY1" fmla="*/ 1971773 h 2128729"/>
              <a:gd name="connsiteX2" fmla="*/ 1451610 w 6004560"/>
              <a:gd name="connsiteY2" fmla="*/ 996412 h 2128729"/>
              <a:gd name="connsiteX3" fmla="*/ 2163128 w 6004560"/>
              <a:gd name="connsiteY3" fmla="*/ 325759 h 2128729"/>
              <a:gd name="connsiteX4" fmla="*/ 2642234 w 6004560"/>
              <a:gd name="connsiteY4" fmla="*/ 83239 h 2128729"/>
              <a:gd name="connsiteX5" fmla="*/ 3521393 w 6004560"/>
              <a:gd name="connsiteY5" fmla="*/ 4546 h 2128729"/>
              <a:gd name="connsiteX6" fmla="*/ 4226243 w 6004560"/>
              <a:gd name="connsiteY6" fmla="*/ 198203 h 2128729"/>
              <a:gd name="connsiteX7" fmla="*/ 5213985 w 6004560"/>
              <a:gd name="connsiteY7" fmla="*/ 168399 h 2128729"/>
              <a:gd name="connsiteX8" fmla="*/ 6004560 w 6004560"/>
              <a:gd name="connsiteY8" fmla="*/ 1099254 h 2128729"/>
              <a:gd name="connsiteX0" fmla="*/ 0 w 6004560"/>
              <a:gd name="connsiteY0" fmla="*/ 2127954 h 2128729"/>
              <a:gd name="connsiteX1" fmla="*/ 698182 w 6004560"/>
              <a:gd name="connsiteY1" fmla="*/ 1971773 h 2128729"/>
              <a:gd name="connsiteX2" fmla="*/ 1451610 w 6004560"/>
              <a:gd name="connsiteY2" fmla="*/ 996412 h 2128729"/>
              <a:gd name="connsiteX3" fmla="*/ 2163128 w 6004560"/>
              <a:gd name="connsiteY3" fmla="*/ 325759 h 2128729"/>
              <a:gd name="connsiteX4" fmla="*/ 2642234 w 6004560"/>
              <a:gd name="connsiteY4" fmla="*/ 83239 h 2128729"/>
              <a:gd name="connsiteX5" fmla="*/ 3521393 w 6004560"/>
              <a:gd name="connsiteY5" fmla="*/ 4546 h 2128729"/>
              <a:gd name="connsiteX6" fmla="*/ 4226243 w 6004560"/>
              <a:gd name="connsiteY6" fmla="*/ 198203 h 2128729"/>
              <a:gd name="connsiteX7" fmla="*/ 4671060 w 6004560"/>
              <a:gd name="connsiteY7" fmla="*/ 168399 h 2128729"/>
              <a:gd name="connsiteX8" fmla="*/ 6004560 w 6004560"/>
              <a:gd name="connsiteY8" fmla="*/ 1099254 h 2128729"/>
              <a:gd name="connsiteX0" fmla="*/ 0 w 6004560"/>
              <a:gd name="connsiteY0" fmla="*/ 2127954 h 2128729"/>
              <a:gd name="connsiteX1" fmla="*/ 698182 w 6004560"/>
              <a:gd name="connsiteY1" fmla="*/ 1971773 h 2128729"/>
              <a:gd name="connsiteX2" fmla="*/ 1451610 w 6004560"/>
              <a:gd name="connsiteY2" fmla="*/ 996412 h 2128729"/>
              <a:gd name="connsiteX3" fmla="*/ 2163128 w 6004560"/>
              <a:gd name="connsiteY3" fmla="*/ 325759 h 2128729"/>
              <a:gd name="connsiteX4" fmla="*/ 2642234 w 6004560"/>
              <a:gd name="connsiteY4" fmla="*/ 83239 h 2128729"/>
              <a:gd name="connsiteX5" fmla="*/ 3521393 w 6004560"/>
              <a:gd name="connsiteY5" fmla="*/ 4546 h 2128729"/>
              <a:gd name="connsiteX6" fmla="*/ 4226243 w 6004560"/>
              <a:gd name="connsiteY6" fmla="*/ 198203 h 2128729"/>
              <a:gd name="connsiteX7" fmla="*/ 4671060 w 6004560"/>
              <a:gd name="connsiteY7" fmla="*/ 168399 h 2128729"/>
              <a:gd name="connsiteX8" fmla="*/ 5323523 w 6004560"/>
              <a:gd name="connsiteY8" fmla="*/ 621630 h 2128729"/>
              <a:gd name="connsiteX9" fmla="*/ 6004560 w 6004560"/>
              <a:gd name="connsiteY9" fmla="*/ 1099254 h 2128729"/>
              <a:gd name="connsiteX0" fmla="*/ 0 w 6004560"/>
              <a:gd name="connsiteY0" fmla="*/ 2127954 h 2128729"/>
              <a:gd name="connsiteX1" fmla="*/ 698182 w 6004560"/>
              <a:gd name="connsiteY1" fmla="*/ 1971773 h 2128729"/>
              <a:gd name="connsiteX2" fmla="*/ 1451610 w 6004560"/>
              <a:gd name="connsiteY2" fmla="*/ 996412 h 2128729"/>
              <a:gd name="connsiteX3" fmla="*/ 2163128 w 6004560"/>
              <a:gd name="connsiteY3" fmla="*/ 325759 h 2128729"/>
              <a:gd name="connsiteX4" fmla="*/ 2642234 w 6004560"/>
              <a:gd name="connsiteY4" fmla="*/ 83239 h 2128729"/>
              <a:gd name="connsiteX5" fmla="*/ 3521393 w 6004560"/>
              <a:gd name="connsiteY5" fmla="*/ 4546 h 2128729"/>
              <a:gd name="connsiteX6" fmla="*/ 4226243 w 6004560"/>
              <a:gd name="connsiteY6" fmla="*/ 198203 h 2128729"/>
              <a:gd name="connsiteX7" fmla="*/ 4671060 w 6004560"/>
              <a:gd name="connsiteY7" fmla="*/ 168399 h 2128729"/>
              <a:gd name="connsiteX8" fmla="*/ 4885373 w 6004560"/>
              <a:gd name="connsiteY8" fmla="*/ 363911 h 2128729"/>
              <a:gd name="connsiteX9" fmla="*/ 5323523 w 6004560"/>
              <a:gd name="connsiteY9" fmla="*/ 621630 h 2128729"/>
              <a:gd name="connsiteX10" fmla="*/ 6004560 w 6004560"/>
              <a:gd name="connsiteY10" fmla="*/ 1099254 h 2128729"/>
              <a:gd name="connsiteX0" fmla="*/ 0 w 6004560"/>
              <a:gd name="connsiteY0" fmla="*/ 2127954 h 2128729"/>
              <a:gd name="connsiteX1" fmla="*/ 698182 w 6004560"/>
              <a:gd name="connsiteY1" fmla="*/ 1971773 h 2128729"/>
              <a:gd name="connsiteX2" fmla="*/ 1451610 w 6004560"/>
              <a:gd name="connsiteY2" fmla="*/ 996412 h 2128729"/>
              <a:gd name="connsiteX3" fmla="*/ 2163128 w 6004560"/>
              <a:gd name="connsiteY3" fmla="*/ 325759 h 2128729"/>
              <a:gd name="connsiteX4" fmla="*/ 2642234 w 6004560"/>
              <a:gd name="connsiteY4" fmla="*/ 83239 h 2128729"/>
              <a:gd name="connsiteX5" fmla="*/ 3521393 w 6004560"/>
              <a:gd name="connsiteY5" fmla="*/ 4546 h 2128729"/>
              <a:gd name="connsiteX6" fmla="*/ 4226243 w 6004560"/>
              <a:gd name="connsiteY6" fmla="*/ 198203 h 2128729"/>
              <a:gd name="connsiteX7" fmla="*/ 4671060 w 6004560"/>
              <a:gd name="connsiteY7" fmla="*/ 168399 h 2128729"/>
              <a:gd name="connsiteX8" fmla="*/ 5033010 w 6004560"/>
              <a:gd name="connsiteY8" fmla="*/ 350580 h 2128729"/>
              <a:gd name="connsiteX9" fmla="*/ 5323523 w 6004560"/>
              <a:gd name="connsiteY9" fmla="*/ 621630 h 2128729"/>
              <a:gd name="connsiteX10" fmla="*/ 6004560 w 6004560"/>
              <a:gd name="connsiteY10" fmla="*/ 1099254 h 2128729"/>
              <a:gd name="connsiteX0" fmla="*/ 0 w 6004560"/>
              <a:gd name="connsiteY0" fmla="*/ 2127954 h 2128729"/>
              <a:gd name="connsiteX1" fmla="*/ 698182 w 6004560"/>
              <a:gd name="connsiteY1" fmla="*/ 1971773 h 2128729"/>
              <a:gd name="connsiteX2" fmla="*/ 1451610 w 6004560"/>
              <a:gd name="connsiteY2" fmla="*/ 996412 h 2128729"/>
              <a:gd name="connsiteX3" fmla="*/ 2163128 w 6004560"/>
              <a:gd name="connsiteY3" fmla="*/ 325759 h 2128729"/>
              <a:gd name="connsiteX4" fmla="*/ 2642234 w 6004560"/>
              <a:gd name="connsiteY4" fmla="*/ 83239 h 2128729"/>
              <a:gd name="connsiteX5" fmla="*/ 3521393 w 6004560"/>
              <a:gd name="connsiteY5" fmla="*/ 4546 h 2128729"/>
              <a:gd name="connsiteX6" fmla="*/ 4226243 w 6004560"/>
              <a:gd name="connsiteY6" fmla="*/ 198203 h 2128729"/>
              <a:gd name="connsiteX7" fmla="*/ 4671060 w 6004560"/>
              <a:gd name="connsiteY7" fmla="*/ 168399 h 2128729"/>
              <a:gd name="connsiteX8" fmla="*/ 5033010 w 6004560"/>
              <a:gd name="connsiteY8" fmla="*/ 350580 h 2128729"/>
              <a:gd name="connsiteX9" fmla="*/ 5380673 w 6004560"/>
              <a:gd name="connsiteY9" fmla="*/ 621630 h 2128729"/>
              <a:gd name="connsiteX10" fmla="*/ 6004560 w 6004560"/>
              <a:gd name="connsiteY10" fmla="*/ 1099254 h 2128729"/>
              <a:gd name="connsiteX0" fmla="*/ 0 w 6004560"/>
              <a:gd name="connsiteY0" fmla="*/ 2127954 h 2128729"/>
              <a:gd name="connsiteX1" fmla="*/ 698182 w 6004560"/>
              <a:gd name="connsiteY1" fmla="*/ 1971773 h 2128729"/>
              <a:gd name="connsiteX2" fmla="*/ 1451610 w 6004560"/>
              <a:gd name="connsiteY2" fmla="*/ 996412 h 2128729"/>
              <a:gd name="connsiteX3" fmla="*/ 2163128 w 6004560"/>
              <a:gd name="connsiteY3" fmla="*/ 325759 h 2128729"/>
              <a:gd name="connsiteX4" fmla="*/ 2642234 w 6004560"/>
              <a:gd name="connsiteY4" fmla="*/ 83239 h 2128729"/>
              <a:gd name="connsiteX5" fmla="*/ 3521393 w 6004560"/>
              <a:gd name="connsiteY5" fmla="*/ 4546 h 2128729"/>
              <a:gd name="connsiteX6" fmla="*/ 4226243 w 6004560"/>
              <a:gd name="connsiteY6" fmla="*/ 198203 h 2128729"/>
              <a:gd name="connsiteX7" fmla="*/ 4671060 w 6004560"/>
              <a:gd name="connsiteY7" fmla="*/ 168399 h 2128729"/>
              <a:gd name="connsiteX8" fmla="*/ 5128260 w 6004560"/>
              <a:gd name="connsiteY8" fmla="*/ 381684 h 2128729"/>
              <a:gd name="connsiteX9" fmla="*/ 5380673 w 6004560"/>
              <a:gd name="connsiteY9" fmla="*/ 621630 h 2128729"/>
              <a:gd name="connsiteX10" fmla="*/ 6004560 w 6004560"/>
              <a:gd name="connsiteY10" fmla="*/ 1099254 h 2128729"/>
              <a:gd name="connsiteX0" fmla="*/ 0 w 6004560"/>
              <a:gd name="connsiteY0" fmla="*/ 2127954 h 2128729"/>
              <a:gd name="connsiteX1" fmla="*/ 698182 w 6004560"/>
              <a:gd name="connsiteY1" fmla="*/ 1971773 h 2128729"/>
              <a:gd name="connsiteX2" fmla="*/ 1451610 w 6004560"/>
              <a:gd name="connsiteY2" fmla="*/ 996412 h 2128729"/>
              <a:gd name="connsiteX3" fmla="*/ 2163128 w 6004560"/>
              <a:gd name="connsiteY3" fmla="*/ 325759 h 2128729"/>
              <a:gd name="connsiteX4" fmla="*/ 2642234 w 6004560"/>
              <a:gd name="connsiteY4" fmla="*/ 83239 h 2128729"/>
              <a:gd name="connsiteX5" fmla="*/ 3521393 w 6004560"/>
              <a:gd name="connsiteY5" fmla="*/ 4546 h 2128729"/>
              <a:gd name="connsiteX6" fmla="*/ 4226243 w 6004560"/>
              <a:gd name="connsiteY6" fmla="*/ 198203 h 2128729"/>
              <a:gd name="connsiteX7" fmla="*/ 4671060 w 6004560"/>
              <a:gd name="connsiteY7" fmla="*/ 168399 h 2128729"/>
              <a:gd name="connsiteX8" fmla="*/ 5128260 w 6004560"/>
              <a:gd name="connsiteY8" fmla="*/ 381684 h 2128729"/>
              <a:gd name="connsiteX9" fmla="*/ 5447348 w 6004560"/>
              <a:gd name="connsiteY9" fmla="*/ 630517 h 2128729"/>
              <a:gd name="connsiteX10" fmla="*/ 6004560 w 6004560"/>
              <a:gd name="connsiteY10" fmla="*/ 1099254 h 2128729"/>
              <a:gd name="connsiteX0" fmla="*/ 0 w 6004560"/>
              <a:gd name="connsiteY0" fmla="*/ 2127954 h 2128729"/>
              <a:gd name="connsiteX1" fmla="*/ 698182 w 6004560"/>
              <a:gd name="connsiteY1" fmla="*/ 1971773 h 2128729"/>
              <a:gd name="connsiteX2" fmla="*/ 1451610 w 6004560"/>
              <a:gd name="connsiteY2" fmla="*/ 996412 h 2128729"/>
              <a:gd name="connsiteX3" fmla="*/ 2163128 w 6004560"/>
              <a:gd name="connsiteY3" fmla="*/ 325759 h 2128729"/>
              <a:gd name="connsiteX4" fmla="*/ 2642234 w 6004560"/>
              <a:gd name="connsiteY4" fmla="*/ 83239 h 2128729"/>
              <a:gd name="connsiteX5" fmla="*/ 3521393 w 6004560"/>
              <a:gd name="connsiteY5" fmla="*/ 4546 h 2128729"/>
              <a:gd name="connsiteX6" fmla="*/ 4226243 w 6004560"/>
              <a:gd name="connsiteY6" fmla="*/ 198203 h 2128729"/>
              <a:gd name="connsiteX7" fmla="*/ 4671060 w 6004560"/>
              <a:gd name="connsiteY7" fmla="*/ 168399 h 2128729"/>
              <a:gd name="connsiteX8" fmla="*/ 5128260 w 6004560"/>
              <a:gd name="connsiteY8" fmla="*/ 381684 h 2128729"/>
              <a:gd name="connsiteX9" fmla="*/ 5580698 w 6004560"/>
              <a:gd name="connsiteY9" fmla="*/ 554979 h 2128729"/>
              <a:gd name="connsiteX10" fmla="*/ 6004560 w 6004560"/>
              <a:gd name="connsiteY10" fmla="*/ 1099254 h 2128729"/>
              <a:gd name="connsiteX0" fmla="*/ 0 w 6004560"/>
              <a:gd name="connsiteY0" fmla="*/ 2127954 h 2128729"/>
              <a:gd name="connsiteX1" fmla="*/ 698182 w 6004560"/>
              <a:gd name="connsiteY1" fmla="*/ 1971773 h 2128729"/>
              <a:gd name="connsiteX2" fmla="*/ 1451610 w 6004560"/>
              <a:gd name="connsiteY2" fmla="*/ 996412 h 2128729"/>
              <a:gd name="connsiteX3" fmla="*/ 2163128 w 6004560"/>
              <a:gd name="connsiteY3" fmla="*/ 325759 h 2128729"/>
              <a:gd name="connsiteX4" fmla="*/ 2642234 w 6004560"/>
              <a:gd name="connsiteY4" fmla="*/ 83239 h 2128729"/>
              <a:gd name="connsiteX5" fmla="*/ 3521393 w 6004560"/>
              <a:gd name="connsiteY5" fmla="*/ 4546 h 2128729"/>
              <a:gd name="connsiteX6" fmla="*/ 4226243 w 6004560"/>
              <a:gd name="connsiteY6" fmla="*/ 198203 h 2128729"/>
              <a:gd name="connsiteX7" fmla="*/ 4671060 w 6004560"/>
              <a:gd name="connsiteY7" fmla="*/ 168399 h 2128729"/>
              <a:gd name="connsiteX8" fmla="*/ 5171123 w 6004560"/>
              <a:gd name="connsiteY8" fmla="*/ 319476 h 2128729"/>
              <a:gd name="connsiteX9" fmla="*/ 5580698 w 6004560"/>
              <a:gd name="connsiteY9" fmla="*/ 554979 h 2128729"/>
              <a:gd name="connsiteX10" fmla="*/ 6004560 w 6004560"/>
              <a:gd name="connsiteY10" fmla="*/ 1099254 h 2128729"/>
              <a:gd name="connsiteX0" fmla="*/ 0 w 6004560"/>
              <a:gd name="connsiteY0" fmla="*/ 2127954 h 2128729"/>
              <a:gd name="connsiteX1" fmla="*/ 698182 w 6004560"/>
              <a:gd name="connsiteY1" fmla="*/ 1971773 h 2128729"/>
              <a:gd name="connsiteX2" fmla="*/ 1451610 w 6004560"/>
              <a:gd name="connsiteY2" fmla="*/ 996412 h 2128729"/>
              <a:gd name="connsiteX3" fmla="*/ 2163128 w 6004560"/>
              <a:gd name="connsiteY3" fmla="*/ 325759 h 2128729"/>
              <a:gd name="connsiteX4" fmla="*/ 2642234 w 6004560"/>
              <a:gd name="connsiteY4" fmla="*/ 83239 h 2128729"/>
              <a:gd name="connsiteX5" fmla="*/ 3521393 w 6004560"/>
              <a:gd name="connsiteY5" fmla="*/ 4546 h 2128729"/>
              <a:gd name="connsiteX6" fmla="*/ 4226243 w 6004560"/>
              <a:gd name="connsiteY6" fmla="*/ 198203 h 2128729"/>
              <a:gd name="connsiteX7" fmla="*/ 4671060 w 6004560"/>
              <a:gd name="connsiteY7" fmla="*/ 168399 h 2128729"/>
              <a:gd name="connsiteX8" fmla="*/ 5171123 w 6004560"/>
              <a:gd name="connsiteY8" fmla="*/ 319476 h 2128729"/>
              <a:gd name="connsiteX9" fmla="*/ 5580698 w 6004560"/>
              <a:gd name="connsiteY9" fmla="*/ 554979 h 2128729"/>
              <a:gd name="connsiteX10" fmla="*/ 6004560 w 6004560"/>
              <a:gd name="connsiteY10" fmla="*/ 1099254 h 2128729"/>
              <a:gd name="connsiteX0" fmla="*/ 0 w 6004560"/>
              <a:gd name="connsiteY0" fmla="*/ 2127954 h 2128729"/>
              <a:gd name="connsiteX1" fmla="*/ 698182 w 6004560"/>
              <a:gd name="connsiteY1" fmla="*/ 1971773 h 2128729"/>
              <a:gd name="connsiteX2" fmla="*/ 1451610 w 6004560"/>
              <a:gd name="connsiteY2" fmla="*/ 996412 h 2128729"/>
              <a:gd name="connsiteX3" fmla="*/ 2163128 w 6004560"/>
              <a:gd name="connsiteY3" fmla="*/ 325759 h 2128729"/>
              <a:gd name="connsiteX4" fmla="*/ 2642234 w 6004560"/>
              <a:gd name="connsiteY4" fmla="*/ 83239 h 2128729"/>
              <a:gd name="connsiteX5" fmla="*/ 3521393 w 6004560"/>
              <a:gd name="connsiteY5" fmla="*/ 4546 h 2128729"/>
              <a:gd name="connsiteX6" fmla="*/ 4226243 w 6004560"/>
              <a:gd name="connsiteY6" fmla="*/ 198203 h 2128729"/>
              <a:gd name="connsiteX7" fmla="*/ 4671060 w 6004560"/>
              <a:gd name="connsiteY7" fmla="*/ 168399 h 2128729"/>
              <a:gd name="connsiteX8" fmla="*/ 5171123 w 6004560"/>
              <a:gd name="connsiteY8" fmla="*/ 319476 h 2128729"/>
              <a:gd name="connsiteX9" fmla="*/ 5580698 w 6004560"/>
              <a:gd name="connsiteY9" fmla="*/ 554979 h 2128729"/>
              <a:gd name="connsiteX10" fmla="*/ 6004560 w 6004560"/>
              <a:gd name="connsiteY10" fmla="*/ 1099254 h 2128729"/>
              <a:gd name="connsiteX0" fmla="*/ 0 w 6004560"/>
              <a:gd name="connsiteY0" fmla="*/ 2127954 h 2128729"/>
              <a:gd name="connsiteX1" fmla="*/ 698182 w 6004560"/>
              <a:gd name="connsiteY1" fmla="*/ 1971773 h 2128729"/>
              <a:gd name="connsiteX2" fmla="*/ 1451610 w 6004560"/>
              <a:gd name="connsiteY2" fmla="*/ 996412 h 2128729"/>
              <a:gd name="connsiteX3" fmla="*/ 2163128 w 6004560"/>
              <a:gd name="connsiteY3" fmla="*/ 325759 h 2128729"/>
              <a:gd name="connsiteX4" fmla="*/ 2642234 w 6004560"/>
              <a:gd name="connsiteY4" fmla="*/ 83239 h 2128729"/>
              <a:gd name="connsiteX5" fmla="*/ 3521393 w 6004560"/>
              <a:gd name="connsiteY5" fmla="*/ 4546 h 2128729"/>
              <a:gd name="connsiteX6" fmla="*/ 4226243 w 6004560"/>
              <a:gd name="connsiteY6" fmla="*/ 198203 h 2128729"/>
              <a:gd name="connsiteX7" fmla="*/ 4671060 w 6004560"/>
              <a:gd name="connsiteY7" fmla="*/ 168399 h 2128729"/>
              <a:gd name="connsiteX8" fmla="*/ 5171123 w 6004560"/>
              <a:gd name="connsiteY8" fmla="*/ 319476 h 2128729"/>
              <a:gd name="connsiteX9" fmla="*/ 5580698 w 6004560"/>
              <a:gd name="connsiteY9" fmla="*/ 554979 h 2128729"/>
              <a:gd name="connsiteX10" fmla="*/ 6004560 w 6004560"/>
              <a:gd name="connsiteY10" fmla="*/ 1099254 h 2128729"/>
              <a:gd name="connsiteX0" fmla="*/ 0 w 6004560"/>
              <a:gd name="connsiteY0" fmla="*/ 2127954 h 2128729"/>
              <a:gd name="connsiteX1" fmla="*/ 698182 w 6004560"/>
              <a:gd name="connsiteY1" fmla="*/ 1971773 h 2128729"/>
              <a:gd name="connsiteX2" fmla="*/ 1451610 w 6004560"/>
              <a:gd name="connsiteY2" fmla="*/ 996412 h 2128729"/>
              <a:gd name="connsiteX3" fmla="*/ 2163128 w 6004560"/>
              <a:gd name="connsiteY3" fmla="*/ 325759 h 2128729"/>
              <a:gd name="connsiteX4" fmla="*/ 2642234 w 6004560"/>
              <a:gd name="connsiteY4" fmla="*/ 83239 h 2128729"/>
              <a:gd name="connsiteX5" fmla="*/ 3521393 w 6004560"/>
              <a:gd name="connsiteY5" fmla="*/ 4546 h 2128729"/>
              <a:gd name="connsiteX6" fmla="*/ 4226243 w 6004560"/>
              <a:gd name="connsiteY6" fmla="*/ 198203 h 2128729"/>
              <a:gd name="connsiteX7" fmla="*/ 4671060 w 6004560"/>
              <a:gd name="connsiteY7" fmla="*/ 168399 h 2128729"/>
              <a:gd name="connsiteX8" fmla="*/ 5171123 w 6004560"/>
              <a:gd name="connsiteY8" fmla="*/ 319476 h 2128729"/>
              <a:gd name="connsiteX9" fmla="*/ 5580698 w 6004560"/>
              <a:gd name="connsiteY9" fmla="*/ 554979 h 2128729"/>
              <a:gd name="connsiteX10" fmla="*/ 6004560 w 6004560"/>
              <a:gd name="connsiteY10" fmla="*/ 1099254 h 2128729"/>
              <a:gd name="connsiteX0" fmla="*/ 0 w 6004560"/>
              <a:gd name="connsiteY0" fmla="*/ 2127954 h 2128729"/>
              <a:gd name="connsiteX1" fmla="*/ 698182 w 6004560"/>
              <a:gd name="connsiteY1" fmla="*/ 1971773 h 2128729"/>
              <a:gd name="connsiteX2" fmla="*/ 1451610 w 6004560"/>
              <a:gd name="connsiteY2" fmla="*/ 996412 h 2128729"/>
              <a:gd name="connsiteX3" fmla="*/ 2163128 w 6004560"/>
              <a:gd name="connsiteY3" fmla="*/ 325759 h 2128729"/>
              <a:gd name="connsiteX4" fmla="*/ 2642234 w 6004560"/>
              <a:gd name="connsiteY4" fmla="*/ 83239 h 2128729"/>
              <a:gd name="connsiteX5" fmla="*/ 3521393 w 6004560"/>
              <a:gd name="connsiteY5" fmla="*/ 4546 h 2128729"/>
              <a:gd name="connsiteX6" fmla="*/ 4226243 w 6004560"/>
              <a:gd name="connsiteY6" fmla="*/ 198203 h 2128729"/>
              <a:gd name="connsiteX7" fmla="*/ 4671060 w 6004560"/>
              <a:gd name="connsiteY7" fmla="*/ 168399 h 2128729"/>
              <a:gd name="connsiteX8" fmla="*/ 5171123 w 6004560"/>
              <a:gd name="connsiteY8" fmla="*/ 319476 h 2128729"/>
              <a:gd name="connsiteX9" fmla="*/ 5580698 w 6004560"/>
              <a:gd name="connsiteY9" fmla="*/ 554979 h 2128729"/>
              <a:gd name="connsiteX10" fmla="*/ 6004560 w 6004560"/>
              <a:gd name="connsiteY10" fmla="*/ 1099254 h 2128729"/>
              <a:gd name="connsiteX0" fmla="*/ 0 w 6004560"/>
              <a:gd name="connsiteY0" fmla="*/ 2123963 h 2124738"/>
              <a:gd name="connsiteX1" fmla="*/ 698182 w 6004560"/>
              <a:gd name="connsiteY1" fmla="*/ 1967782 h 2124738"/>
              <a:gd name="connsiteX2" fmla="*/ 1451610 w 6004560"/>
              <a:gd name="connsiteY2" fmla="*/ 992421 h 2124738"/>
              <a:gd name="connsiteX3" fmla="*/ 2163128 w 6004560"/>
              <a:gd name="connsiteY3" fmla="*/ 321768 h 2124738"/>
              <a:gd name="connsiteX4" fmla="*/ 2642234 w 6004560"/>
              <a:gd name="connsiteY4" fmla="*/ 79248 h 2124738"/>
              <a:gd name="connsiteX5" fmla="*/ 3521393 w 6004560"/>
              <a:gd name="connsiteY5" fmla="*/ 555 h 2124738"/>
              <a:gd name="connsiteX6" fmla="*/ 4178618 w 6004560"/>
              <a:gd name="connsiteY6" fmla="*/ 109787 h 2124738"/>
              <a:gd name="connsiteX7" fmla="*/ 4671060 w 6004560"/>
              <a:gd name="connsiteY7" fmla="*/ 164408 h 2124738"/>
              <a:gd name="connsiteX8" fmla="*/ 5171123 w 6004560"/>
              <a:gd name="connsiteY8" fmla="*/ 315485 h 2124738"/>
              <a:gd name="connsiteX9" fmla="*/ 5580698 w 6004560"/>
              <a:gd name="connsiteY9" fmla="*/ 550988 h 2124738"/>
              <a:gd name="connsiteX10" fmla="*/ 6004560 w 6004560"/>
              <a:gd name="connsiteY10" fmla="*/ 1095263 h 2124738"/>
              <a:gd name="connsiteX0" fmla="*/ 0 w 6004560"/>
              <a:gd name="connsiteY0" fmla="*/ 2131989 h 2132764"/>
              <a:gd name="connsiteX1" fmla="*/ 698182 w 6004560"/>
              <a:gd name="connsiteY1" fmla="*/ 1975808 h 2132764"/>
              <a:gd name="connsiteX2" fmla="*/ 1451610 w 6004560"/>
              <a:gd name="connsiteY2" fmla="*/ 1000447 h 2132764"/>
              <a:gd name="connsiteX3" fmla="*/ 2163128 w 6004560"/>
              <a:gd name="connsiteY3" fmla="*/ 329794 h 2132764"/>
              <a:gd name="connsiteX4" fmla="*/ 2642234 w 6004560"/>
              <a:gd name="connsiteY4" fmla="*/ 87274 h 2132764"/>
              <a:gd name="connsiteX5" fmla="*/ 3521393 w 6004560"/>
              <a:gd name="connsiteY5" fmla="*/ 8581 h 2132764"/>
              <a:gd name="connsiteX6" fmla="*/ 4169093 w 6004560"/>
              <a:gd name="connsiteY6" fmla="*/ 268889 h 2132764"/>
              <a:gd name="connsiteX7" fmla="*/ 4671060 w 6004560"/>
              <a:gd name="connsiteY7" fmla="*/ 172434 h 2132764"/>
              <a:gd name="connsiteX8" fmla="*/ 5171123 w 6004560"/>
              <a:gd name="connsiteY8" fmla="*/ 323511 h 2132764"/>
              <a:gd name="connsiteX9" fmla="*/ 5580698 w 6004560"/>
              <a:gd name="connsiteY9" fmla="*/ 559014 h 2132764"/>
              <a:gd name="connsiteX10" fmla="*/ 6004560 w 6004560"/>
              <a:gd name="connsiteY10" fmla="*/ 1103289 h 2132764"/>
              <a:gd name="connsiteX0" fmla="*/ 0 w 6004560"/>
              <a:gd name="connsiteY0" fmla="*/ 2131989 h 2132764"/>
              <a:gd name="connsiteX1" fmla="*/ 698182 w 6004560"/>
              <a:gd name="connsiteY1" fmla="*/ 1975808 h 2132764"/>
              <a:gd name="connsiteX2" fmla="*/ 1451610 w 6004560"/>
              <a:gd name="connsiteY2" fmla="*/ 1000447 h 2132764"/>
              <a:gd name="connsiteX3" fmla="*/ 2163128 w 6004560"/>
              <a:gd name="connsiteY3" fmla="*/ 329794 h 2132764"/>
              <a:gd name="connsiteX4" fmla="*/ 2642234 w 6004560"/>
              <a:gd name="connsiteY4" fmla="*/ 87274 h 2132764"/>
              <a:gd name="connsiteX5" fmla="*/ 3521393 w 6004560"/>
              <a:gd name="connsiteY5" fmla="*/ 8581 h 2132764"/>
              <a:gd name="connsiteX6" fmla="*/ 4169093 w 6004560"/>
              <a:gd name="connsiteY6" fmla="*/ 268889 h 2132764"/>
              <a:gd name="connsiteX7" fmla="*/ 4494848 w 6004560"/>
              <a:gd name="connsiteY7" fmla="*/ 123556 h 2132764"/>
              <a:gd name="connsiteX8" fmla="*/ 5171123 w 6004560"/>
              <a:gd name="connsiteY8" fmla="*/ 323511 h 2132764"/>
              <a:gd name="connsiteX9" fmla="*/ 5580698 w 6004560"/>
              <a:gd name="connsiteY9" fmla="*/ 559014 h 2132764"/>
              <a:gd name="connsiteX10" fmla="*/ 6004560 w 6004560"/>
              <a:gd name="connsiteY10" fmla="*/ 1103289 h 2132764"/>
              <a:gd name="connsiteX0" fmla="*/ 0 w 6004560"/>
              <a:gd name="connsiteY0" fmla="*/ 2144234 h 2145009"/>
              <a:gd name="connsiteX1" fmla="*/ 698182 w 6004560"/>
              <a:gd name="connsiteY1" fmla="*/ 1988053 h 2145009"/>
              <a:gd name="connsiteX2" fmla="*/ 1451610 w 6004560"/>
              <a:gd name="connsiteY2" fmla="*/ 1012692 h 2145009"/>
              <a:gd name="connsiteX3" fmla="*/ 2163128 w 6004560"/>
              <a:gd name="connsiteY3" fmla="*/ 342039 h 2145009"/>
              <a:gd name="connsiteX4" fmla="*/ 2642234 w 6004560"/>
              <a:gd name="connsiteY4" fmla="*/ 99519 h 2145009"/>
              <a:gd name="connsiteX5" fmla="*/ 3521393 w 6004560"/>
              <a:gd name="connsiteY5" fmla="*/ 20826 h 2145009"/>
              <a:gd name="connsiteX6" fmla="*/ 4183381 w 6004560"/>
              <a:gd name="connsiteY6" fmla="*/ 463315 h 2145009"/>
              <a:gd name="connsiteX7" fmla="*/ 4494848 w 6004560"/>
              <a:gd name="connsiteY7" fmla="*/ 135801 h 2145009"/>
              <a:gd name="connsiteX8" fmla="*/ 5171123 w 6004560"/>
              <a:gd name="connsiteY8" fmla="*/ 335756 h 2145009"/>
              <a:gd name="connsiteX9" fmla="*/ 5580698 w 6004560"/>
              <a:gd name="connsiteY9" fmla="*/ 571259 h 2145009"/>
              <a:gd name="connsiteX10" fmla="*/ 6004560 w 6004560"/>
              <a:gd name="connsiteY10" fmla="*/ 1115534 h 2145009"/>
              <a:gd name="connsiteX0" fmla="*/ 0 w 6004560"/>
              <a:gd name="connsiteY0" fmla="*/ 2125448 h 2126223"/>
              <a:gd name="connsiteX1" fmla="*/ 698182 w 6004560"/>
              <a:gd name="connsiteY1" fmla="*/ 1969267 h 2126223"/>
              <a:gd name="connsiteX2" fmla="*/ 1451610 w 6004560"/>
              <a:gd name="connsiteY2" fmla="*/ 993906 h 2126223"/>
              <a:gd name="connsiteX3" fmla="*/ 2163128 w 6004560"/>
              <a:gd name="connsiteY3" fmla="*/ 323253 h 2126223"/>
              <a:gd name="connsiteX4" fmla="*/ 2642234 w 6004560"/>
              <a:gd name="connsiteY4" fmla="*/ 80733 h 2126223"/>
              <a:gd name="connsiteX5" fmla="*/ 3521393 w 6004560"/>
              <a:gd name="connsiteY5" fmla="*/ 2040 h 2126223"/>
              <a:gd name="connsiteX6" fmla="*/ 3851910 w 6004560"/>
              <a:gd name="connsiteY6" fmla="*/ 148119 h 2126223"/>
              <a:gd name="connsiteX7" fmla="*/ 4183381 w 6004560"/>
              <a:gd name="connsiteY7" fmla="*/ 444529 h 2126223"/>
              <a:gd name="connsiteX8" fmla="*/ 4494848 w 6004560"/>
              <a:gd name="connsiteY8" fmla="*/ 117015 h 2126223"/>
              <a:gd name="connsiteX9" fmla="*/ 5171123 w 6004560"/>
              <a:gd name="connsiteY9" fmla="*/ 316970 h 2126223"/>
              <a:gd name="connsiteX10" fmla="*/ 5580698 w 6004560"/>
              <a:gd name="connsiteY10" fmla="*/ 552473 h 2126223"/>
              <a:gd name="connsiteX11" fmla="*/ 6004560 w 6004560"/>
              <a:gd name="connsiteY11" fmla="*/ 1096748 h 2126223"/>
              <a:gd name="connsiteX0" fmla="*/ 0 w 6004560"/>
              <a:gd name="connsiteY0" fmla="*/ 2144234 h 2145009"/>
              <a:gd name="connsiteX1" fmla="*/ 698182 w 6004560"/>
              <a:gd name="connsiteY1" fmla="*/ 1988053 h 2145009"/>
              <a:gd name="connsiteX2" fmla="*/ 1451610 w 6004560"/>
              <a:gd name="connsiteY2" fmla="*/ 1012692 h 2145009"/>
              <a:gd name="connsiteX3" fmla="*/ 2163128 w 6004560"/>
              <a:gd name="connsiteY3" fmla="*/ 342039 h 2145009"/>
              <a:gd name="connsiteX4" fmla="*/ 2642234 w 6004560"/>
              <a:gd name="connsiteY4" fmla="*/ 99519 h 2145009"/>
              <a:gd name="connsiteX5" fmla="*/ 3521393 w 6004560"/>
              <a:gd name="connsiteY5" fmla="*/ 20826 h 2145009"/>
              <a:gd name="connsiteX6" fmla="*/ 4183381 w 6004560"/>
              <a:gd name="connsiteY6" fmla="*/ 463315 h 2145009"/>
              <a:gd name="connsiteX7" fmla="*/ 4494848 w 6004560"/>
              <a:gd name="connsiteY7" fmla="*/ 135801 h 2145009"/>
              <a:gd name="connsiteX8" fmla="*/ 5171123 w 6004560"/>
              <a:gd name="connsiteY8" fmla="*/ 335756 h 2145009"/>
              <a:gd name="connsiteX9" fmla="*/ 5580698 w 6004560"/>
              <a:gd name="connsiteY9" fmla="*/ 571259 h 2145009"/>
              <a:gd name="connsiteX10" fmla="*/ 6004560 w 6004560"/>
              <a:gd name="connsiteY10" fmla="*/ 1115534 h 2145009"/>
              <a:gd name="connsiteX0" fmla="*/ 0 w 6004560"/>
              <a:gd name="connsiteY0" fmla="*/ 2144234 h 2145009"/>
              <a:gd name="connsiteX1" fmla="*/ 698182 w 6004560"/>
              <a:gd name="connsiteY1" fmla="*/ 1988053 h 2145009"/>
              <a:gd name="connsiteX2" fmla="*/ 1451610 w 6004560"/>
              <a:gd name="connsiteY2" fmla="*/ 1012692 h 2145009"/>
              <a:gd name="connsiteX3" fmla="*/ 2163128 w 6004560"/>
              <a:gd name="connsiteY3" fmla="*/ 342039 h 2145009"/>
              <a:gd name="connsiteX4" fmla="*/ 2642234 w 6004560"/>
              <a:gd name="connsiteY4" fmla="*/ 99519 h 2145009"/>
              <a:gd name="connsiteX5" fmla="*/ 3521393 w 6004560"/>
              <a:gd name="connsiteY5" fmla="*/ 20826 h 2145009"/>
              <a:gd name="connsiteX6" fmla="*/ 4183381 w 6004560"/>
              <a:gd name="connsiteY6" fmla="*/ 463315 h 2145009"/>
              <a:gd name="connsiteX7" fmla="*/ 4494848 w 6004560"/>
              <a:gd name="connsiteY7" fmla="*/ 135801 h 2145009"/>
              <a:gd name="connsiteX8" fmla="*/ 5171123 w 6004560"/>
              <a:gd name="connsiteY8" fmla="*/ 335756 h 2145009"/>
              <a:gd name="connsiteX9" fmla="*/ 5580698 w 6004560"/>
              <a:gd name="connsiteY9" fmla="*/ 571259 h 2145009"/>
              <a:gd name="connsiteX10" fmla="*/ 6004560 w 6004560"/>
              <a:gd name="connsiteY10" fmla="*/ 1115534 h 2145009"/>
              <a:gd name="connsiteX0" fmla="*/ 0 w 6004560"/>
              <a:gd name="connsiteY0" fmla="*/ 2143941 h 2144716"/>
              <a:gd name="connsiteX1" fmla="*/ 698182 w 6004560"/>
              <a:gd name="connsiteY1" fmla="*/ 1987760 h 2144716"/>
              <a:gd name="connsiteX2" fmla="*/ 1451610 w 6004560"/>
              <a:gd name="connsiteY2" fmla="*/ 1012399 h 2144716"/>
              <a:gd name="connsiteX3" fmla="*/ 2105978 w 6004560"/>
              <a:gd name="connsiteY3" fmla="*/ 328416 h 2144716"/>
              <a:gd name="connsiteX4" fmla="*/ 2642234 w 6004560"/>
              <a:gd name="connsiteY4" fmla="*/ 99226 h 2144716"/>
              <a:gd name="connsiteX5" fmla="*/ 3521393 w 6004560"/>
              <a:gd name="connsiteY5" fmla="*/ 20533 h 2144716"/>
              <a:gd name="connsiteX6" fmla="*/ 4183381 w 6004560"/>
              <a:gd name="connsiteY6" fmla="*/ 463022 h 2144716"/>
              <a:gd name="connsiteX7" fmla="*/ 4494848 w 6004560"/>
              <a:gd name="connsiteY7" fmla="*/ 135508 h 2144716"/>
              <a:gd name="connsiteX8" fmla="*/ 5171123 w 6004560"/>
              <a:gd name="connsiteY8" fmla="*/ 335463 h 2144716"/>
              <a:gd name="connsiteX9" fmla="*/ 5580698 w 6004560"/>
              <a:gd name="connsiteY9" fmla="*/ 570966 h 2144716"/>
              <a:gd name="connsiteX10" fmla="*/ 6004560 w 6004560"/>
              <a:gd name="connsiteY10" fmla="*/ 1115241 h 2144716"/>
              <a:gd name="connsiteX0" fmla="*/ 0 w 6004560"/>
              <a:gd name="connsiteY0" fmla="*/ 2143941 h 2144716"/>
              <a:gd name="connsiteX1" fmla="*/ 698182 w 6004560"/>
              <a:gd name="connsiteY1" fmla="*/ 1987760 h 2144716"/>
              <a:gd name="connsiteX2" fmla="*/ 1451610 w 6004560"/>
              <a:gd name="connsiteY2" fmla="*/ 1012399 h 2144716"/>
              <a:gd name="connsiteX3" fmla="*/ 2105978 w 6004560"/>
              <a:gd name="connsiteY3" fmla="*/ 328416 h 2144716"/>
              <a:gd name="connsiteX4" fmla="*/ 2642234 w 6004560"/>
              <a:gd name="connsiteY4" fmla="*/ 99226 h 2144716"/>
              <a:gd name="connsiteX5" fmla="*/ 3521393 w 6004560"/>
              <a:gd name="connsiteY5" fmla="*/ 20533 h 2144716"/>
              <a:gd name="connsiteX6" fmla="*/ 4183381 w 6004560"/>
              <a:gd name="connsiteY6" fmla="*/ 463022 h 2144716"/>
              <a:gd name="connsiteX7" fmla="*/ 4494848 w 6004560"/>
              <a:gd name="connsiteY7" fmla="*/ 135508 h 2144716"/>
              <a:gd name="connsiteX8" fmla="*/ 5171123 w 6004560"/>
              <a:gd name="connsiteY8" fmla="*/ 335463 h 2144716"/>
              <a:gd name="connsiteX9" fmla="*/ 5580698 w 6004560"/>
              <a:gd name="connsiteY9" fmla="*/ 570966 h 2144716"/>
              <a:gd name="connsiteX10" fmla="*/ 6004560 w 6004560"/>
              <a:gd name="connsiteY10" fmla="*/ 1115241 h 2144716"/>
              <a:gd name="connsiteX0" fmla="*/ 0 w 6004560"/>
              <a:gd name="connsiteY0" fmla="*/ 2141811 h 2142586"/>
              <a:gd name="connsiteX1" fmla="*/ 698182 w 6004560"/>
              <a:gd name="connsiteY1" fmla="*/ 1985630 h 2142586"/>
              <a:gd name="connsiteX2" fmla="*/ 1451610 w 6004560"/>
              <a:gd name="connsiteY2" fmla="*/ 1010269 h 2142586"/>
              <a:gd name="connsiteX3" fmla="*/ 2105978 w 6004560"/>
              <a:gd name="connsiteY3" fmla="*/ 326286 h 2142586"/>
              <a:gd name="connsiteX4" fmla="*/ 2642234 w 6004560"/>
              <a:gd name="connsiteY4" fmla="*/ 97096 h 2142586"/>
              <a:gd name="connsiteX5" fmla="*/ 3521393 w 6004560"/>
              <a:gd name="connsiteY5" fmla="*/ 18403 h 2142586"/>
              <a:gd name="connsiteX6" fmla="*/ 4183381 w 6004560"/>
              <a:gd name="connsiteY6" fmla="*/ 460892 h 2142586"/>
              <a:gd name="connsiteX7" fmla="*/ 4494848 w 6004560"/>
              <a:gd name="connsiteY7" fmla="*/ 133378 h 2142586"/>
              <a:gd name="connsiteX8" fmla="*/ 5171123 w 6004560"/>
              <a:gd name="connsiteY8" fmla="*/ 333333 h 2142586"/>
              <a:gd name="connsiteX9" fmla="*/ 5580698 w 6004560"/>
              <a:gd name="connsiteY9" fmla="*/ 568836 h 2142586"/>
              <a:gd name="connsiteX10" fmla="*/ 6004560 w 6004560"/>
              <a:gd name="connsiteY10" fmla="*/ 1113111 h 2142586"/>
              <a:gd name="connsiteX0" fmla="*/ 0 w 6004560"/>
              <a:gd name="connsiteY0" fmla="*/ 2143538 h 2144313"/>
              <a:gd name="connsiteX1" fmla="*/ 698182 w 6004560"/>
              <a:gd name="connsiteY1" fmla="*/ 1987357 h 2144313"/>
              <a:gd name="connsiteX2" fmla="*/ 1451610 w 6004560"/>
              <a:gd name="connsiteY2" fmla="*/ 1011996 h 2144313"/>
              <a:gd name="connsiteX3" fmla="*/ 2105978 w 6004560"/>
              <a:gd name="connsiteY3" fmla="*/ 328013 h 2144313"/>
              <a:gd name="connsiteX4" fmla="*/ 2518409 w 6004560"/>
              <a:gd name="connsiteY4" fmla="*/ 89936 h 2144313"/>
              <a:gd name="connsiteX5" fmla="*/ 3521393 w 6004560"/>
              <a:gd name="connsiteY5" fmla="*/ 20130 h 2144313"/>
              <a:gd name="connsiteX6" fmla="*/ 4183381 w 6004560"/>
              <a:gd name="connsiteY6" fmla="*/ 462619 h 2144313"/>
              <a:gd name="connsiteX7" fmla="*/ 4494848 w 6004560"/>
              <a:gd name="connsiteY7" fmla="*/ 135105 h 2144313"/>
              <a:gd name="connsiteX8" fmla="*/ 5171123 w 6004560"/>
              <a:gd name="connsiteY8" fmla="*/ 335060 h 2144313"/>
              <a:gd name="connsiteX9" fmla="*/ 5580698 w 6004560"/>
              <a:gd name="connsiteY9" fmla="*/ 570563 h 2144313"/>
              <a:gd name="connsiteX10" fmla="*/ 6004560 w 6004560"/>
              <a:gd name="connsiteY10" fmla="*/ 1114838 h 2144313"/>
              <a:gd name="connsiteX0" fmla="*/ 0 w 6004560"/>
              <a:gd name="connsiteY0" fmla="*/ 2143538 h 2144313"/>
              <a:gd name="connsiteX1" fmla="*/ 698182 w 6004560"/>
              <a:gd name="connsiteY1" fmla="*/ 1987357 h 2144313"/>
              <a:gd name="connsiteX2" fmla="*/ 1451610 w 6004560"/>
              <a:gd name="connsiteY2" fmla="*/ 1011996 h 2144313"/>
              <a:gd name="connsiteX3" fmla="*/ 2105978 w 6004560"/>
              <a:gd name="connsiteY3" fmla="*/ 328013 h 2144313"/>
              <a:gd name="connsiteX4" fmla="*/ 2618422 w 6004560"/>
              <a:gd name="connsiteY4" fmla="*/ 89936 h 2144313"/>
              <a:gd name="connsiteX5" fmla="*/ 3521393 w 6004560"/>
              <a:gd name="connsiteY5" fmla="*/ 20130 h 2144313"/>
              <a:gd name="connsiteX6" fmla="*/ 4183381 w 6004560"/>
              <a:gd name="connsiteY6" fmla="*/ 462619 h 2144313"/>
              <a:gd name="connsiteX7" fmla="*/ 4494848 w 6004560"/>
              <a:gd name="connsiteY7" fmla="*/ 135105 h 2144313"/>
              <a:gd name="connsiteX8" fmla="*/ 5171123 w 6004560"/>
              <a:gd name="connsiteY8" fmla="*/ 335060 h 2144313"/>
              <a:gd name="connsiteX9" fmla="*/ 5580698 w 6004560"/>
              <a:gd name="connsiteY9" fmla="*/ 570563 h 2144313"/>
              <a:gd name="connsiteX10" fmla="*/ 6004560 w 6004560"/>
              <a:gd name="connsiteY10" fmla="*/ 1114838 h 2144313"/>
              <a:gd name="connsiteX0" fmla="*/ 0 w 6004560"/>
              <a:gd name="connsiteY0" fmla="*/ 2106590 h 2107365"/>
              <a:gd name="connsiteX1" fmla="*/ 698182 w 6004560"/>
              <a:gd name="connsiteY1" fmla="*/ 1950409 h 2107365"/>
              <a:gd name="connsiteX2" fmla="*/ 1451610 w 6004560"/>
              <a:gd name="connsiteY2" fmla="*/ 975048 h 2107365"/>
              <a:gd name="connsiteX3" fmla="*/ 2105978 w 6004560"/>
              <a:gd name="connsiteY3" fmla="*/ 291065 h 2107365"/>
              <a:gd name="connsiteX4" fmla="*/ 2618422 w 6004560"/>
              <a:gd name="connsiteY4" fmla="*/ 52988 h 2107365"/>
              <a:gd name="connsiteX5" fmla="*/ 3707131 w 6004560"/>
              <a:gd name="connsiteY5" fmla="*/ 32060 h 2107365"/>
              <a:gd name="connsiteX6" fmla="*/ 4183381 w 6004560"/>
              <a:gd name="connsiteY6" fmla="*/ 425671 h 2107365"/>
              <a:gd name="connsiteX7" fmla="*/ 4494848 w 6004560"/>
              <a:gd name="connsiteY7" fmla="*/ 98157 h 2107365"/>
              <a:gd name="connsiteX8" fmla="*/ 5171123 w 6004560"/>
              <a:gd name="connsiteY8" fmla="*/ 298112 h 2107365"/>
              <a:gd name="connsiteX9" fmla="*/ 5580698 w 6004560"/>
              <a:gd name="connsiteY9" fmla="*/ 533615 h 2107365"/>
              <a:gd name="connsiteX10" fmla="*/ 6004560 w 6004560"/>
              <a:gd name="connsiteY10" fmla="*/ 1077890 h 2107365"/>
              <a:gd name="connsiteX0" fmla="*/ 0 w 6004560"/>
              <a:gd name="connsiteY0" fmla="*/ 2118267 h 2119042"/>
              <a:gd name="connsiteX1" fmla="*/ 698182 w 6004560"/>
              <a:gd name="connsiteY1" fmla="*/ 1962086 h 2119042"/>
              <a:gd name="connsiteX2" fmla="*/ 1451610 w 6004560"/>
              <a:gd name="connsiteY2" fmla="*/ 986725 h 2119042"/>
              <a:gd name="connsiteX3" fmla="*/ 2105978 w 6004560"/>
              <a:gd name="connsiteY3" fmla="*/ 302742 h 2119042"/>
              <a:gd name="connsiteX4" fmla="*/ 2618422 w 6004560"/>
              <a:gd name="connsiteY4" fmla="*/ 64665 h 2119042"/>
              <a:gd name="connsiteX5" fmla="*/ 3170873 w 6004560"/>
              <a:gd name="connsiteY5" fmla="*/ 12077 h 2119042"/>
              <a:gd name="connsiteX6" fmla="*/ 3707131 w 6004560"/>
              <a:gd name="connsiteY6" fmla="*/ 43737 h 2119042"/>
              <a:gd name="connsiteX7" fmla="*/ 4183381 w 6004560"/>
              <a:gd name="connsiteY7" fmla="*/ 437348 h 2119042"/>
              <a:gd name="connsiteX8" fmla="*/ 4494848 w 6004560"/>
              <a:gd name="connsiteY8" fmla="*/ 109834 h 2119042"/>
              <a:gd name="connsiteX9" fmla="*/ 5171123 w 6004560"/>
              <a:gd name="connsiteY9" fmla="*/ 309789 h 2119042"/>
              <a:gd name="connsiteX10" fmla="*/ 5580698 w 6004560"/>
              <a:gd name="connsiteY10" fmla="*/ 545292 h 2119042"/>
              <a:gd name="connsiteX11" fmla="*/ 6004560 w 6004560"/>
              <a:gd name="connsiteY11" fmla="*/ 1089567 h 2119042"/>
              <a:gd name="connsiteX0" fmla="*/ 0 w 6004560"/>
              <a:gd name="connsiteY0" fmla="*/ 2143520 h 2144295"/>
              <a:gd name="connsiteX1" fmla="*/ 698182 w 6004560"/>
              <a:gd name="connsiteY1" fmla="*/ 1987339 h 2144295"/>
              <a:gd name="connsiteX2" fmla="*/ 1451610 w 6004560"/>
              <a:gd name="connsiteY2" fmla="*/ 1011978 h 2144295"/>
              <a:gd name="connsiteX3" fmla="*/ 2105978 w 6004560"/>
              <a:gd name="connsiteY3" fmla="*/ 327995 h 2144295"/>
              <a:gd name="connsiteX4" fmla="*/ 2618422 w 6004560"/>
              <a:gd name="connsiteY4" fmla="*/ 89918 h 2144295"/>
              <a:gd name="connsiteX5" fmla="*/ 3161348 w 6004560"/>
              <a:gd name="connsiteY5" fmla="*/ 1782 h 2144295"/>
              <a:gd name="connsiteX6" fmla="*/ 3707131 w 6004560"/>
              <a:gd name="connsiteY6" fmla="*/ 68990 h 2144295"/>
              <a:gd name="connsiteX7" fmla="*/ 4183381 w 6004560"/>
              <a:gd name="connsiteY7" fmla="*/ 462601 h 2144295"/>
              <a:gd name="connsiteX8" fmla="*/ 4494848 w 6004560"/>
              <a:gd name="connsiteY8" fmla="*/ 135087 h 2144295"/>
              <a:gd name="connsiteX9" fmla="*/ 5171123 w 6004560"/>
              <a:gd name="connsiteY9" fmla="*/ 335042 h 2144295"/>
              <a:gd name="connsiteX10" fmla="*/ 5580698 w 6004560"/>
              <a:gd name="connsiteY10" fmla="*/ 570545 h 2144295"/>
              <a:gd name="connsiteX11" fmla="*/ 6004560 w 6004560"/>
              <a:gd name="connsiteY11" fmla="*/ 1114820 h 2144295"/>
              <a:gd name="connsiteX0" fmla="*/ 0 w 6004560"/>
              <a:gd name="connsiteY0" fmla="*/ 2143520 h 2144295"/>
              <a:gd name="connsiteX1" fmla="*/ 698182 w 6004560"/>
              <a:gd name="connsiteY1" fmla="*/ 1987339 h 2144295"/>
              <a:gd name="connsiteX2" fmla="*/ 1451610 w 6004560"/>
              <a:gd name="connsiteY2" fmla="*/ 1011978 h 2144295"/>
              <a:gd name="connsiteX3" fmla="*/ 2105978 w 6004560"/>
              <a:gd name="connsiteY3" fmla="*/ 327995 h 2144295"/>
              <a:gd name="connsiteX4" fmla="*/ 2618422 w 6004560"/>
              <a:gd name="connsiteY4" fmla="*/ 89918 h 2144295"/>
              <a:gd name="connsiteX5" fmla="*/ 3161348 w 6004560"/>
              <a:gd name="connsiteY5" fmla="*/ 1782 h 2144295"/>
              <a:gd name="connsiteX6" fmla="*/ 3707131 w 6004560"/>
              <a:gd name="connsiteY6" fmla="*/ 68990 h 2144295"/>
              <a:gd name="connsiteX7" fmla="*/ 4183381 w 6004560"/>
              <a:gd name="connsiteY7" fmla="*/ 462601 h 2144295"/>
              <a:gd name="connsiteX8" fmla="*/ 4494848 w 6004560"/>
              <a:gd name="connsiteY8" fmla="*/ 135087 h 2144295"/>
              <a:gd name="connsiteX9" fmla="*/ 5171123 w 6004560"/>
              <a:gd name="connsiteY9" fmla="*/ 335042 h 2144295"/>
              <a:gd name="connsiteX10" fmla="*/ 5580698 w 6004560"/>
              <a:gd name="connsiteY10" fmla="*/ 570545 h 2144295"/>
              <a:gd name="connsiteX11" fmla="*/ 6004560 w 6004560"/>
              <a:gd name="connsiteY11" fmla="*/ 1114820 h 2144295"/>
              <a:gd name="connsiteX0" fmla="*/ 0 w 6004560"/>
              <a:gd name="connsiteY0" fmla="*/ 2143520 h 2144295"/>
              <a:gd name="connsiteX1" fmla="*/ 698182 w 6004560"/>
              <a:gd name="connsiteY1" fmla="*/ 1987339 h 2144295"/>
              <a:gd name="connsiteX2" fmla="*/ 1451610 w 6004560"/>
              <a:gd name="connsiteY2" fmla="*/ 1011978 h 2144295"/>
              <a:gd name="connsiteX3" fmla="*/ 2105978 w 6004560"/>
              <a:gd name="connsiteY3" fmla="*/ 327995 h 2144295"/>
              <a:gd name="connsiteX4" fmla="*/ 2618422 w 6004560"/>
              <a:gd name="connsiteY4" fmla="*/ 89918 h 2144295"/>
              <a:gd name="connsiteX5" fmla="*/ 3161348 w 6004560"/>
              <a:gd name="connsiteY5" fmla="*/ 1782 h 2144295"/>
              <a:gd name="connsiteX6" fmla="*/ 3707131 w 6004560"/>
              <a:gd name="connsiteY6" fmla="*/ 68990 h 2144295"/>
              <a:gd name="connsiteX7" fmla="*/ 4183381 w 6004560"/>
              <a:gd name="connsiteY7" fmla="*/ 462601 h 2144295"/>
              <a:gd name="connsiteX8" fmla="*/ 4494848 w 6004560"/>
              <a:gd name="connsiteY8" fmla="*/ 135087 h 2144295"/>
              <a:gd name="connsiteX9" fmla="*/ 5171123 w 6004560"/>
              <a:gd name="connsiteY9" fmla="*/ 335042 h 2144295"/>
              <a:gd name="connsiteX10" fmla="*/ 5580698 w 6004560"/>
              <a:gd name="connsiteY10" fmla="*/ 570545 h 2144295"/>
              <a:gd name="connsiteX11" fmla="*/ 6004560 w 6004560"/>
              <a:gd name="connsiteY11" fmla="*/ 1114820 h 2144295"/>
              <a:gd name="connsiteX0" fmla="*/ 0 w 6004560"/>
              <a:gd name="connsiteY0" fmla="*/ 2143520 h 2144295"/>
              <a:gd name="connsiteX1" fmla="*/ 698182 w 6004560"/>
              <a:gd name="connsiteY1" fmla="*/ 1987339 h 2144295"/>
              <a:gd name="connsiteX2" fmla="*/ 1451610 w 6004560"/>
              <a:gd name="connsiteY2" fmla="*/ 1011978 h 2144295"/>
              <a:gd name="connsiteX3" fmla="*/ 2105978 w 6004560"/>
              <a:gd name="connsiteY3" fmla="*/ 327995 h 2144295"/>
              <a:gd name="connsiteX4" fmla="*/ 2618422 w 6004560"/>
              <a:gd name="connsiteY4" fmla="*/ 89918 h 2144295"/>
              <a:gd name="connsiteX5" fmla="*/ 3161348 w 6004560"/>
              <a:gd name="connsiteY5" fmla="*/ 1782 h 2144295"/>
              <a:gd name="connsiteX6" fmla="*/ 3707131 w 6004560"/>
              <a:gd name="connsiteY6" fmla="*/ 68990 h 2144295"/>
              <a:gd name="connsiteX7" fmla="*/ 4183381 w 6004560"/>
              <a:gd name="connsiteY7" fmla="*/ 462601 h 2144295"/>
              <a:gd name="connsiteX8" fmla="*/ 4494848 w 6004560"/>
              <a:gd name="connsiteY8" fmla="*/ 135087 h 2144295"/>
              <a:gd name="connsiteX9" fmla="*/ 5171123 w 6004560"/>
              <a:gd name="connsiteY9" fmla="*/ 335042 h 2144295"/>
              <a:gd name="connsiteX10" fmla="*/ 5580698 w 6004560"/>
              <a:gd name="connsiteY10" fmla="*/ 570545 h 2144295"/>
              <a:gd name="connsiteX11" fmla="*/ 6004560 w 6004560"/>
              <a:gd name="connsiteY11" fmla="*/ 1114820 h 2144295"/>
              <a:gd name="connsiteX0" fmla="*/ 0 w 6004560"/>
              <a:gd name="connsiteY0" fmla="*/ 2143520 h 2144295"/>
              <a:gd name="connsiteX1" fmla="*/ 698182 w 6004560"/>
              <a:gd name="connsiteY1" fmla="*/ 1987339 h 2144295"/>
              <a:gd name="connsiteX2" fmla="*/ 1451610 w 6004560"/>
              <a:gd name="connsiteY2" fmla="*/ 1011978 h 2144295"/>
              <a:gd name="connsiteX3" fmla="*/ 2105978 w 6004560"/>
              <a:gd name="connsiteY3" fmla="*/ 327995 h 2144295"/>
              <a:gd name="connsiteX4" fmla="*/ 2618422 w 6004560"/>
              <a:gd name="connsiteY4" fmla="*/ 89918 h 2144295"/>
              <a:gd name="connsiteX5" fmla="*/ 3161348 w 6004560"/>
              <a:gd name="connsiteY5" fmla="*/ 1782 h 2144295"/>
              <a:gd name="connsiteX6" fmla="*/ 3707131 w 6004560"/>
              <a:gd name="connsiteY6" fmla="*/ 68990 h 2144295"/>
              <a:gd name="connsiteX7" fmla="*/ 4183381 w 6004560"/>
              <a:gd name="connsiteY7" fmla="*/ 462601 h 2144295"/>
              <a:gd name="connsiteX8" fmla="*/ 4494848 w 6004560"/>
              <a:gd name="connsiteY8" fmla="*/ 135087 h 2144295"/>
              <a:gd name="connsiteX9" fmla="*/ 5171123 w 6004560"/>
              <a:gd name="connsiteY9" fmla="*/ 335042 h 2144295"/>
              <a:gd name="connsiteX10" fmla="*/ 5580698 w 6004560"/>
              <a:gd name="connsiteY10" fmla="*/ 570545 h 2144295"/>
              <a:gd name="connsiteX11" fmla="*/ 6004560 w 6004560"/>
              <a:gd name="connsiteY11" fmla="*/ 1114820 h 2144295"/>
              <a:gd name="connsiteX0" fmla="*/ 0 w 6004560"/>
              <a:gd name="connsiteY0" fmla="*/ 2143520 h 2144295"/>
              <a:gd name="connsiteX1" fmla="*/ 698182 w 6004560"/>
              <a:gd name="connsiteY1" fmla="*/ 1987339 h 2144295"/>
              <a:gd name="connsiteX2" fmla="*/ 1451610 w 6004560"/>
              <a:gd name="connsiteY2" fmla="*/ 1011978 h 2144295"/>
              <a:gd name="connsiteX3" fmla="*/ 2105978 w 6004560"/>
              <a:gd name="connsiteY3" fmla="*/ 327995 h 2144295"/>
              <a:gd name="connsiteX4" fmla="*/ 2594610 w 6004560"/>
              <a:gd name="connsiteY4" fmla="*/ 76589 h 2144295"/>
              <a:gd name="connsiteX5" fmla="*/ 3161348 w 6004560"/>
              <a:gd name="connsiteY5" fmla="*/ 1782 h 2144295"/>
              <a:gd name="connsiteX6" fmla="*/ 3707131 w 6004560"/>
              <a:gd name="connsiteY6" fmla="*/ 68990 h 2144295"/>
              <a:gd name="connsiteX7" fmla="*/ 4183381 w 6004560"/>
              <a:gd name="connsiteY7" fmla="*/ 462601 h 2144295"/>
              <a:gd name="connsiteX8" fmla="*/ 4494848 w 6004560"/>
              <a:gd name="connsiteY8" fmla="*/ 135087 h 2144295"/>
              <a:gd name="connsiteX9" fmla="*/ 5171123 w 6004560"/>
              <a:gd name="connsiteY9" fmla="*/ 335042 h 2144295"/>
              <a:gd name="connsiteX10" fmla="*/ 5580698 w 6004560"/>
              <a:gd name="connsiteY10" fmla="*/ 570545 h 2144295"/>
              <a:gd name="connsiteX11" fmla="*/ 6004560 w 6004560"/>
              <a:gd name="connsiteY11" fmla="*/ 1114820 h 2144295"/>
              <a:gd name="connsiteX0" fmla="*/ 0 w 6004560"/>
              <a:gd name="connsiteY0" fmla="*/ 2143520 h 2144295"/>
              <a:gd name="connsiteX1" fmla="*/ 698182 w 6004560"/>
              <a:gd name="connsiteY1" fmla="*/ 1987339 h 2144295"/>
              <a:gd name="connsiteX2" fmla="*/ 1451610 w 6004560"/>
              <a:gd name="connsiteY2" fmla="*/ 1011978 h 2144295"/>
              <a:gd name="connsiteX3" fmla="*/ 2105978 w 6004560"/>
              <a:gd name="connsiteY3" fmla="*/ 327995 h 2144295"/>
              <a:gd name="connsiteX4" fmla="*/ 2594610 w 6004560"/>
              <a:gd name="connsiteY4" fmla="*/ 76589 h 2144295"/>
              <a:gd name="connsiteX5" fmla="*/ 3161348 w 6004560"/>
              <a:gd name="connsiteY5" fmla="*/ 1782 h 2144295"/>
              <a:gd name="connsiteX6" fmla="*/ 3707131 w 6004560"/>
              <a:gd name="connsiteY6" fmla="*/ 68990 h 2144295"/>
              <a:gd name="connsiteX7" fmla="*/ 4183381 w 6004560"/>
              <a:gd name="connsiteY7" fmla="*/ 462601 h 2144295"/>
              <a:gd name="connsiteX8" fmla="*/ 4494848 w 6004560"/>
              <a:gd name="connsiteY8" fmla="*/ 135087 h 2144295"/>
              <a:gd name="connsiteX9" fmla="*/ 5171123 w 6004560"/>
              <a:gd name="connsiteY9" fmla="*/ 317268 h 2144295"/>
              <a:gd name="connsiteX10" fmla="*/ 5580698 w 6004560"/>
              <a:gd name="connsiteY10" fmla="*/ 570545 h 2144295"/>
              <a:gd name="connsiteX11" fmla="*/ 6004560 w 6004560"/>
              <a:gd name="connsiteY11" fmla="*/ 1114820 h 2144295"/>
              <a:gd name="connsiteX0" fmla="*/ 0 w 6004560"/>
              <a:gd name="connsiteY0" fmla="*/ 2143520 h 2144295"/>
              <a:gd name="connsiteX1" fmla="*/ 698182 w 6004560"/>
              <a:gd name="connsiteY1" fmla="*/ 1987339 h 2144295"/>
              <a:gd name="connsiteX2" fmla="*/ 1451610 w 6004560"/>
              <a:gd name="connsiteY2" fmla="*/ 1011978 h 2144295"/>
              <a:gd name="connsiteX3" fmla="*/ 2105978 w 6004560"/>
              <a:gd name="connsiteY3" fmla="*/ 327995 h 2144295"/>
              <a:gd name="connsiteX4" fmla="*/ 2594610 w 6004560"/>
              <a:gd name="connsiteY4" fmla="*/ 76589 h 2144295"/>
              <a:gd name="connsiteX5" fmla="*/ 3161348 w 6004560"/>
              <a:gd name="connsiteY5" fmla="*/ 1782 h 2144295"/>
              <a:gd name="connsiteX6" fmla="*/ 3707131 w 6004560"/>
              <a:gd name="connsiteY6" fmla="*/ 68990 h 2144295"/>
              <a:gd name="connsiteX7" fmla="*/ 4183381 w 6004560"/>
              <a:gd name="connsiteY7" fmla="*/ 462601 h 2144295"/>
              <a:gd name="connsiteX8" fmla="*/ 4494848 w 6004560"/>
              <a:gd name="connsiteY8" fmla="*/ 135087 h 2144295"/>
              <a:gd name="connsiteX9" fmla="*/ 5171123 w 6004560"/>
              <a:gd name="connsiteY9" fmla="*/ 317268 h 2144295"/>
              <a:gd name="connsiteX10" fmla="*/ 5656898 w 6004560"/>
              <a:gd name="connsiteY10" fmla="*/ 619423 h 2144295"/>
              <a:gd name="connsiteX11" fmla="*/ 6004560 w 6004560"/>
              <a:gd name="connsiteY11" fmla="*/ 1114820 h 2144295"/>
              <a:gd name="connsiteX0" fmla="*/ 0 w 6004560"/>
              <a:gd name="connsiteY0" fmla="*/ 2143520 h 2144295"/>
              <a:gd name="connsiteX1" fmla="*/ 698182 w 6004560"/>
              <a:gd name="connsiteY1" fmla="*/ 1987339 h 2144295"/>
              <a:gd name="connsiteX2" fmla="*/ 1451610 w 6004560"/>
              <a:gd name="connsiteY2" fmla="*/ 1011978 h 2144295"/>
              <a:gd name="connsiteX3" fmla="*/ 2105978 w 6004560"/>
              <a:gd name="connsiteY3" fmla="*/ 327995 h 2144295"/>
              <a:gd name="connsiteX4" fmla="*/ 2594610 w 6004560"/>
              <a:gd name="connsiteY4" fmla="*/ 76589 h 2144295"/>
              <a:gd name="connsiteX5" fmla="*/ 3161348 w 6004560"/>
              <a:gd name="connsiteY5" fmla="*/ 1782 h 2144295"/>
              <a:gd name="connsiteX6" fmla="*/ 3707131 w 6004560"/>
              <a:gd name="connsiteY6" fmla="*/ 68990 h 2144295"/>
              <a:gd name="connsiteX7" fmla="*/ 4183381 w 6004560"/>
              <a:gd name="connsiteY7" fmla="*/ 462601 h 2144295"/>
              <a:gd name="connsiteX8" fmla="*/ 4494848 w 6004560"/>
              <a:gd name="connsiteY8" fmla="*/ 135087 h 2144295"/>
              <a:gd name="connsiteX9" fmla="*/ 5171123 w 6004560"/>
              <a:gd name="connsiteY9" fmla="*/ 317268 h 2144295"/>
              <a:gd name="connsiteX10" fmla="*/ 5704523 w 6004560"/>
              <a:gd name="connsiteY10" fmla="*/ 668301 h 2144295"/>
              <a:gd name="connsiteX11" fmla="*/ 6004560 w 6004560"/>
              <a:gd name="connsiteY11" fmla="*/ 1114820 h 2144295"/>
              <a:gd name="connsiteX0" fmla="*/ 0 w 6004560"/>
              <a:gd name="connsiteY0" fmla="*/ 2143520 h 2144295"/>
              <a:gd name="connsiteX1" fmla="*/ 698182 w 6004560"/>
              <a:gd name="connsiteY1" fmla="*/ 1987339 h 2144295"/>
              <a:gd name="connsiteX2" fmla="*/ 1451610 w 6004560"/>
              <a:gd name="connsiteY2" fmla="*/ 1011978 h 2144295"/>
              <a:gd name="connsiteX3" fmla="*/ 2105978 w 6004560"/>
              <a:gd name="connsiteY3" fmla="*/ 327995 h 2144295"/>
              <a:gd name="connsiteX4" fmla="*/ 2594610 w 6004560"/>
              <a:gd name="connsiteY4" fmla="*/ 76589 h 2144295"/>
              <a:gd name="connsiteX5" fmla="*/ 3161348 w 6004560"/>
              <a:gd name="connsiteY5" fmla="*/ 1782 h 2144295"/>
              <a:gd name="connsiteX6" fmla="*/ 3707131 w 6004560"/>
              <a:gd name="connsiteY6" fmla="*/ 68990 h 2144295"/>
              <a:gd name="connsiteX7" fmla="*/ 4183381 w 6004560"/>
              <a:gd name="connsiteY7" fmla="*/ 462601 h 2144295"/>
              <a:gd name="connsiteX8" fmla="*/ 4494848 w 6004560"/>
              <a:gd name="connsiteY8" fmla="*/ 135087 h 2144295"/>
              <a:gd name="connsiteX9" fmla="*/ 5171123 w 6004560"/>
              <a:gd name="connsiteY9" fmla="*/ 317268 h 2144295"/>
              <a:gd name="connsiteX10" fmla="*/ 5704523 w 6004560"/>
              <a:gd name="connsiteY10" fmla="*/ 668301 h 2144295"/>
              <a:gd name="connsiteX11" fmla="*/ 6004560 w 6004560"/>
              <a:gd name="connsiteY11" fmla="*/ 1114820 h 2144295"/>
              <a:gd name="connsiteX0" fmla="*/ 0 w 6004560"/>
              <a:gd name="connsiteY0" fmla="*/ 2143520 h 2144295"/>
              <a:gd name="connsiteX1" fmla="*/ 698182 w 6004560"/>
              <a:gd name="connsiteY1" fmla="*/ 1987339 h 2144295"/>
              <a:gd name="connsiteX2" fmla="*/ 1451610 w 6004560"/>
              <a:gd name="connsiteY2" fmla="*/ 1011978 h 2144295"/>
              <a:gd name="connsiteX3" fmla="*/ 2105978 w 6004560"/>
              <a:gd name="connsiteY3" fmla="*/ 327995 h 2144295"/>
              <a:gd name="connsiteX4" fmla="*/ 2594610 w 6004560"/>
              <a:gd name="connsiteY4" fmla="*/ 76589 h 2144295"/>
              <a:gd name="connsiteX5" fmla="*/ 3161348 w 6004560"/>
              <a:gd name="connsiteY5" fmla="*/ 1782 h 2144295"/>
              <a:gd name="connsiteX6" fmla="*/ 3707131 w 6004560"/>
              <a:gd name="connsiteY6" fmla="*/ 68990 h 2144295"/>
              <a:gd name="connsiteX7" fmla="*/ 4183381 w 6004560"/>
              <a:gd name="connsiteY7" fmla="*/ 462601 h 2144295"/>
              <a:gd name="connsiteX8" fmla="*/ 4494848 w 6004560"/>
              <a:gd name="connsiteY8" fmla="*/ 135087 h 2144295"/>
              <a:gd name="connsiteX9" fmla="*/ 5171123 w 6004560"/>
              <a:gd name="connsiteY9" fmla="*/ 317268 h 2144295"/>
              <a:gd name="connsiteX10" fmla="*/ 5704523 w 6004560"/>
              <a:gd name="connsiteY10" fmla="*/ 668301 h 2144295"/>
              <a:gd name="connsiteX11" fmla="*/ 6004560 w 6004560"/>
              <a:gd name="connsiteY11" fmla="*/ 1114820 h 2144295"/>
              <a:gd name="connsiteX0" fmla="*/ 0 w 6004560"/>
              <a:gd name="connsiteY0" fmla="*/ 2143520 h 2144295"/>
              <a:gd name="connsiteX1" fmla="*/ 698182 w 6004560"/>
              <a:gd name="connsiteY1" fmla="*/ 1987339 h 2144295"/>
              <a:gd name="connsiteX2" fmla="*/ 1451610 w 6004560"/>
              <a:gd name="connsiteY2" fmla="*/ 1011978 h 2144295"/>
              <a:gd name="connsiteX3" fmla="*/ 2105978 w 6004560"/>
              <a:gd name="connsiteY3" fmla="*/ 327995 h 2144295"/>
              <a:gd name="connsiteX4" fmla="*/ 2594610 w 6004560"/>
              <a:gd name="connsiteY4" fmla="*/ 76589 h 2144295"/>
              <a:gd name="connsiteX5" fmla="*/ 3161348 w 6004560"/>
              <a:gd name="connsiteY5" fmla="*/ 1782 h 2144295"/>
              <a:gd name="connsiteX6" fmla="*/ 3707131 w 6004560"/>
              <a:gd name="connsiteY6" fmla="*/ 68990 h 2144295"/>
              <a:gd name="connsiteX7" fmla="*/ 4183381 w 6004560"/>
              <a:gd name="connsiteY7" fmla="*/ 462601 h 2144295"/>
              <a:gd name="connsiteX8" fmla="*/ 4494848 w 6004560"/>
              <a:gd name="connsiteY8" fmla="*/ 135087 h 2144295"/>
              <a:gd name="connsiteX9" fmla="*/ 5171123 w 6004560"/>
              <a:gd name="connsiteY9" fmla="*/ 317268 h 2144295"/>
              <a:gd name="connsiteX10" fmla="*/ 5704523 w 6004560"/>
              <a:gd name="connsiteY10" fmla="*/ 668301 h 2144295"/>
              <a:gd name="connsiteX11" fmla="*/ 6004560 w 6004560"/>
              <a:gd name="connsiteY11" fmla="*/ 1114820 h 2144295"/>
              <a:gd name="connsiteX0" fmla="*/ 0 w 6004560"/>
              <a:gd name="connsiteY0" fmla="*/ 2143520 h 2144295"/>
              <a:gd name="connsiteX1" fmla="*/ 698182 w 6004560"/>
              <a:gd name="connsiteY1" fmla="*/ 1987339 h 2144295"/>
              <a:gd name="connsiteX2" fmla="*/ 1451610 w 6004560"/>
              <a:gd name="connsiteY2" fmla="*/ 1011978 h 2144295"/>
              <a:gd name="connsiteX3" fmla="*/ 2105978 w 6004560"/>
              <a:gd name="connsiteY3" fmla="*/ 327995 h 2144295"/>
              <a:gd name="connsiteX4" fmla="*/ 2594610 w 6004560"/>
              <a:gd name="connsiteY4" fmla="*/ 76589 h 2144295"/>
              <a:gd name="connsiteX5" fmla="*/ 3161348 w 6004560"/>
              <a:gd name="connsiteY5" fmla="*/ 1782 h 2144295"/>
              <a:gd name="connsiteX6" fmla="*/ 3707131 w 6004560"/>
              <a:gd name="connsiteY6" fmla="*/ 68990 h 2144295"/>
              <a:gd name="connsiteX7" fmla="*/ 4183381 w 6004560"/>
              <a:gd name="connsiteY7" fmla="*/ 462601 h 2144295"/>
              <a:gd name="connsiteX8" fmla="*/ 4494848 w 6004560"/>
              <a:gd name="connsiteY8" fmla="*/ 135087 h 2144295"/>
              <a:gd name="connsiteX9" fmla="*/ 5171123 w 6004560"/>
              <a:gd name="connsiteY9" fmla="*/ 317268 h 2144295"/>
              <a:gd name="connsiteX10" fmla="*/ 5671185 w 6004560"/>
              <a:gd name="connsiteY10" fmla="*/ 708293 h 2144295"/>
              <a:gd name="connsiteX11" fmla="*/ 6004560 w 6004560"/>
              <a:gd name="connsiteY11" fmla="*/ 1114820 h 2144295"/>
              <a:gd name="connsiteX0" fmla="*/ 0 w 6004560"/>
              <a:gd name="connsiteY0" fmla="*/ 2143520 h 2144295"/>
              <a:gd name="connsiteX1" fmla="*/ 698182 w 6004560"/>
              <a:gd name="connsiteY1" fmla="*/ 1987339 h 2144295"/>
              <a:gd name="connsiteX2" fmla="*/ 1451610 w 6004560"/>
              <a:gd name="connsiteY2" fmla="*/ 1011978 h 2144295"/>
              <a:gd name="connsiteX3" fmla="*/ 2105978 w 6004560"/>
              <a:gd name="connsiteY3" fmla="*/ 327995 h 2144295"/>
              <a:gd name="connsiteX4" fmla="*/ 2594610 w 6004560"/>
              <a:gd name="connsiteY4" fmla="*/ 76589 h 2144295"/>
              <a:gd name="connsiteX5" fmla="*/ 3161348 w 6004560"/>
              <a:gd name="connsiteY5" fmla="*/ 1782 h 2144295"/>
              <a:gd name="connsiteX6" fmla="*/ 3707131 w 6004560"/>
              <a:gd name="connsiteY6" fmla="*/ 68990 h 2144295"/>
              <a:gd name="connsiteX7" fmla="*/ 4183381 w 6004560"/>
              <a:gd name="connsiteY7" fmla="*/ 462601 h 2144295"/>
              <a:gd name="connsiteX8" fmla="*/ 4494848 w 6004560"/>
              <a:gd name="connsiteY8" fmla="*/ 135087 h 2144295"/>
              <a:gd name="connsiteX9" fmla="*/ 5171123 w 6004560"/>
              <a:gd name="connsiteY9" fmla="*/ 317268 h 2144295"/>
              <a:gd name="connsiteX10" fmla="*/ 5642610 w 6004560"/>
              <a:gd name="connsiteY10" fmla="*/ 726066 h 2144295"/>
              <a:gd name="connsiteX11" fmla="*/ 6004560 w 6004560"/>
              <a:gd name="connsiteY11" fmla="*/ 1114820 h 2144295"/>
              <a:gd name="connsiteX0" fmla="*/ 0 w 6004560"/>
              <a:gd name="connsiteY0" fmla="*/ 2143520 h 2144295"/>
              <a:gd name="connsiteX1" fmla="*/ 698182 w 6004560"/>
              <a:gd name="connsiteY1" fmla="*/ 1987339 h 2144295"/>
              <a:gd name="connsiteX2" fmla="*/ 1451610 w 6004560"/>
              <a:gd name="connsiteY2" fmla="*/ 1011978 h 2144295"/>
              <a:gd name="connsiteX3" fmla="*/ 2105978 w 6004560"/>
              <a:gd name="connsiteY3" fmla="*/ 327995 h 2144295"/>
              <a:gd name="connsiteX4" fmla="*/ 2594610 w 6004560"/>
              <a:gd name="connsiteY4" fmla="*/ 76589 h 2144295"/>
              <a:gd name="connsiteX5" fmla="*/ 3161348 w 6004560"/>
              <a:gd name="connsiteY5" fmla="*/ 1782 h 2144295"/>
              <a:gd name="connsiteX6" fmla="*/ 3707131 w 6004560"/>
              <a:gd name="connsiteY6" fmla="*/ 68990 h 2144295"/>
              <a:gd name="connsiteX7" fmla="*/ 4183381 w 6004560"/>
              <a:gd name="connsiteY7" fmla="*/ 462601 h 2144295"/>
              <a:gd name="connsiteX8" fmla="*/ 4494848 w 6004560"/>
              <a:gd name="connsiteY8" fmla="*/ 135087 h 2144295"/>
              <a:gd name="connsiteX9" fmla="*/ 5171123 w 6004560"/>
              <a:gd name="connsiteY9" fmla="*/ 317268 h 2144295"/>
              <a:gd name="connsiteX10" fmla="*/ 5642610 w 6004560"/>
              <a:gd name="connsiteY10" fmla="*/ 726066 h 2144295"/>
              <a:gd name="connsiteX11" fmla="*/ 6004560 w 6004560"/>
              <a:gd name="connsiteY11" fmla="*/ 1114820 h 2144295"/>
              <a:gd name="connsiteX0" fmla="*/ 0 w 6004560"/>
              <a:gd name="connsiteY0" fmla="*/ 2143520 h 2144295"/>
              <a:gd name="connsiteX1" fmla="*/ 698182 w 6004560"/>
              <a:gd name="connsiteY1" fmla="*/ 1987339 h 2144295"/>
              <a:gd name="connsiteX2" fmla="*/ 1451610 w 6004560"/>
              <a:gd name="connsiteY2" fmla="*/ 1011978 h 2144295"/>
              <a:gd name="connsiteX3" fmla="*/ 2105978 w 6004560"/>
              <a:gd name="connsiteY3" fmla="*/ 327995 h 2144295"/>
              <a:gd name="connsiteX4" fmla="*/ 2594610 w 6004560"/>
              <a:gd name="connsiteY4" fmla="*/ 76589 h 2144295"/>
              <a:gd name="connsiteX5" fmla="*/ 3161348 w 6004560"/>
              <a:gd name="connsiteY5" fmla="*/ 1782 h 2144295"/>
              <a:gd name="connsiteX6" fmla="*/ 3707131 w 6004560"/>
              <a:gd name="connsiteY6" fmla="*/ 68990 h 2144295"/>
              <a:gd name="connsiteX7" fmla="*/ 4183381 w 6004560"/>
              <a:gd name="connsiteY7" fmla="*/ 462601 h 2144295"/>
              <a:gd name="connsiteX8" fmla="*/ 4494848 w 6004560"/>
              <a:gd name="connsiteY8" fmla="*/ 135087 h 2144295"/>
              <a:gd name="connsiteX9" fmla="*/ 5171123 w 6004560"/>
              <a:gd name="connsiteY9" fmla="*/ 317268 h 2144295"/>
              <a:gd name="connsiteX10" fmla="*/ 5642610 w 6004560"/>
              <a:gd name="connsiteY10" fmla="*/ 726066 h 2144295"/>
              <a:gd name="connsiteX11" fmla="*/ 6004560 w 6004560"/>
              <a:gd name="connsiteY11" fmla="*/ 1114820 h 2144295"/>
              <a:gd name="connsiteX0" fmla="*/ 0 w 6004560"/>
              <a:gd name="connsiteY0" fmla="*/ 2143520 h 2144295"/>
              <a:gd name="connsiteX1" fmla="*/ 698182 w 6004560"/>
              <a:gd name="connsiteY1" fmla="*/ 1987339 h 2144295"/>
              <a:gd name="connsiteX2" fmla="*/ 1451610 w 6004560"/>
              <a:gd name="connsiteY2" fmla="*/ 1011978 h 2144295"/>
              <a:gd name="connsiteX3" fmla="*/ 2105978 w 6004560"/>
              <a:gd name="connsiteY3" fmla="*/ 327995 h 2144295"/>
              <a:gd name="connsiteX4" fmla="*/ 2594610 w 6004560"/>
              <a:gd name="connsiteY4" fmla="*/ 76589 h 2144295"/>
              <a:gd name="connsiteX5" fmla="*/ 3161348 w 6004560"/>
              <a:gd name="connsiteY5" fmla="*/ 1782 h 2144295"/>
              <a:gd name="connsiteX6" fmla="*/ 3707131 w 6004560"/>
              <a:gd name="connsiteY6" fmla="*/ 68990 h 2144295"/>
              <a:gd name="connsiteX7" fmla="*/ 4183381 w 6004560"/>
              <a:gd name="connsiteY7" fmla="*/ 462601 h 2144295"/>
              <a:gd name="connsiteX8" fmla="*/ 4494848 w 6004560"/>
              <a:gd name="connsiteY8" fmla="*/ 135087 h 2144295"/>
              <a:gd name="connsiteX9" fmla="*/ 5171123 w 6004560"/>
              <a:gd name="connsiteY9" fmla="*/ 317268 h 2144295"/>
              <a:gd name="connsiteX10" fmla="*/ 5642610 w 6004560"/>
              <a:gd name="connsiteY10" fmla="*/ 726066 h 2144295"/>
              <a:gd name="connsiteX11" fmla="*/ 6004560 w 6004560"/>
              <a:gd name="connsiteY11" fmla="*/ 1114820 h 2144295"/>
              <a:gd name="connsiteX0" fmla="*/ 0 w 6004560"/>
              <a:gd name="connsiteY0" fmla="*/ 2143520 h 2144295"/>
              <a:gd name="connsiteX1" fmla="*/ 698182 w 6004560"/>
              <a:gd name="connsiteY1" fmla="*/ 1987339 h 2144295"/>
              <a:gd name="connsiteX2" fmla="*/ 1451610 w 6004560"/>
              <a:gd name="connsiteY2" fmla="*/ 1011978 h 2144295"/>
              <a:gd name="connsiteX3" fmla="*/ 2105978 w 6004560"/>
              <a:gd name="connsiteY3" fmla="*/ 327995 h 2144295"/>
              <a:gd name="connsiteX4" fmla="*/ 2594610 w 6004560"/>
              <a:gd name="connsiteY4" fmla="*/ 76589 h 2144295"/>
              <a:gd name="connsiteX5" fmla="*/ 3161348 w 6004560"/>
              <a:gd name="connsiteY5" fmla="*/ 1782 h 2144295"/>
              <a:gd name="connsiteX6" fmla="*/ 3707131 w 6004560"/>
              <a:gd name="connsiteY6" fmla="*/ 68990 h 2144295"/>
              <a:gd name="connsiteX7" fmla="*/ 4183381 w 6004560"/>
              <a:gd name="connsiteY7" fmla="*/ 462601 h 2144295"/>
              <a:gd name="connsiteX8" fmla="*/ 4494848 w 6004560"/>
              <a:gd name="connsiteY8" fmla="*/ 135087 h 2144295"/>
              <a:gd name="connsiteX9" fmla="*/ 5171123 w 6004560"/>
              <a:gd name="connsiteY9" fmla="*/ 317268 h 2144295"/>
              <a:gd name="connsiteX10" fmla="*/ 5642610 w 6004560"/>
              <a:gd name="connsiteY10" fmla="*/ 726066 h 2144295"/>
              <a:gd name="connsiteX11" fmla="*/ 6004560 w 6004560"/>
              <a:gd name="connsiteY11" fmla="*/ 1114820 h 2144295"/>
              <a:gd name="connsiteX0" fmla="*/ 0 w 6004560"/>
              <a:gd name="connsiteY0" fmla="*/ 2143520 h 2144295"/>
              <a:gd name="connsiteX1" fmla="*/ 698182 w 6004560"/>
              <a:gd name="connsiteY1" fmla="*/ 1987339 h 2144295"/>
              <a:gd name="connsiteX2" fmla="*/ 1451610 w 6004560"/>
              <a:gd name="connsiteY2" fmla="*/ 1011978 h 2144295"/>
              <a:gd name="connsiteX3" fmla="*/ 2105978 w 6004560"/>
              <a:gd name="connsiteY3" fmla="*/ 327995 h 2144295"/>
              <a:gd name="connsiteX4" fmla="*/ 2594610 w 6004560"/>
              <a:gd name="connsiteY4" fmla="*/ 76589 h 2144295"/>
              <a:gd name="connsiteX5" fmla="*/ 3161348 w 6004560"/>
              <a:gd name="connsiteY5" fmla="*/ 1782 h 2144295"/>
              <a:gd name="connsiteX6" fmla="*/ 3707131 w 6004560"/>
              <a:gd name="connsiteY6" fmla="*/ 68990 h 2144295"/>
              <a:gd name="connsiteX7" fmla="*/ 4183381 w 6004560"/>
              <a:gd name="connsiteY7" fmla="*/ 462601 h 2144295"/>
              <a:gd name="connsiteX8" fmla="*/ 4661535 w 6004560"/>
              <a:gd name="connsiteY8" fmla="*/ 135087 h 2144295"/>
              <a:gd name="connsiteX9" fmla="*/ 5171123 w 6004560"/>
              <a:gd name="connsiteY9" fmla="*/ 317268 h 2144295"/>
              <a:gd name="connsiteX10" fmla="*/ 5642610 w 6004560"/>
              <a:gd name="connsiteY10" fmla="*/ 726066 h 2144295"/>
              <a:gd name="connsiteX11" fmla="*/ 6004560 w 6004560"/>
              <a:gd name="connsiteY11" fmla="*/ 1114820 h 2144295"/>
              <a:gd name="connsiteX0" fmla="*/ 0 w 6004560"/>
              <a:gd name="connsiteY0" fmla="*/ 2143520 h 2144295"/>
              <a:gd name="connsiteX1" fmla="*/ 698182 w 6004560"/>
              <a:gd name="connsiteY1" fmla="*/ 1987339 h 2144295"/>
              <a:gd name="connsiteX2" fmla="*/ 1451610 w 6004560"/>
              <a:gd name="connsiteY2" fmla="*/ 1011978 h 2144295"/>
              <a:gd name="connsiteX3" fmla="*/ 2105978 w 6004560"/>
              <a:gd name="connsiteY3" fmla="*/ 327995 h 2144295"/>
              <a:gd name="connsiteX4" fmla="*/ 2594610 w 6004560"/>
              <a:gd name="connsiteY4" fmla="*/ 76589 h 2144295"/>
              <a:gd name="connsiteX5" fmla="*/ 3161348 w 6004560"/>
              <a:gd name="connsiteY5" fmla="*/ 1782 h 2144295"/>
              <a:gd name="connsiteX6" fmla="*/ 3707131 w 6004560"/>
              <a:gd name="connsiteY6" fmla="*/ 68990 h 2144295"/>
              <a:gd name="connsiteX7" fmla="*/ 4183381 w 6004560"/>
              <a:gd name="connsiteY7" fmla="*/ 462601 h 2144295"/>
              <a:gd name="connsiteX8" fmla="*/ 4661535 w 6004560"/>
              <a:gd name="connsiteY8" fmla="*/ 135087 h 2144295"/>
              <a:gd name="connsiteX9" fmla="*/ 5171123 w 6004560"/>
              <a:gd name="connsiteY9" fmla="*/ 317268 h 2144295"/>
              <a:gd name="connsiteX10" fmla="*/ 5642610 w 6004560"/>
              <a:gd name="connsiteY10" fmla="*/ 726066 h 2144295"/>
              <a:gd name="connsiteX11" fmla="*/ 6004560 w 6004560"/>
              <a:gd name="connsiteY11" fmla="*/ 1114820 h 2144295"/>
              <a:gd name="connsiteX0" fmla="*/ 0 w 6004560"/>
              <a:gd name="connsiteY0" fmla="*/ 2143520 h 2144295"/>
              <a:gd name="connsiteX1" fmla="*/ 698182 w 6004560"/>
              <a:gd name="connsiteY1" fmla="*/ 1987339 h 2144295"/>
              <a:gd name="connsiteX2" fmla="*/ 1451610 w 6004560"/>
              <a:gd name="connsiteY2" fmla="*/ 1011978 h 2144295"/>
              <a:gd name="connsiteX3" fmla="*/ 2105978 w 6004560"/>
              <a:gd name="connsiteY3" fmla="*/ 327995 h 2144295"/>
              <a:gd name="connsiteX4" fmla="*/ 2594610 w 6004560"/>
              <a:gd name="connsiteY4" fmla="*/ 76589 h 2144295"/>
              <a:gd name="connsiteX5" fmla="*/ 3161348 w 6004560"/>
              <a:gd name="connsiteY5" fmla="*/ 1782 h 2144295"/>
              <a:gd name="connsiteX6" fmla="*/ 3707131 w 6004560"/>
              <a:gd name="connsiteY6" fmla="*/ 68990 h 2144295"/>
              <a:gd name="connsiteX7" fmla="*/ 4183381 w 6004560"/>
              <a:gd name="connsiteY7" fmla="*/ 462601 h 2144295"/>
              <a:gd name="connsiteX8" fmla="*/ 4661535 w 6004560"/>
              <a:gd name="connsiteY8" fmla="*/ 135087 h 2144295"/>
              <a:gd name="connsiteX9" fmla="*/ 5171123 w 6004560"/>
              <a:gd name="connsiteY9" fmla="*/ 317268 h 2144295"/>
              <a:gd name="connsiteX10" fmla="*/ 5642610 w 6004560"/>
              <a:gd name="connsiteY10" fmla="*/ 726066 h 2144295"/>
              <a:gd name="connsiteX11" fmla="*/ 6004560 w 6004560"/>
              <a:gd name="connsiteY11" fmla="*/ 1114820 h 2144295"/>
              <a:gd name="connsiteX0" fmla="*/ 0 w 6004560"/>
              <a:gd name="connsiteY0" fmla="*/ 2143520 h 2144295"/>
              <a:gd name="connsiteX1" fmla="*/ 698182 w 6004560"/>
              <a:gd name="connsiteY1" fmla="*/ 1987339 h 2144295"/>
              <a:gd name="connsiteX2" fmla="*/ 1451610 w 6004560"/>
              <a:gd name="connsiteY2" fmla="*/ 1011978 h 2144295"/>
              <a:gd name="connsiteX3" fmla="*/ 2105978 w 6004560"/>
              <a:gd name="connsiteY3" fmla="*/ 327995 h 2144295"/>
              <a:gd name="connsiteX4" fmla="*/ 2594610 w 6004560"/>
              <a:gd name="connsiteY4" fmla="*/ 76589 h 2144295"/>
              <a:gd name="connsiteX5" fmla="*/ 3161348 w 6004560"/>
              <a:gd name="connsiteY5" fmla="*/ 1782 h 2144295"/>
              <a:gd name="connsiteX6" fmla="*/ 3707131 w 6004560"/>
              <a:gd name="connsiteY6" fmla="*/ 68990 h 2144295"/>
              <a:gd name="connsiteX7" fmla="*/ 4183381 w 6004560"/>
              <a:gd name="connsiteY7" fmla="*/ 462601 h 2144295"/>
              <a:gd name="connsiteX8" fmla="*/ 4661535 w 6004560"/>
              <a:gd name="connsiteY8" fmla="*/ 135087 h 2144295"/>
              <a:gd name="connsiteX9" fmla="*/ 5171123 w 6004560"/>
              <a:gd name="connsiteY9" fmla="*/ 295051 h 2144295"/>
              <a:gd name="connsiteX10" fmla="*/ 5642610 w 6004560"/>
              <a:gd name="connsiteY10" fmla="*/ 726066 h 2144295"/>
              <a:gd name="connsiteX11" fmla="*/ 6004560 w 6004560"/>
              <a:gd name="connsiteY11" fmla="*/ 1114820 h 2144295"/>
              <a:gd name="connsiteX0" fmla="*/ 0 w 6004560"/>
              <a:gd name="connsiteY0" fmla="*/ 2143520 h 2144295"/>
              <a:gd name="connsiteX1" fmla="*/ 698182 w 6004560"/>
              <a:gd name="connsiteY1" fmla="*/ 1987339 h 2144295"/>
              <a:gd name="connsiteX2" fmla="*/ 1451610 w 6004560"/>
              <a:gd name="connsiteY2" fmla="*/ 1011978 h 2144295"/>
              <a:gd name="connsiteX3" fmla="*/ 2105978 w 6004560"/>
              <a:gd name="connsiteY3" fmla="*/ 327995 h 2144295"/>
              <a:gd name="connsiteX4" fmla="*/ 2594610 w 6004560"/>
              <a:gd name="connsiteY4" fmla="*/ 76589 h 2144295"/>
              <a:gd name="connsiteX5" fmla="*/ 3161348 w 6004560"/>
              <a:gd name="connsiteY5" fmla="*/ 1782 h 2144295"/>
              <a:gd name="connsiteX6" fmla="*/ 3707131 w 6004560"/>
              <a:gd name="connsiteY6" fmla="*/ 68990 h 2144295"/>
              <a:gd name="connsiteX7" fmla="*/ 4183381 w 6004560"/>
              <a:gd name="connsiteY7" fmla="*/ 462601 h 2144295"/>
              <a:gd name="connsiteX8" fmla="*/ 4661535 w 6004560"/>
              <a:gd name="connsiteY8" fmla="*/ 135087 h 2144295"/>
              <a:gd name="connsiteX9" fmla="*/ 5171123 w 6004560"/>
              <a:gd name="connsiteY9" fmla="*/ 295051 h 2144295"/>
              <a:gd name="connsiteX10" fmla="*/ 5642610 w 6004560"/>
              <a:gd name="connsiteY10" fmla="*/ 726066 h 2144295"/>
              <a:gd name="connsiteX11" fmla="*/ 6004560 w 6004560"/>
              <a:gd name="connsiteY11" fmla="*/ 1114820 h 2144295"/>
              <a:gd name="connsiteX0" fmla="*/ 0 w 6004560"/>
              <a:gd name="connsiteY0" fmla="*/ 2143520 h 2144295"/>
              <a:gd name="connsiteX1" fmla="*/ 698182 w 6004560"/>
              <a:gd name="connsiteY1" fmla="*/ 1987339 h 2144295"/>
              <a:gd name="connsiteX2" fmla="*/ 1451610 w 6004560"/>
              <a:gd name="connsiteY2" fmla="*/ 1011978 h 2144295"/>
              <a:gd name="connsiteX3" fmla="*/ 2105978 w 6004560"/>
              <a:gd name="connsiteY3" fmla="*/ 327995 h 2144295"/>
              <a:gd name="connsiteX4" fmla="*/ 2594610 w 6004560"/>
              <a:gd name="connsiteY4" fmla="*/ 76589 h 2144295"/>
              <a:gd name="connsiteX5" fmla="*/ 3161348 w 6004560"/>
              <a:gd name="connsiteY5" fmla="*/ 1782 h 2144295"/>
              <a:gd name="connsiteX6" fmla="*/ 3707131 w 6004560"/>
              <a:gd name="connsiteY6" fmla="*/ 68990 h 2144295"/>
              <a:gd name="connsiteX7" fmla="*/ 4183381 w 6004560"/>
              <a:gd name="connsiteY7" fmla="*/ 462601 h 2144295"/>
              <a:gd name="connsiteX8" fmla="*/ 4661535 w 6004560"/>
              <a:gd name="connsiteY8" fmla="*/ 135087 h 2144295"/>
              <a:gd name="connsiteX9" fmla="*/ 5171123 w 6004560"/>
              <a:gd name="connsiteY9" fmla="*/ 295051 h 2144295"/>
              <a:gd name="connsiteX10" fmla="*/ 5618798 w 6004560"/>
              <a:gd name="connsiteY10" fmla="*/ 748283 h 2144295"/>
              <a:gd name="connsiteX11" fmla="*/ 6004560 w 6004560"/>
              <a:gd name="connsiteY11" fmla="*/ 1114820 h 2144295"/>
              <a:gd name="connsiteX0" fmla="*/ 0 w 6004560"/>
              <a:gd name="connsiteY0" fmla="*/ 2143520 h 2144295"/>
              <a:gd name="connsiteX1" fmla="*/ 698182 w 6004560"/>
              <a:gd name="connsiteY1" fmla="*/ 1987339 h 2144295"/>
              <a:gd name="connsiteX2" fmla="*/ 1451610 w 6004560"/>
              <a:gd name="connsiteY2" fmla="*/ 1011978 h 2144295"/>
              <a:gd name="connsiteX3" fmla="*/ 2105978 w 6004560"/>
              <a:gd name="connsiteY3" fmla="*/ 327995 h 2144295"/>
              <a:gd name="connsiteX4" fmla="*/ 2594610 w 6004560"/>
              <a:gd name="connsiteY4" fmla="*/ 76589 h 2144295"/>
              <a:gd name="connsiteX5" fmla="*/ 3161348 w 6004560"/>
              <a:gd name="connsiteY5" fmla="*/ 1782 h 2144295"/>
              <a:gd name="connsiteX6" fmla="*/ 3707131 w 6004560"/>
              <a:gd name="connsiteY6" fmla="*/ 68990 h 2144295"/>
              <a:gd name="connsiteX7" fmla="*/ 4183381 w 6004560"/>
              <a:gd name="connsiteY7" fmla="*/ 462601 h 2144295"/>
              <a:gd name="connsiteX8" fmla="*/ 4661535 w 6004560"/>
              <a:gd name="connsiteY8" fmla="*/ 135087 h 2144295"/>
              <a:gd name="connsiteX9" fmla="*/ 5171123 w 6004560"/>
              <a:gd name="connsiteY9" fmla="*/ 295051 h 2144295"/>
              <a:gd name="connsiteX10" fmla="*/ 5618798 w 6004560"/>
              <a:gd name="connsiteY10" fmla="*/ 748283 h 2144295"/>
              <a:gd name="connsiteX11" fmla="*/ 6004560 w 6004560"/>
              <a:gd name="connsiteY11" fmla="*/ 1114820 h 2144295"/>
              <a:gd name="connsiteX0" fmla="*/ 0 w 6004560"/>
              <a:gd name="connsiteY0" fmla="*/ 2142524 h 2143299"/>
              <a:gd name="connsiteX1" fmla="*/ 698182 w 6004560"/>
              <a:gd name="connsiteY1" fmla="*/ 1986343 h 2143299"/>
              <a:gd name="connsiteX2" fmla="*/ 1451610 w 6004560"/>
              <a:gd name="connsiteY2" fmla="*/ 1010982 h 2143299"/>
              <a:gd name="connsiteX3" fmla="*/ 2105978 w 6004560"/>
              <a:gd name="connsiteY3" fmla="*/ 326999 h 2143299"/>
              <a:gd name="connsiteX4" fmla="*/ 2594610 w 6004560"/>
              <a:gd name="connsiteY4" fmla="*/ 75593 h 2143299"/>
              <a:gd name="connsiteX5" fmla="*/ 3161348 w 6004560"/>
              <a:gd name="connsiteY5" fmla="*/ 786 h 2143299"/>
              <a:gd name="connsiteX6" fmla="*/ 3707131 w 6004560"/>
              <a:gd name="connsiteY6" fmla="*/ 67994 h 2143299"/>
              <a:gd name="connsiteX7" fmla="*/ 4197668 w 6004560"/>
              <a:gd name="connsiteY7" fmla="*/ 390510 h 2143299"/>
              <a:gd name="connsiteX8" fmla="*/ 4661535 w 6004560"/>
              <a:gd name="connsiteY8" fmla="*/ 134091 h 2143299"/>
              <a:gd name="connsiteX9" fmla="*/ 5171123 w 6004560"/>
              <a:gd name="connsiteY9" fmla="*/ 294055 h 2143299"/>
              <a:gd name="connsiteX10" fmla="*/ 5618798 w 6004560"/>
              <a:gd name="connsiteY10" fmla="*/ 747287 h 2143299"/>
              <a:gd name="connsiteX11" fmla="*/ 6004560 w 6004560"/>
              <a:gd name="connsiteY11" fmla="*/ 1113824 h 2143299"/>
              <a:gd name="connsiteX0" fmla="*/ 0 w 6004560"/>
              <a:gd name="connsiteY0" fmla="*/ 2141966 h 2142741"/>
              <a:gd name="connsiteX1" fmla="*/ 698182 w 6004560"/>
              <a:gd name="connsiteY1" fmla="*/ 1985785 h 2142741"/>
              <a:gd name="connsiteX2" fmla="*/ 1451610 w 6004560"/>
              <a:gd name="connsiteY2" fmla="*/ 1010424 h 2142741"/>
              <a:gd name="connsiteX3" fmla="*/ 2105978 w 6004560"/>
              <a:gd name="connsiteY3" fmla="*/ 326441 h 2142741"/>
              <a:gd name="connsiteX4" fmla="*/ 2594610 w 6004560"/>
              <a:gd name="connsiteY4" fmla="*/ 75035 h 2142741"/>
              <a:gd name="connsiteX5" fmla="*/ 3161348 w 6004560"/>
              <a:gd name="connsiteY5" fmla="*/ 228 h 2142741"/>
              <a:gd name="connsiteX6" fmla="*/ 3797618 w 6004560"/>
              <a:gd name="connsiteY6" fmla="*/ 98540 h 2142741"/>
              <a:gd name="connsiteX7" fmla="*/ 4197668 w 6004560"/>
              <a:gd name="connsiteY7" fmla="*/ 389952 h 2142741"/>
              <a:gd name="connsiteX8" fmla="*/ 4661535 w 6004560"/>
              <a:gd name="connsiteY8" fmla="*/ 133533 h 2142741"/>
              <a:gd name="connsiteX9" fmla="*/ 5171123 w 6004560"/>
              <a:gd name="connsiteY9" fmla="*/ 293497 h 2142741"/>
              <a:gd name="connsiteX10" fmla="*/ 5618798 w 6004560"/>
              <a:gd name="connsiteY10" fmla="*/ 746729 h 2142741"/>
              <a:gd name="connsiteX11" fmla="*/ 6004560 w 6004560"/>
              <a:gd name="connsiteY11" fmla="*/ 1113266 h 2142741"/>
              <a:gd name="connsiteX0" fmla="*/ 0 w 6004560"/>
              <a:gd name="connsiteY0" fmla="*/ 2141837 h 2142612"/>
              <a:gd name="connsiteX1" fmla="*/ 698182 w 6004560"/>
              <a:gd name="connsiteY1" fmla="*/ 1985656 h 2142612"/>
              <a:gd name="connsiteX2" fmla="*/ 1451610 w 6004560"/>
              <a:gd name="connsiteY2" fmla="*/ 1010295 h 2142612"/>
              <a:gd name="connsiteX3" fmla="*/ 2105978 w 6004560"/>
              <a:gd name="connsiteY3" fmla="*/ 326312 h 2142612"/>
              <a:gd name="connsiteX4" fmla="*/ 2594610 w 6004560"/>
              <a:gd name="connsiteY4" fmla="*/ 74906 h 2142612"/>
              <a:gd name="connsiteX5" fmla="*/ 3161348 w 6004560"/>
              <a:gd name="connsiteY5" fmla="*/ 99 h 2142612"/>
              <a:gd name="connsiteX6" fmla="*/ 3888105 w 6004560"/>
              <a:gd name="connsiteY6" fmla="*/ 151733 h 2142612"/>
              <a:gd name="connsiteX7" fmla="*/ 4197668 w 6004560"/>
              <a:gd name="connsiteY7" fmla="*/ 389823 h 2142612"/>
              <a:gd name="connsiteX8" fmla="*/ 4661535 w 6004560"/>
              <a:gd name="connsiteY8" fmla="*/ 133404 h 2142612"/>
              <a:gd name="connsiteX9" fmla="*/ 5171123 w 6004560"/>
              <a:gd name="connsiteY9" fmla="*/ 293368 h 2142612"/>
              <a:gd name="connsiteX10" fmla="*/ 5618798 w 6004560"/>
              <a:gd name="connsiteY10" fmla="*/ 746600 h 2142612"/>
              <a:gd name="connsiteX11" fmla="*/ 6004560 w 6004560"/>
              <a:gd name="connsiteY11" fmla="*/ 1113137 h 2142612"/>
              <a:gd name="connsiteX0" fmla="*/ 0 w 6004560"/>
              <a:gd name="connsiteY0" fmla="*/ 2141884 h 2142659"/>
              <a:gd name="connsiteX1" fmla="*/ 698182 w 6004560"/>
              <a:gd name="connsiteY1" fmla="*/ 1985703 h 2142659"/>
              <a:gd name="connsiteX2" fmla="*/ 1451610 w 6004560"/>
              <a:gd name="connsiteY2" fmla="*/ 1010342 h 2142659"/>
              <a:gd name="connsiteX3" fmla="*/ 2105978 w 6004560"/>
              <a:gd name="connsiteY3" fmla="*/ 326359 h 2142659"/>
              <a:gd name="connsiteX4" fmla="*/ 2594610 w 6004560"/>
              <a:gd name="connsiteY4" fmla="*/ 74953 h 2142659"/>
              <a:gd name="connsiteX5" fmla="*/ 3161348 w 6004560"/>
              <a:gd name="connsiteY5" fmla="*/ 146 h 2142659"/>
              <a:gd name="connsiteX6" fmla="*/ 3888105 w 6004560"/>
              <a:gd name="connsiteY6" fmla="*/ 151780 h 2142659"/>
              <a:gd name="connsiteX7" fmla="*/ 4197668 w 6004560"/>
              <a:gd name="connsiteY7" fmla="*/ 389870 h 2142659"/>
              <a:gd name="connsiteX8" fmla="*/ 4661535 w 6004560"/>
              <a:gd name="connsiteY8" fmla="*/ 133451 h 2142659"/>
              <a:gd name="connsiteX9" fmla="*/ 5171123 w 6004560"/>
              <a:gd name="connsiteY9" fmla="*/ 293415 h 2142659"/>
              <a:gd name="connsiteX10" fmla="*/ 5618798 w 6004560"/>
              <a:gd name="connsiteY10" fmla="*/ 746647 h 2142659"/>
              <a:gd name="connsiteX11" fmla="*/ 6004560 w 6004560"/>
              <a:gd name="connsiteY11" fmla="*/ 1113184 h 2142659"/>
              <a:gd name="connsiteX0" fmla="*/ 0 w 6004560"/>
              <a:gd name="connsiteY0" fmla="*/ 2141859 h 2142634"/>
              <a:gd name="connsiteX1" fmla="*/ 698182 w 6004560"/>
              <a:gd name="connsiteY1" fmla="*/ 1985678 h 2142634"/>
              <a:gd name="connsiteX2" fmla="*/ 1451610 w 6004560"/>
              <a:gd name="connsiteY2" fmla="*/ 1010317 h 2142634"/>
              <a:gd name="connsiteX3" fmla="*/ 2105978 w 6004560"/>
              <a:gd name="connsiteY3" fmla="*/ 326334 h 2142634"/>
              <a:gd name="connsiteX4" fmla="*/ 2594610 w 6004560"/>
              <a:gd name="connsiteY4" fmla="*/ 74928 h 2142634"/>
              <a:gd name="connsiteX5" fmla="*/ 3161348 w 6004560"/>
              <a:gd name="connsiteY5" fmla="*/ 121 h 2142634"/>
              <a:gd name="connsiteX6" fmla="*/ 3892868 w 6004560"/>
              <a:gd name="connsiteY6" fmla="*/ 165085 h 2142634"/>
              <a:gd name="connsiteX7" fmla="*/ 4197668 w 6004560"/>
              <a:gd name="connsiteY7" fmla="*/ 389845 h 2142634"/>
              <a:gd name="connsiteX8" fmla="*/ 4661535 w 6004560"/>
              <a:gd name="connsiteY8" fmla="*/ 133426 h 2142634"/>
              <a:gd name="connsiteX9" fmla="*/ 5171123 w 6004560"/>
              <a:gd name="connsiteY9" fmla="*/ 293390 h 2142634"/>
              <a:gd name="connsiteX10" fmla="*/ 5618798 w 6004560"/>
              <a:gd name="connsiteY10" fmla="*/ 746622 h 2142634"/>
              <a:gd name="connsiteX11" fmla="*/ 6004560 w 6004560"/>
              <a:gd name="connsiteY11" fmla="*/ 1113159 h 2142634"/>
              <a:gd name="connsiteX0" fmla="*/ 0 w 6004560"/>
              <a:gd name="connsiteY0" fmla="*/ 2141859 h 2142634"/>
              <a:gd name="connsiteX1" fmla="*/ 698182 w 6004560"/>
              <a:gd name="connsiteY1" fmla="*/ 1985678 h 2142634"/>
              <a:gd name="connsiteX2" fmla="*/ 1451610 w 6004560"/>
              <a:gd name="connsiteY2" fmla="*/ 1010317 h 2142634"/>
              <a:gd name="connsiteX3" fmla="*/ 2105978 w 6004560"/>
              <a:gd name="connsiteY3" fmla="*/ 326334 h 2142634"/>
              <a:gd name="connsiteX4" fmla="*/ 2594610 w 6004560"/>
              <a:gd name="connsiteY4" fmla="*/ 74928 h 2142634"/>
              <a:gd name="connsiteX5" fmla="*/ 3161348 w 6004560"/>
              <a:gd name="connsiteY5" fmla="*/ 121 h 2142634"/>
              <a:gd name="connsiteX6" fmla="*/ 3892868 w 6004560"/>
              <a:gd name="connsiteY6" fmla="*/ 165085 h 2142634"/>
              <a:gd name="connsiteX7" fmla="*/ 4197668 w 6004560"/>
              <a:gd name="connsiteY7" fmla="*/ 389845 h 2142634"/>
              <a:gd name="connsiteX8" fmla="*/ 4661535 w 6004560"/>
              <a:gd name="connsiteY8" fmla="*/ 133426 h 2142634"/>
              <a:gd name="connsiteX9" fmla="*/ 5171123 w 6004560"/>
              <a:gd name="connsiteY9" fmla="*/ 293390 h 2142634"/>
              <a:gd name="connsiteX10" fmla="*/ 5618798 w 6004560"/>
              <a:gd name="connsiteY10" fmla="*/ 746622 h 2142634"/>
              <a:gd name="connsiteX11" fmla="*/ 6004560 w 6004560"/>
              <a:gd name="connsiteY11" fmla="*/ 1113159 h 2142634"/>
              <a:gd name="connsiteX0" fmla="*/ 0 w 6004560"/>
              <a:gd name="connsiteY0" fmla="*/ 2141859 h 2142634"/>
              <a:gd name="connsiteX1" fmla="*/ 698182 w 6004560"/>
              <a:gd name="connsiteY1" fmla="*/ 1985678 h 2142634"/>
              <a:gd name="connsiteX2" fmla="*/ 1451610 w 6004560"/>
              <a:gd name="connsiteY2" fmla="*/ 1010317 h 2142634"/>
              <a:gd name="connsiteX3" fmla="*/ 2105978 w 6004560"/>
              <a:gd name="connsiteY3" fmla="*/ 326334 h 2142634"/>
              <a:gd name="connsiteX4" fmla="*/ 2594610 w 6004560"/>
              <a:gd name="connsiteY4" fmla="*/ 74928 h 2142634"/>
              <a:gd name="connsiteX5" fmla="*/ 3161348 w 6004560"/>
              <a:gd name="connsiteY5" fmla="*/ 121 h 2142634"/>
              <a:gd name="connsiteX6" fmla="*/ 3892868 w 6004560"/>
              <a:gd name="connsiteY6" fmla="*/ 165085 h 2142634"/>
              <a:gd name="connsiteX7" fmla="*/ 4197668 w 6004560"/>
              <a:gd name="connsiteY7" fmla="*/ 389845 h 2142634"/>
              <a:gd name="connsiteX8" fmla="*/ 4661535 w 6004560"/>
              <a:gd name="connsiteY8" fmla="*/ 133426 h 2142634"/>
              <a:gd name="connsiteX9" fmla="*/ 5171123 w 6004560"/>
              <a:gd name="connsiteY9" fmla="*/ 293390 h 2142634"/>
              <a:gd name="connsiteX10" fmla="*/ 5618798 w 6004560"/>
              <a:gd name="connsiteY10" fmla="*/ 746622 h 2142634"/>
              <a:gd name="connsiteX11" fmla="*/ 6004560 w 6004560"/>
              <a:gd name="connsiteY11" fmla="*/ 1113159 h 2142634"/>
              <a:gd name="connsiteX0" fmla="*/ 0 w 6004560"/>
              <a:gd name="connsiteY0" fmla="*/ 2141815 h 2142590"/>
              <a:gd name="connsiteX1" fmla="*/ 698182 w 6004560"/>
              <a:gd name="connsiteY1" fmla="*/ 1985634 h 2142590"/>
              <a:gd name="connsiteX2" fmla="*/ 1451610 w 6004560"/>
              <a:gd name="connsiteY2" fmla="*/ 1010273 h 2142590"/>
              <a:gd name="connsiteX3" fmla="*/ 2105978 w 6004560"/>
              <a:gd name="connsiteY3" fmla="*/ 326290 h 2142590"/>
              <a:gd name="connsiteX4" fmla="*/ 2594610 w 6004560"/>
              <a:gd name="connsiteY4" fmla="*/ 74884 h 2142590"/>
              <a:gd name="connsiteX5" fmla="*/ 3161348 w 6004560"/>
              <a:gd name="connsiteY5" fmla="*/ 77 h 2142590"/>
              <a:gd name="connsiteX6" fmla="*/ 3892868 w 6004560"/>
              <a:gd name="connsiteY6" fmla="*/ 165041 h 2142590"/>
              <a:gd name="connsiteX7" fmla="*/ 4221481 w 6004560"/>
              <a:gd name="connsiteY7" fmla="*/ 309819 h 2142590"/>
              <a:gd name="connsiteX8" fmla="*/ 4661535 w 6004560"/>
              <a:gd name="connsiteY8" fmla="*/ 133382 h 2142590"/>
              <a:gd name="connsiteX9" fmla="*/ 5171123 w 6004560"/>
              <a:gd name="connsiteY9" fmla="*/ 293346 h 2142590"/>
              <a:gd name="connsiteX10" fmla="*/ 5618798 w 6004560"/>
              <a:gd name="connsiteY10" fmla="*/ 746578 h 2142590"/>
              <a:gd name="connsiteX11" fmla="*/ 6004560 w 6004560"/>
              <a:gd name="connsiteY11" fmla="*/ 1113115 h 2142590"/>
              <a:gd name="connsiteX0" fmla="*/ 0 w 6004560"/>
              <a:gd name="connsiteY0" fmla="*/ 2141867 h 2142642"/>
              <a:gd name="connsiteX1" fmla="*/ 698182 w 6004560"/>
              <a:gd name="connsiteY1" fmla="*/ 1985686 h 2142642"/>
              <a:gd name="connsiteX2" fmla="*/ 1451610 w 6004560"/>
              <a:gd name="connsiteY2" fmla="*/ 1010325 h 2142642"/>
              <a:gd name="connsiteX3" fmla="*/ 2105978 w 6004560"/>
              <a:gd name="connsiteY3" fmla="*/ 326342 h 2142642"/>
              <a:gd name="connsiteX4" fmla="*/ 2594610 w 6004560"/>
              <a:gd name="connsiteY4" fmla="*/ 74936 h 2142642"/>
              <a:gd name="connsiteX5" fmla="*/ 3161348 w 6004560"/>
              <a:gd name="connsiteY5" fmla="*/ 129 h 2142642"/>
              <a:gd name="connsiteX6" fmla="*/ 3850006 w 6004560"/>
              <a:gd name="connsiteY6" fmla="*/ 116215 h 2142642"/>
              <a:gd name="connsiteX7" fmla="*/ 4221481 w 6004560"/>
              <a:gd name="connsiteY7" fmla="*/ 309871 h 2142642"/>
              <a:gd name="connsiteX8" fmla="*/ 4661535 w 6004560"/>
              <a:gd name="connsiteY8" fmla="*/ 133434 h 2142642"/>
              <a:gd name="connsiteX9" fmla="*/ 5171123 w 6004560"/>
              <a:gd name="connsiteY9" fmla="*/ 293398 h 2142642"/>
              <a:gd name="connsiteX10" fmla="*/ 5618798 w 6004560"/>
              <a:gd name="connsiteY10" fmla="*/ 746630 h 2142642"/>
              <a:gd name="connsiteX11" fmla="*/ 6004560 w 6004560"/>
              <a:gd name="connsiteY11" fmla="*/ 1113167 h 2142642"/>
              <a:gd name="connsiteX0" fmla="*/ 0 w 6004560"/>
              <a:gd name="connsiteY0" fmla="*/ 2141925 h 2142700"/>
              <a:gd name="connsiteX1" fmla="*/ 698182 w 6004560"/>
              <a:gd name="connsiteY1" fmla="*/ 1985744 h 2142700"/>
              <a:gd name="connsiteX2" fmla="*/ 1451610 w 6004560"/>
              <a:gd name="connsiteY2" fmla="*/ 1010383 h 2142700"/>
              <a:gd name="connsiteX3" fmla="*/ 2105978 w 6004560"/>
              <a:gd name="connsiteY3" fmla="*/ 326400 h 2142700"/>
              <a:gd name="connsiteX4" fmla="*/ 2594610 w 6004560"/>
              <a:gd name="connsiteY4" fmla="*/ 74994 h 2142700"/>
              <a:gd name="connsiteX5" fmla="*/ 3161348 w 6004560"/>
              <a:gd name="connsiteY5" fmla="*/ 187 h 2142700"/>
              <a:gd name="connsiteX6" fmla="*/ 3845243 w 6004560"/>
              <a:gd name="connsiteY6" fmla="*/ 94056 h 2142700"/>
              <a:gd name="connsiteX7" fmla="*/ 4221481 w 6004560"/>
              <a:gd name="connsiteY7" fmla="*/ 309929 h 2142700"/>
              <a:gd name="connsiteX8" fmla="*/ 4661535 w 6004560"/>
              <a:gd name="connsiteY8" fmla="*/ 133492 h 2142700"/>
              <a:gd name="connsiteX9" fmla="*/ 5171123 w 6004560"/>
              <a:gd name="connsiteY9" fmla="*/ 293456 h 2142700"/>
              <a:gd name="connsiteX10" fmla="*/ 5618798 w 6004560"/>
              <a:gd name="connsiteY10" fmla="*/ 746688 h 2142700"/>
              <a:gd name="connsiteX11" fmla="*/ 6004560 w 6004560"/>
              <a:gd name="connsiteY11" fmla="*/ 1113225 h 2142700"/>
              <a:gd name="connsiteX0" fmla="*/ 0 w 6004560"/>
              <a:gd name="connsiteY0" fmla="*/ 2142126 h 2142901"/>
              <a:gd name="connsiteX1" fmla="*/ 698182 w 6004560"/>
              <a:gd name="connsiteY1" fmla="*/ 1985945 h 2142901"/>
              <a:gd name="connsiteX2" fmla="*/ 1451610 w 6004560"/>
              <a:gd name="connsiteY2" fmla="*/ 1010584 h 2142901"/>
              <a:gd name="connsiteX3" fmla="*/ 2105978 w 6004560"/>
              <a:gd name="connsiteY3" fmla="*/ 326601 h 2142901"/>
              <a:gd name="connsiteX4" fmla="*/ 2594610 w 6004560"/>
              <a:gd name="connsiteY4" fmla="*/ 75195 h 2142901"/>
              <a:gd name="connsiteX5" fmla="*/ 3161348 w 6004560"/>
              <a:gd name="connsiteY5" fmla="*/ 388 h 2142901"/>
              <a:gd name="connsiteX6" fmla="*/ 3845243 w 6004560"/>
              <a:gd name="connsiteY6" fmla="*/ 94257 h 2142901"/>
              <a:gd name="connsiteX7" fmla="*/ 4221481 w 6004560"/>
              <a:gd name="connsiteY7" fmla="*/ 310130 h 2142901"/>
              <a:gd name="connsiteX8" fmla="*/ 4661535 w 6004560"/>
              <a:gd name="connsiteY8" fmla="*/ 133693 h 2142901"/>
              <a:gd name="connsiteX9" fmla="*/ 5171123 w 6004560"/>
              <a:gd name="connsiteY9" fmla="*/ 293657 h 2142901"/>
              <a:gd name="connsiteX10" fmla="*/ 5618798 w 6004560"/>
              <a:gd name="connsiteY10" fmla="*/ 746889 h 2142901"/>
              <a:gd name="connsiteX11" fmla="*/ 6004560 w 6004560"/>
              <a:gd name="connsiteY11" fmla="*/ 1113426 h 2142901"/>
              <a:gd name="connsiteX0" fmla="*/ 0 w 6004560"/>
              <a:gd name="connsiteY0" fmla="*/ 2141888 h 2142663"/>
              <a:gd name="connsiteX1" fmla="*/ 698182 w 6004560"/>
              <a:gd name="connsiteY1" fmla="*/ 1985707 h 2142663"/>
              <a:gd name="connsiteX2" fmla="*/ 1451610 w 6004560"/>
              <a:gd name="connsiteY2" fmla="*/ 1010346 h 2142663"/>
              <a:gd name="connsiteX3" fmla="*/ 2105978 w 6004560"/>
              <a:gd name="connsiteY3" fmla="*/ 326363 h 2142663"/>
              <a:gd name="connsiteX4" fmla="*/ 2594610 w 6004560"/>
              <a:gd name="connsiteY4" fmla="*/ 74957 h 2142663"/>
              <a:gd name="connsiteX5" fmla="*/ 3161348 w 6004560"/>
              <a:gd name="connsiteY5" fmla="*/ 150 h 2142663"/>
              <a:gd name="connsiteX6" fmla="*/ 3845243 w 6004560"/>
              <a:gd name="connsiteY6" fmla="*/ 94019 h 2142663"/>
              <a:gd name="connsiteX7" fmla="*/ 4226244 w 6004560"/>
              <a:gd name="connsiteY7" fmla="*/ 234353 h 2142663"/>
              <a:gd name="connsiteX8" fmla="*/ 4661535 w 6004560"/>
              <a:gd name="connsiteY8" fmla="*/ 133455 h 2142663"/>
              <a:gd name="connsiteX9" fmla="*/ 5171123 w 6004560"/>
              <a:gd name="connsiteY9" fmla="*/ 293419 h 2142663"/>
              <a:gd name="connsiteX10" fmla="*/ 5618798 w 6004560"/>
              <a:gd name="connsiteY10" fmla="*/ 746651 h 2142663"/>
              <a:gd name="connsiteX11" fmla="*/ 6004560 w 6004560"/>
              <a:gd name="connsiteY11" fmla="*/ 1113188 h 2142663"/>
              <a:gd name="connsiteX0" fmla="*/ 0 w 6004560"/>
              <a:gd name="connsiteY0" fmla="*/ 2141969 h 2142744"/>
              <a:gd name="connsiteX1" fmla="*/ 698182 w 6004560"/>
              <a:gd name="connsiteY1" fmla="*/ 1985788 h 2142744"/>
              <a:gd name="connsiteX2" fmla="*/ 1451610 w 6004560"/>
              <a:gd name="connsiteY2" fmla="*/ 1010427 h 2142744"/>
              <a:gd name="connsiteX3" fmla="*/ 2105978 w 6004560"/>
              <a:gd name="connsiteY3" fmla="*/ 326444 h 2142744"/>
              <a:gd name="connsiteX4" fmla="*/ 2594610 w 6004560"/>
              <a:gd name="connsiteY4" fmla="*/ 75038 h 2142744"/>
              <a:gd name="connsiteX5" fmla="*/ 3161348 w 6004560"/>
              <a:gd name="connsiteY5" fmla="*/ 231 h 2142744"/>
              <a:gd name="connsiteX6" fmla="*/ 3845243 w 6004560"/>
              <a:gd name="connsiteY6" fmla="*/ 94100 h 2142744"/>
              <a:gd name="connsiteX7" fmla="*/ 4226244 w 6004560"/>
              <a:gd name="connsiteY7" fmla="*/ 234434 h 2142744"/>
              <a:gd name="connsiteX8" fmla="*/ 4661535 w 6004560"/>
              <a:gd name="connsiteY8" fmla="*/ 133536 h 2142744"/>
              <a:gd name="connsiteX9" fmla="*/ 5171123 w 6004560"/>
              <a:gd name="connsiteY9" fmla="*/ 293500 h 2142744"/>
              <a:gd name="connsiteX10" fmla="*/ 5618798 w 6004560"/>
              <a:gd name="connsiteY10" fmla="*/ 746732 h 2142744"/>
              <a:gd name="connsiteX11" fmla="*/ 6004560 w 6004560"/>
              <a:gd name="connsiteY11" fmla="*/ 1113269 h 2142744"/>
              <a:gd name="connsiteX0" fmla="*/ 0 w 6004560"/>
              <a:gd name="connsiteY0" fmla="*/ 2141969 h 2142744"/>
              <a:gd name="connsiteX1" fmla="*/ 698182 w 6004560"/>
              <a:gd name="connsiteY1" fmla="*/ 1985788 h 2142744"/>
              <a:gd name="connsiteX2" fmla="*/ 1451610 w 6004560"/>
              <a:gd name="connsiteY2" fmla="*/ 1010427 h 2142744"/>
              <a:gd name="connsiteX3" fmla="*/ 2105978 w 6004560"/>
              <a:gd name="connsiteY3" fmla="*/ 326444 h 2142744"/>
              <a:gd name="connsiteX4" fmla="*/ 2594610 w 6004560"/>
              <a:gd name="connsiteY4" fmla="*/ 75038 h 2142744"/>
              <a:gd name="connsiteX5" fmla="*/ 3161348 w 6004560"/>
              <a:gd name="connsiteY5" fmla="*/ 231 h 2142744"/>
              <a:gd name="connsiteX6" fmla="*/ 3845243 w 6004560"/>
              <a:gd name="connsiteY6" fmla="*/ 94100 h 2142744"/>
              <a:gd name="connsiteX7" fmla="*/ 4226244 w 6004560"/>
              <a:gd name="connsiteY7" fmla="*/ 234434 h 2142744"/>
              <a:gd name="connsiteX8" fmla="*/ 4661535 w 6004560"/>
              <a:gd name="connsiteY8" fmla="*/ 133536 h 2142744"/>
              <a:gd name="connsiteX9" fmla="*/ 5171123 w 6004560"/>
              <a:gd name="connsiteY9" fmla="*/ 293500 h 2142744"/>
              <a:gd name="connsiteX10" fmla="*/ 5618798 w 6004560"/>
              <a:gd name="connsiteY10" fmla="*/ 746732 h 2142744"/>
              <a:gd name="connsiteX11" fmla="*/ 6004560 w 6004560"/>
              <a:gd name="connsiteY11" fmla="*/ 1113269 h 2142744"/>
              <a:gd name="connsiteX0" fmla="*/ 0 w 6004560"/>
              <a:gd name="connsiteY0" fmla="*/ 2159631 h 2160406"/>
              <a:gd name="connsiteX1" fmla="*/ 698182 w 6004560"/>
              <a:gd name="connsiteY1" fmla="*/ 2003450 h 2160406"/>
              <a:gd name="connsiteX2" fmla="*/ 1451610 w 6004560"/>
              <a:gd name="connsiteY2" fmla="*/ 1028089 h 2160406"/>
              <a:gd name="connsiteX3" fmla="*/ 2105978 w 6004560"/>
              <a:gd name="connsiteY3" fmla="*/ 344106 h 2160406"/>
              <a:gd name="connsiteX4" fmla="*/ 2594610 w 6004560"/>
              <a:gd name="connsiteY4" fmla="*/ 92700 h 2160406"/>
              <a:gd name="connsiteX5" fmla="*/ 3199448 w 6004560"/>
              <a:gd name="connsiteY5" fmla="*/ 120 h 2160406"/>
              <a:gd name="connsiteX6" fmla="*/ 3845243 w 6004560"/>
              <a:gd name="connsiteY6" fmla="*/ 111762 h 2160406"/>
              <a:gd name="connsiteX7" fmla="*/ 4226244 w 6004560"/>
              <a:gd name="connsiteY7" fmla="*/ 252096 h 2160406"/>
              <a:gd name="connsiteX8" fmla="*/ 4661535 w 6004560"/>
              <a:gd name="connsiteY8" fmla="*/ 151198 h 2160406"/>
              <a:gd name="connsiteX9" fmla="*/ 5171123 w 6004560"/>
              <a:gd name="connsiteY9" fmla="*/ 311162 h 2160406"/>
              <a:gd name="connsiteX10" fmla="*/ 5618798 w 6004560"/>
              <a:gd name="connsiteY10" fmla="*/ 764394 h 2160406"/>
              <a:gd name="connsiteX11" fmla="*/ 6004560 w 6004560"/>
              <a:gd name="connsiteY11" fmla="*/ 1130931 h 2160406"/>
              <a:gd name="connsiteX0" fmla="*/ 0 w 6004560"/>
              <a:gd name="connsiteY0" fmla="*/ 2146322 h 2147097"/>
              <a:gd name="connsiteX1" fmla="*/ 698182 w 6004560"/>
              <a:gd name="connsiteY1" fmla="*/ 1990141 h 2147097"/>
              <a:gd name="connsiteX2" fmla="*/ 1451610 w 6004560"/>
              <a:gd name="connsiteY2" fmla="*/ 1014780 h 2147097"/>
              <a:gd name="connsiteX3" fmla="*/ 2105978 w 6004560"/>
              <a:gd name="connsiteY3" fmla="*/ 330797 h 2147097"/>
              <a:gd name="connsiteX4" fmla="*/ 2594610 w 6004560"/>
              <a:gd name="connsiteY4" fmla="*/ 79391 h 2147097"/>
              <a:gd name="connsiteX5" fmla="*/ 3204210 w 6004560"/>
              <a:gd name="connsiteY5" fmla="*/ 141 h 2147097"/>
              <a:gd name="connsiteX6" fmla="*/ 3845243 w 6004560"/>
              <a:gd name="connsiteY6" fmla="*/ 98453 h 2147097"/>
              <a:gd name="connsiteX7" fmla="*/ 4226244 w 6004560"/>
              <a:gd name="connsiteY7" fmla="*/ 238787 h 2147097"/>
              <a:gd name="connsiteX8" fmla="*/ 4661535 w 6004560"/>
              <a:gd name="connsiteY8" fmla="*/ 137889 h 2147097"/>
              <a:gd name="connsiteX9" fmla="*/ 5171123 w 6004560"/>
              <a:gd name="connsiteY9" fmla="*/ 297853 h 2147097"/>
              <a:gd name="connsiteX10" fmla="*/ 5618798 w 6004560"/>
              <a:gd name="connsiteY10" fmla="*/ 751085 h 2147097"/>
              <a:gd name="connsiteX11" fmla="*/ 6004560 w 6004560"/>
              <a:gd name="connsiteY11" fmla="*/ 1117622 h 2147097"/>
              <a:gd name="connsiteX0" fmla="*/ 0 w 6004560"/>
              <a:gd name="connsiteY0" fmla="*/ 2147617 h 2148392"/>
              <a:gd name="connsiteX1" fmla="*/ 698182 w 6004560"/>
              <a:gd name="connsiteY1" fmla="*/ 1991436 h 2148392"/>
              <a:gd name="connsiteX2" fmla="*/ 1451610 w 6004560"/>
              <a:gd name="connsiteY2" fmla="*/ 1016075 h 2148392"/>
              <a:gd name="connsiteX3" fmla="*/ 2105978 w 6004560"/>
              <a:gd name="connsiteY3" fmla="*/ 332092 h 2148392"/>
              <a:gd name="connsiteX4" fmla="*/ 2594610 w 6004560"/>
              <a:gd name="connsiteY4" fmla="*/ 80686 h 2148392"/>
              <a:gd name="connsiteX5" fmla="*/ 3204210 w 6004560"/>
              <a:gd name="connsiteY5" fmla="*/ 1436 h 2148392"/>
              <a:gd name="connsiteX6" fmla="*/ 3921443 w 6004560"/>
              <a:gd name="connsiteY6" fmla="*/ 37539 h 2148392"/>
              <a:gd name="connsiteX7" fmla="*/ 4226244 w 6004560"/>
              <a:gd name="connsiteY7" fmla="*/ 240082 h 2148392"/>
              <a:gd name="connsiteX8" fmla="*/ 4661535 w 6004560"/>
              <a:gd name="connsiteY8" fmla="*/ 139184 h 2148392"/>
              <a:gd name="connsiteX9" fmla="*/ 5171123 w 6004560"/>
              <a:gd name="connsiteY9" fmla="*/ 299148 h 2148392"/>
              <a:gd name="connsiteX10" fmla="*/ 5618798 w 6004560"/>
              <a:gd name="connsiteY10" fmla="*/ 752380 h 2148392"/>
              <a:gd name="connsiteX11" fmla="*/ 6004560 w 6004560"/>
              <a:gd name="connsiteY11" fmla="*/ 1118917 h 2148392"/>
              <a:gd name="connsiteX0" fmla="*/ 0 w 6004560"/>
              <a:gd name="connsiteY0" fmla="*/ 2146903 h 2147678"/>
              <a:gd name="connsiteX1" fmla="*/ 698182 w 6004560"/>
              <a:gd name="connsiteY1" fmla="*/ 1990722 h 2147678"/>
              <a:gd name="connsiteX2" fmla="*/ 1451610 w 6004560"/>
              <a:gd name="connsiteY2" fmla="*/ 1015361 h 2147678"/>
              <a:gd name="connsiteX3" fmla="*/ 2105978 w 6004560"/>
              <a:gd name="connsiteY3" fmla="*/ 331378 h 2147678"/>
              <a:gd name="connsiteX4" fmla="*/ 2594610 w 6004560"/>
              <a:gd name="connsiteY4" fmla="*/ 79972 h 2147678"/>
              <a:gd name="connsiteX5" fmla="*/ 3204210 w 6004560"/>
              <a:gd name="connsiteY5" fmla="*/ 722 h 2147678"/>
              <a:gd name="connsiteX6" fmla="*/ 3921443 w 6004560"/>
              <a:gd name="connsiteY6" fmla="*/ 36825 h 2147678"/>
              <a:gd name="connsiteX7" fmla="*/ 4250057 w 6004560"/>
              <a:gd name="connsiteY7" fmla="*/ 186047 h 2147678"/>
              <a:gd name="connsiteX8" fmla="*/ 4661535 w 6004560"/>
              <a:gd name="connsiteY8" fmla="*/ 138470 h 2147678"/>
              <a:gd name="connsiteX9" fmla="*/ 5171123 w 6004560"/>
              <a:gd name="connsiteY9" fmla="*/ 298434 h 2147678"/>
              <a:gd name="connsiteX10" fmla="*/ 5618798 w 6004560"/>
              <a:gd name="connsiteY10" fmla="*/ 751666 h 2147678"/>
              <a:gd name="connsiteX11" fmla="*/ 6004560 w 6004560"/>
              <a:gd name="connsiteY11" fmla="*/ 1118203 h 2147678"/>
              <a:gd name="connsiteX0" fmla="*/ 0 w 6004560"/>
              <a:gd name="connsiteY0" fmla="*/ 2146903 h 2147678"/>
              <a:gd name="connsiteX1" fmla="*/ 698182 w 6004560"/>
              <a:gd name="connsiteY1" fmla="*/ 1990722 h 2147678"/>
              <a:gd name="connsiteX2" fmla="*/ 1451610 w 6004560"/>
              <a:gd name="connsiteY2" fmla="*/ 1015361 h 2147678"/>
              <a:gd name="connsiteX3" fmla="*/ 2105978 w 6004560"/>
              <a:gd name="connsiteY3" fmla="*/ 331378 h 2147678"/>
              <a:gd name="connsiteX4" fmla="*/ 2594610 w 6004560"/>
              <a:gd name="connsiteY4" fmla="*/ 79972 h 2147678"/>
              <a:gd name="connsiteX5" fmla="*/ 3204210 w 6004560"/>
              <a:gd name="connsiteY5" fmla="*/ 722 h 2147678"/>
              <a:gd name="connsiteX6" fmla="*/ 3921443 w 6004560"/>
              <a:gd name="connsiteY6" fmla="*/ 36825 h 2147678"/>
              <a:gd name="connsiteX7" fmla="*/ 4250057 w 6004560"/>
              <a:gd name="connsiteY7" fmla="*/ 186047 h 2147678"/>
              <a:gd name="connsiteX8" fmla="*/ 4580573 w 6004560"/>
              <a:gd name="connsiteY8" fmla="*/ 85149 h 2147678"/>
              <a:gd name="connsiteX9" fmla="*/ 5171123 w 6004560"/>
              <a:gd name="connsiteY9" fmla="*/ 298434 h 2147678"/>
              <a:gd name="connsiteX10" fmla="*/ 5618798 w 6004560"/>
              <a:gd name="connsiteY10" fmla="*/ 751666 h 2147678"/>
              <a:gd name="connsiteX11" fmla="*/ 6004560 w 6004560"/>
              <a:gd name="connsiteY11" fmla="*/ 1118203 h 2147678"/>
              <a:gd name="connsiteX0" fmla="*/ 0 w 6004560"/>
              <a:gd name="connsiteY0" fmla="*/ 2146903 h 2147678"/>
              <a:gd name="connsiteX1" fmla="*/ 698182 w 6004560"/>
              <a:gd name="connsiteY1" fmla="*/ 1990722 h 2147678"/>
              <a:gd name="connsiteX2" fmla="*/ 1451610 w 6004560"/>
              <a:gd name="connsiteY2" fmla="*/ 1015361 h 2147678"/>
              <a:gd name="connsiteX3" fmla="*/ 2105978 w 6004560"/>
              <a:gd name="connsiteY3" fmla="*/ 331378 h 2147678"/>
              <a:gd name="connsiteX4" fmla="*/ 2594610 w 6004560"/>
              <a:gd name="connsiteY4" fmla="*/ 79972 h 2147678"/>
              <a:gd name="connsiteX5" fmla="*/ 3204210 w 6004560"/>
              <a:gd name="connsiteY5" fmla="*/ 722 h 2147678"/>
              <a:gd name="connsiteX6" fmla="*/ 3921443 w 6004560"/>
              <a:gd name="connsiteY6" fmla="*/ 36825 h 2147678"/>
              <a:gd name="connsiteX7" fmla="*/ 4250057 w 6004560"/>
              <a:gd name="connsiteY7" fmla="*/ 186047 h 2147678"/>
              <a:gd name="connsiteX8" fmla="*/ 4580573 w 6004560"/>
              <a:gd name="connsiteY8" fmla="*/ 85149 h 2147678"/>
              <a:gd name="connsiteX9" fmla="*/ 5213985 w 6004560"/>
              <a:gd name="connsiteY9" fmla="*/ 262886 h 2147678"/>
              <a:gd name="connsiteX10" fmla="*/ 5618798 w 6004560"/>
              <a:gd name="connsiteY10" fmla="*/ 751666 h 2147678"/>
              <a:gd name="connsiteX11" fmla="*/ 6004560 w 6004560"/>
              <a:gd name="connsiteY11" fmla="*/ 1118203 h 2147678"/>
              <a:gd name="connsiteX0" fmla="*/ 0 w 6004560"/>
              <a:gd name="connsiteY0" fmla="*/ 2146903 h 2147678"/>
              <a:gd name="connsiteX1" fmla="*/ 698182 w 6004560"/>
              <a:gd name="connsiteY1" fmla="*/ 1990722 h 2147678"/>
              <a:gd name="connsiteX2" fmla="*/ 1451610 w 6004560"/>
              <a:gd name="connsiteY2" fmla="*/ 1015361 h 2147678"/>
              <a:gd name="connsiteX3" fmla="*/ 2105978 w 6004560"/>
              <a:gd name="connsiteY3" fmla="*/ 331378 h 2147678"/>
              <a:gd name="connsiteX4" fmla="*/ 2594610 w 6004560"/>
              <a:gd name="connsiteY4" fmla="*/ 79972 h 2147678"/>
              <a:gd name="connsiteX5" fmla="*/ 3204210 w 6004560"/>
              <a:gd name="connsiteY5" fmla="*/ 722 h 2147678"/>
              <a:gd name="connsiteX6" fmla="*/ 3921443 w 6004560"/>
              <a:gd name="connsiteY6" fmla="*/ 36825 h 2147678"/>
              <a:gd name="connsiteX7" fmla="*/ 4250057 w 6004560"/>
              <a:gd name="connsiteY7" fmla="*/ 186047 h 2147678"/>
              <a:gd name="connsiteX8" fmla="*/ 4580573 w 6004560"/>
              <a:gd name="connsiteY8" fmla="*/ 85149 h 2147678"/>
              <a:gd name="connsiteX9" fmla="*/ 5213985 w 6004560"/>
              <a:gd name="connsiteY9" fmla="*/ 262886 h 2147678"/>
              <a:gd name="connsiteX10" fmla="*/ 5628323 w 6004560"/>
              <a:gd name="connsiteY10" fmla="*/ 640580 h 2147678"/>
              <a:gd name="connsiteX11" fmla="*/ 6004560 w 6004560"/>
              <a:gd name="connsiteY11" fmla="*/ 1118203 h 2147678"/>
              <a:gd name="connsiteX0" fmla="*/ 0 w 6004560"/>
              <a:gd name="connsiteY0" fmla="*/ 2146903 h 2147678"/>
              <a:gd name="connsiteX1" fmla="*/ 698182 w 6004560"/>
              <a:gd name="connsiteY1" fmla="*/ 1990722 h 2147678"/>
              <a:gd name="connsiteX2" fmla="*/ 1451610 w 6004560"/>
              <a:gd name="connsiteY2" fmla="*/ 1015361 h 2147678"/>
              <a:gd name="connsiteX3" fmla="*/ 2105978 w 6004560"/>
              <a:gd name="connsiteY3" fmla="*/ 331378 h 2147678"/>
              <a:gd name="connsiteX4" fmla="*/ 2594610 w 6004560"/>
              <a:gd name="connsiteY4" fmla="*/ 79972 h 2147678"/>
              <a:gd name="connsiteX5" fmla="*/ 3204210 w 6004560"/>
              <a:gd name="connsiteY5" fmla="*/ 722 h 2147678"/>
              <a:gd name="connsiteX6" fmla="*/ 3921443 w 6004560"/>
              <a:gd name="connsiteY6" fmla="*/ 36825 h 2147678"/>
              <a:gd name="connsiteX7" fmla="*/ 4250057 w 6004560"/>
              <a:gd name="connsiteY7" fmla="*/ 186047 h 2147678"/>
              <a:gd name="connsiteX8" fmla="*/ 4580573 w 6004560"/>
              <a:gd name="connsiteY8" fmla="*/ 85149 h 2147678"/>
              <a:gd name="connsiteX9" fmla="*/ 5171122 w 6004560"/>
              <a:gd name="connsiteY9" fmla="*/ 187348 h 2147678"/>
              <a:gd name="connsiteX10" fmla="*/ 5628323 w 6004560"/>
              <a:gd name="connsiteY10" fmla="*/ 640580 h 2147678"/>
              <a:gd name="connsiteX11" fmla="*/ 6004560 w 6004560"/>
              <a:gd name="connsiteY11" fmla="*/ 1118203 h 2147678"/>
              <a:gd name="connsiteX0" fmla="*/ 0 w 6004560"/>
              <a:gd name="connsiteY0" fmla="*/ 2146903 h 2147678"/>
              <a:gd name="connsiteX1" fmla="*/ 698182 w 6004560"/>
              <a:gd name="connsiteY1" fmla="*/ 1990722 h 2147678"/>
              <a:gd name="connsiteX2" fmla="*/ 1451610 w 6004560"/>
              <a:gd name="connsiteY2" fmla="*/ 1015361 h 2147678"/>
              <a:gd name="connsiteX3" fmla="*/ 2105978 w 6004560"/>
              <a:gd name="connsiteY3" fmla="*/ 331378 h 2147678"/>
              <a:gd name="connsiteX4" fmla="*/ 2594610 w 6004560"/>
              <a:gd name="connsiteY4" fmla="*/ 79972 h 2147678"/>
              <a:gd name="connsiteX5" fmla="*/ 3204210 w 6004560"/>
              <a:gd name="connsiteY5" fmla="*/ 722 h 2147678"/>
              <a:gd name="connsiteX6" fmla="*/ 3921443 w 6004560"/>
              <a:gd name="connsiteY6" fmla="*/ 36825 h 2147678"/>
              <a:gd name="connsiteX7" fmla="*/ 4250057 w 6004560"/>
              <a:gd name="connsiteY7" fmla="*/ 186047 h 2147678"/>
              <a:gd name="connsiteX8" fmla="*/ 4580573 w 6004560"/>
              <a:gd name="connsiteY8" fmla="*/ 85149 h 2147678"/>
              <a:gd name="connsiteX9" fmla="*/ 5171122 w 6004560"/>
              <a:gd name="connsiteY9" fmla="*/ 187348 h 2147678"/>
              <a:gd name="connsiteX10" fmla="*/ 5628323 w 6004560"/>
              <a:gd name="connsiteY10" fmla="*/ 640580 h 2147678"/>
              <a:gd name="connsiteX11" fmla="*/ 6004560 w 6004560"/>
              <a:gd name="connsiteY11" fmla="*/ 1118203 h 2147678"/>
              <a:gd name="connsiteX0" fmla="*/ 0 w 6004560"/>
              <a:gd name="connsiteY0" fmla="*/ 2146903 h 2147678"/>
              <a:gd name="connsiteX1" fmla="*/ 698182 w 6004560"/>
              <a:gd name="connsiteY1" fmla="*/ 1990722 h 2147678"/>
              <a:gd name="connsiteX2" fmla="*/ 1451610 w 6004560"/>
              <a:gd name="connsiteY2" fmla="*/ 1015361 h 2147678"/>
              <a:gd name="connsiteX3" fmla="*/ 2105978 w 6004560"/>
              <a:gd name="connsiteY3" fmla="*/ 331378 h 2147678"/>
              <a:gd name="connsiteX4" fmla="*/ 2594610 w 6004560"/>
              <a:gd name="connsiteY4" fmla="*/ 79972 h 2147678"/>
              <a:gd name="connsiteX5" fmla="*/ 3204210 w 6004560"/>
              <a:gd name="connsiteY5" fmla="*/ 722 h 2147678"/>
              <a:gd name="connsiteX6" fmla="*/ 3921443 w 6004560"/>
              <a:gd name="connsiteY6" fmla="*/ 36825 h 2147678"/>
              <a:gd name="connsiteX7" fmla="*/ 4250057 w 6004560"/>
              <a:gd name="connsiteY7" fmla="*/ 186047 h 2147678"/>
              <a:gd name="connsiteX8" fmla="*/ 4580573 w 6004560"/>
              <a:gd name="connsiteY8" fmla="*/ 85149 h 2147678"/>
              <a:gd name="connsiteX9" fmla="*/ 5309235 w 6004560"/>
              <a:gd name="connsiteY9" fmla="*/ 214009 h 2147678"/>
              <a:gd name="connsiteX10" fmla="*/ 5628323 w 6004560"/>
              <a:gd name="connsiteY10" fmla="*/ 640580 h 2147678"/>
              <a:gd name="connsiteX11" fmla="*/ 6004560 w 6004560"/>
              <a:gd name="connsiteY11" fmla="*/ 1118203 h 2147678"/>
              <a:gd name="connsiteX0" fmla="*/ 0 w 6004560"/>
              <a:gd name="connsiteY0" fmla="*/ 2146903 h 2147678"/>
              <a:gd name="connsiteX1" fmla="*/ 698182 w 6004560"/>
              <a:gd name="connsiteY1" fmla="*/ 1990722 h 2147678"/>
              <a:gd name="connsiteX2" fmla="*/ 1451610 w 6004560"/>
              <a:gd name="connsiteY2" fmla="*/ 1015361 h 2147678"/>
              <a:gd name="connsiteX3" fmla="*/ 2105978 w 6004560"/>
              <a:gd name="connsiteY3" fmla="*/ 331378 h 2147678"/>
              <a:gd name="connsiteX4" fmla="*/ 2594610 w 6004560"/>
              <a:gd name="connsiteY4" fmla="*/ 79972 h 2147678"/>
              <a:gd name="connsiteX5" fmla="*/ 3204210 w 6004560"/>
              <a:gd name="connsiteY5" fmla="*/ 722 h 2147678"/>
              <a:gd name="connsiteX6" fmla="*/ 3921443 w 6004560"/>
              <a:gd name="connsiteY6" fmla="*/ 36825 h 2147678"/>
              <a:gd name="connsiteX7" fmla="*/ 4250057 w 6004560"/>
              <a:gd name="connsiteY7" fmla="*/ 186047 h 2147678"/>
              <a:gd name="connsiteX8" fmla="*/ 4580573 w 6004560"/>
              <a:gd name="connsiteY8" fmla="*/ 85149 h 2147678"/>
              <a:gd name="connsiteX9" fmla="*/ 5399723 w 6004560"/>
              <a:gd name="connsiteY9" fmla="*/ 218452 h 2147678"/>
              <a:gd name="connsiteX10" fmla="*/ 5628323 w 6004560"/>
              <a:gd name="connsiteY10" fmla="*/ 640580 h 2147678"/>
              <a:gd name="connsiteX11" fmla="*/ 6004560 w 6004560"/>
              <a:gd name="connsiteY11" fmla="*/ 1118203 h 2147678"/>
              <a:gd name="connsiteX0" fmla="*/ 0 w 6004560"/>
              <a:gd name="connsiteY0" fmla="*/ 2146903 h 2147678"/>
              <a:gd name="connsiteX1" fmla="*/ 698182 w 6004560"/>
              <a:gd name="connsiteY1" fmla="*/ 1990722 h 2147678"/>
              <a:gd name="connsiteX2" fmla="*/ 1451610 w 6004560"/>
              <a:gd name="connsiteY2" fmla="*/ 1015361 h 2147678"/>
              <a:gd name="connsiteX3" fmla="*/ 2105978 w 6004560"/>
              <a:gd name="connsiteY3" fmla="*/ 331378 h 2147678"/>
              <a:gd name="connsiteX4" fmla="*/ 2594610 w 6004560"/>
              <a:gd name="connsiteY4" fmla="*/ 79972 h 2147678"/>
              <a:gd name="connsiteX5" fmla="*/ 3204210 w 6004560"/>
              <a:gd name="connsiteY5" fmla="*/ 722 h 2147678"/>
              <a:gd name="connsiteX6" fmla="*/ 3921443 w 6004560"/>
              <a:gd name="connsiteY6" fmla="*/ 36825 h 2147678"/>
              <a:gd name="connsiteX7" fmla="*/ 4250057 w 6004560"/>
              <a:gd name="connsiteY7" fmla="*/ 186047 h 2147678"/>
              <a:gd name="connsiteX8" fmla="*/ 4580573 w 6004560"/>
              <a:gd name="connsiteY8" fmla="*/ 85149 h 2147678"/>
              <a:gd name="connsiteX9" fmla="*/ 5399723 w 6004560"/>
              <a:gd name="connsiteY9" fmla="*/ 218452 h 2147678"/>
              <a:gd name="connsiteX10" fmla="*/ 5680710 w 6004560"/>
              <a:gd name="connsiteY10" fmla="*/ 649467 h 2147678"/>
              <a:gd name="connsiteX11" fmla="*/ 6004560 w 6004560"/>
              <a:gd name="connsiteY11" fmla="*/ 1118203 h 2147678"/>
              <a:gd name="connsiteX0" fmla="*/ 0 w 6004560"/>
              <a:gd name="connsiteY0" fmla="*/ 2146903 h 2147678"/>
              <a:gd name="connsiteX1" fmla="*/ 698182 w 6004560"/>
              <a:gd name="connsiteY1" fmla="*/ 1990722 h 2147678"/>
              <a:gd name="connsiteX2" fmla="*/ 1451610 w 6004560"/>
              <a:gd name="connsiteY2" fmla="*/ 1015361 h 2147678"/>
              <a:gd name="connsiteX3" fmla="*/ 2105978 w 6004560"/>
              <a:gd name="connsiteY3" fmla="*/ 331378 h 2147678"/>
              <a:gd name="connsiteX4" fmla="*/ 2594610 w 6004560"/>
              <a:gd name="connsiteY4" fmla="*/ 79972 h 2147678"/>
              <a:gd name="connsiteX5" fmla="*/ 3204210 w 6004560"/>
              <a:gd name="connsiteY5" fmla="*/ 722 h 2147678"/>
              <a:gd name="connsiteX6" fmla="*/ 3921443 w 6004560"/>
              <a:gd name="connsiteY6" fmla="*/ 36825 h 2147678"/>
              <a:gd name="connsiteX7" fmla="*/ 4250057 w 6004560"/>
              <a:gd name="connsiteY7" fmla="*/ 186047 h 2147678"/>
              <a:gd name="connsiteX8" fmla="*/ 4580573 w 6004560"/>
              <a:gd name="connsiteY8" fmla="*/ 85149 h 2147678"/>
              <a:gd name="connsiteX9" fmla="*/ 5399723 w 6004560"/>
              <a:gd name="connsiteY9" fmla="*/ 218452 h 2147678"/>
              <a:gd name="connsiteX10" fmla="*/ 5680710 w 6004560"/>
              <a:gd name="connsiteY10" fmla="*/ 649467 h 2147678"/>
              <a:gd name="connsiteX11" fmla="*/ 6004560 w 6004560"/>
              <a:gd name="connsiteY11" fmla="*/ 1118203 h 2147678"/>
              <a:gd name="connsiteX0" fmla="*/ 0 w 6004560"/>
              <a:gd name="connsiteY0" fmla="*/ 2146903 h 2147678"/>
              <a:gd name="connsiteX1" fmla="*/ 698182 w 6004560"/>
              <a:gd name="connsiteY1" fmla="*/ 1990722 h 2147678"/>
              <a:gd name="connsiteX2" fmla="*/ 1451610 w 6004560"/>
              <a:gd name="connsiteY2" fmla="*/ 1015361 h 2147678"/>
              <a:gd name="connsiteX3" fmla="*/ 2105978 w 6004560"/>
              <a:gd name="connsiteY3" fmla="*/ 331378 h 2147678"/>
              <a:gd name="connsiteX4" fmla="*/ 2594610 w 6004560"/>
              <a:gd name="connsiteY4" fmla="*/ 79972 h 2147678"/>
              <a:gd name="connsiteX5" fmla="*/ 3204210 w 6004560"/>
              <a:gd name="connsiteY5" fmla="*/ 722 h 2147678"/>
              <a:gd name="connsiteX6" fmla="*/ 3921443 w 6004560"/>
              <a:gd name="connsiteY6" fmla="*/ 36825 h 2147678"/>
              <a:gd name="connsiteX7" fmla="*/ 4250057 w 6004560"/>
              <a:gd name="connsiteY7" fmla="*/ 186047 h 2147678"/>
              <a:gd name="connsiteX8" fmla="*/ 4580573 w 6004560"/>
              <a:gd name="connsiteY8" fmla="*/ 85149 h 2147678"/>
              <a:gd name="connsiteX9" fmla="*/ 5399723 w 6004560"/>
              <a:gd name="connsiteY9" fmla="*/ 218452 h 2147678"/>
              <a:gd name="connsiteX10" fmla="*/ 5680710 w 6004560"/>
              <a:gd name="connsiteY10" fmla="*/ 649467 h 2147678"/>
              <a:gd name="connsiteX11" fmla="*/ 6004560 w 6004560"/>
              <a:gd name="connsiteY11" fmla="*/ 1118203 h 2147678"/>
              <a:gd name="connsiteX0" fmla="*/ 0 w 6004560"/>
              <a:gd name="connsiteY0" fmla="*/ 2146903 h 2147678"/>
              <a:gd name="connsiteX1" fmla="*/ 698182 w 6004560"/>
              <a:gd name="connsiteY1" fmla="*/ 1990722 h 2147678"/>
              <a:gd name="connsiteX2" fmla="*/ 1451610 w 6004560"/>
              <a:gd name="connsiteY2" fmla="*/ 1015361 h 2147678"/>
              <a:gd name="connsiteX3" fmla="*/ 2105978 w 6004560"/>
              <a:gd name="connsiteY3" fmla="*/ 331378 h 2147678"/>
              <a:gd name="connsiteX4" fmla="*/ 2594610 w 6004560"/>
              <a:gd name="connsiteY4" fmla="*/ 79972 h 2147678"/>
              <a:gd name="connsiteX5" fmla="*/ 3204210 w 6004560"/>
              <a:gd name="connsiteY5" fmla="*/ 722 h 2147678"/>
              <a:gd name="connsiteX6" fmla="*/ 3921443 w 6004560"/>
              <a:gd name="connsiteY6" fmla="*/ 36825 h 2147678"/>
              <a:gd name="connsiteX7" fmla="*/ 4250057 w 6004560"/>
              <a:gd name="connsiteY7" fmla="*/ 186047 h 2147678"/>
              <a:gd name="connsiteX8" fmla="*/ 4580573 w 6004560"/>
              <a:gd name="connsiteY8" fmla="*/ 85149 h 2147678"/>
              <a:gd name="connsiteX9" fmla="*/ 5399723 w 6004560"/>
              <a:gd name="connsiteY9" fmla="*/ 218452 h 2147678"/>
              <a:gd name="connsiteX10" fmla="*/ 5680710 w 6004560"/>
              <a:gd name="connsiteY10" fmla="*/ 649467 h 2147678"/>
              <a:gd name="connsiteX11" fmla="*/ 6004560 w 6004560"/>
              <a:gd name="connsiteY11" fmla="*/ 1118203 h 2147678"/>
              <a:gd name="connsiteX0" fmla="*/ 0 w 6004560"/>
              <a:gd name="connsiteY0" fmla="*/ 2146903 h 2147678"/>
              <a:gd name="connsiteX1" fmla="*/ 698182 w 6004560"/>
              <a:gd name="connsiteY1" fmla="*/ 1990722 h 2147678"/>
              <a:gd name="connsiteX2" fmla="*/ 1451610 w 6004560"/>
              <a:gd name="connsiteY2" fmla="*/ 1015361 h 2147678"/>
              <a:gd name="connsiteX3" fmla="*/ 2105978 w 6004560"/>
              <a:gd name="connsiteY3" fmla="*/ 331378 h 2147678"/>
              <a:gd name="connsiteX4" fmla="*/ 2594610 w 6004560"/>
              <a:gd name="connsiteY4" fmla="*/ 79972 h 2147678"/>
              <a:gd name="connsiteX5" fmla="*/ 3204210 w 6004560"/>
              <a:gd name="connsiteY5" fmla="*/ 722 h 2147678"/>
              <a:gd name="connsiteX6" fmla="*/ 3921443 w 6004560"/>
              <a:gd name="connsiteY6" fmla="*/ 36825 h 2147678"/>
              <a:gd name="connsiteX7" fmla="*/ 4250057 w 6004560"/>
              <a:gd name="connsiteY7" fmla="*/ 186047 h 2147678"/>
              <a:gd name="connsiteX8" fmla="*/ 4580573 w 6004560"/>
              <a:gd name="connsiteY8" fmla="*/ 85149 h 2147678"/>
              <a:gd name="connsiteX9" fmla="*/ 5399723 w 6004560"/>
              <a:gd name="connsiteY9" fmla="*/ 218452 h 2147678"/>
              <a:gd name="connsiteX10" fmla="*/ 5680710 w 6004560"/>
              <a:gd name="connsiteY10" fmla="*/ 649467 h 2147678"/>
              <a:gd name="connsiteX11" fmla="*/ 6004560 w 6004560"/>
              <a:gd name="connsiteY11" fmla="*/ 1118203 h 2147678"/>
              <a:gd name="connsiteX0" fmla="*/ 0 w 6004560"/>
              <a:gd name="connsiteY0" fmla="*/ 2146903 h 2147678"/>
              <a:gd name="connsiteX1" fmla="*/ 698182 w 6004560"/>
              <a:gd name="connsiteY1" fmla="*/ 1990722 h 2147678"/>
              <a:gd name="connsiteX2" fmla="*/ 1451610 w 6004560"/>
              <a:gd name="connsiteY2" fmla="*/ 1015361 h 2147678"/>
              <a:gd name="connsiteX3" fmla="*/ 2105978 w 6004560"/>
              <a:gd name="connsiteY3" fmla="*/ 331378 h 2147678"/>
              <a:gd name="connsiteX4" fmla="*/ 2594610 w 6004560"/>
              <a:gd name="connsiteY4" fmla="*/ 79972 h 2147678"/>
              <a:gd name="connsiteX5" fmla="*/ 3204210 w 6004560"/>
              <a:gd name="connsiteY5" fmla="*/ 722 h 2147678"/>
              <a:gd name="connsiteX6" fmla="*/ 3921443 w 6004560"/>
              <a:gd name="connsiteY6" fmla="*/ 36825 h 2147678"/>
              <a:gd name="connsiteX7" fmla="*/ 4250057 w 6004560"/>
              <a:gd name="connsiteY7" fmla="*/ 186047 h 2147678"/>
              <a:gd name="connsiteX8" fmla="*/ 4580573 w 6004560"/>
              <a:gd name="connsiteY8" fmla="*/ 85149 h 2147678"/>
              <a:gd name="connsiteX9" fmla="*/ 5399723 w 6004560"/>
              <a:gd name="connsiteY9" fmla="*/ 218452 h 2147678"/>
              <a:gd name="connsiteX10" fmla="*/ 5680710 w 6004560"/>
              <a:gd name="connsiteY10" fmla="*/ 649467 h 2147678"/>
              <a:gd name="connsiteX11" fmla="*/ 6004560 w 6004560"/>
              <a:gd name="connsiteY11" fmla="*/ 1118203 h 2147678"/>
              <a:gd name="connsiteX0" fmla="*/ 0 w 6004560"/>
              <a:gd name="connsiteY0" fmla="*/ 2146903 h 2147678"/>
              <a:gd name="connsiteX1" fmla="*/ 698182 w 6004560"/>
              <a:gd name="connsiteY1" fmla="*/ 1990722 h 2147678"/>
              <a:gd name="connsiteX2" fmla="*/ 1451610 w 6004560"/>
              <a:gd name="connsiteY2" fmla="*/ 1015361 h 2147678"/>
              <a:gd name="connsiteX3" fmla="*/ 2105978 w 6004560"/>
              <a:gd name="connsiteY3" fmla="*/ 331378 h 2147678"/>
              <a:gd name="connsiteX4" fmla="*/ 2594610 w 6004560"/>
              <a:gd name="connsiteY4" fmla="*/ 79972 h 2147678"/>
              <a:gd name="connsiteX5" fmla="*/ 3204210 w 6004560"/>
              <a:gd name="connsiteY5" fmla="*/ 722 h 2147678"/>
              <a:gd name="connsiteX6" fmla="*/ 3921443 w 6004560"/>
              <a:gd name="connsiteY6" fmla="*/ 36825 h 2147678"/>
              <a:gd name="connsiteX7" fmla="*/ 4250057 w 6004560"/>
              <a:gd name="connsiteY7" fmla="*/ 186047 h 2147678"/>
              <a:gd name="connsiteX8" fmla="*/ 4580573 w 6004560"/>
              <a:gd name="connsiteY8" fmla="*/ 85149 h 2147678"/>
              <a:gd name="connsiteX9" fmla="*/ 5399723 w 6004560"/>
              <a:gd name="connsiteY9" fmla="*/ 218452 h 2147678"/>
              <a:gd name="connsiteX10" fmla="*/ 5680710 w 6004560"/>
              <a:gd name="connsiteY10" fmla="*/ 649467 h 2147678"/>
              <a:gd name="connsiteX11" fmla="*/ 6004560 w 6004560"/>
              <a:gd name="connsiteY11" fmla="*/ 1118203 h 2147678"/>
              <a:gd name="connsiteX0" fmla="*/ 0 w 6004560"/>
              <a:gd name="connsiteY0" fmla="*/ 2146903 h 2147678"/>
              <a:gd name="connsiteX1" fmla="*/ 698182 w 6004560"/>
              <a:gd name="connsiteY1" fmla="*/ 1990722 h 2147678"/>
              <a:gd name="connsiteX2" fmla="*/ 1451610 w 6004560"/>
              <a:gd name="connsiteY2" fmla="*/ 1015361 h 2147678"/>
              <a:gd name="connsiteX3" fmla="*/ 2105978 w 6004560"/>
              <a:gd name="connsiteY3" fmla="*/ 331378 h 2147678"/>
              <a:gd name="connsiteX4" fmla="*/ 2594610 w 6004560"/>
              <a:gd name="connsiteY4" fmla="*/ 79972 h 2147678"/>
              <a:gd name="connsiteX5" fmla="*/ 3204210 w 6004560"/>
              <a:gd name="connsiteY5" fmla="*/ 722 h 2147678"/>
              <a:gd name="connsiteX6" fmla="*/ 3921443 w 6004560"/>
              <a:gd name="connsiteY6" fmla="*/ 36825 h 2147678"/>
              <a:gd name="connsiteX7" fmla="*/ 4250057 w 6004560"/>
              <a:gd name="connsiteY7" fmla="*/ 186047 h 2147678"/>
              <a:gd name="connsiteX8" fmla="*/ 4580573 w 6004560"/>
              <a:gd name="connsiteY8" fmla="*/ 85149 h 2147678"/>
              <a:gd name="connsiteX9" fmla="*/ 5399723 w 6004560"/>
              <a:gd name="connsiteY9" fmla="*/ 218452 h 2147678"/>
              <a:gd name="connsiteX10" fmla="*/ 5680710 w 6004560"/>
              <a:gd name="connsiteY10" fmla="*/ 649467 h 2147678"/>
              <a:gd name="connsiteX11" fmla="*/ 6004560 w 6004560"/>
              <a:gd name="connsiteY11" fmla="*/ 1118203 h 2147678"/>
              <a:gd name="connsiteX0" fmla="*/ 0 w 6004560"/>
              <a:gd name="connsiteY0" fmla="*/ 2146903 h 2148386"/>
              <a:gd name="connsiteX1" fmla="*/ 698182 w 6004560"/>
              <a:gd name="connsiteY1" fmla="*/ 1990722 h 2148386"/>
              <a:gd name="connsiteX2" fmla="*/ 1405890 w 6004560"/>
              <a:gd name="connsiteY2" fmla="*/ 986923 h 2148386"/>
              <a:gd name="connsiteX3" fmla="*/ 2105978 w 6004560"/>
              <a:gd name="connsiteY3" fmla="*/ 331378 h 2148386"/>
              <a:gd name="connsiteX4" fmla="*/ 2594610 w 6004560"/>
              <a:gd name="connsiteY4" fmla="*/ 79972 h 2148386"/>
              <a:gd name="connsiteX5" fmla="*/ 3204210 w 6004560"/>
              <a:gd name="connsiteY5" fmla="*/ 722 h 2148386"/>
              <a:gd name="connsiteX6" fmla="*/ 3921443 w 6004560"/>
              <a:gd name="connsiteY6" fmla="*/ 36825 h 2148386"/>
              <a:gd name="connsiteX7" fmla="*/ 4250057 w 6004560"/>
              <a:gd name="connsiteY7" fmla="*/ 186047 h 2148386"/>
              <a:gd name="connsiteX8" fmla="*/ 4580573 w 6004560"/>
              <a:gd name="connsiteY8" fmla="*/ 85149 h 2148386"/>
              <a:gd name="connsiteX9" fmla="*/ 5399723 w 6004560"/>
              <a:gd name="connsiteY9" fmla="*/ 218452 h 2148386"/>
              <a:gd name="connsiteX10" fmla="*/ 5680710 w 6004560"/>
              <a:gd name="connsiteY10" fmla="*/ 649467 h 2148386"/>
              <a:gd name="connsiteX11" fmla="*/ 6004560 w 6004560"/>
              <a:gd name="connsiteY11" fmla="*/ 1118203 h 2148386"/>
              <a:gd name="connsiteX0" fmla="*/ 0 w 6004560"/>
              <a:gd name="connsiteY0" fmla="*/ 2146903 h 2148386"/>
              <a:gd name="connsiteX1" fmla="*/ 698182 w 6004560"/>
              <a:gd name="connsiteY1" fmla="*/ 1990722 h 2148386"/>
              <a:gd name="connsiteX2" fmla="*/ 1405890 w 6004560"/>
              <a:gd name="connsiteY2" fmla="*/ 986923 h 2148386"/>
              <a:gd name="connsiteX3" fmla="*/ 2105978 w 6004560"/>
              <a:gd name="connsiteY3" fmla="*/ 331378 h 2148386"/>
              <a:gd name="connsiteX4" fmla="*/ 2594610 w 6004560"/>
              <a:gd name="connsiteY4" fmla="*/ 79972 h 2148386"/>
              <a:gd name="connsiteX5" fmla="*/ 3204210 w 6004560"/>
              <a:gd name="connsiteY5" fmla="*/ 722 h 2148386"/>
              <a:gd name="connsiteX6" fmla="*/ 3921443 w 6004560"/>
              <a:gd name="connsiteY6" fmla="*/ 36825 h 2148386"/>
              <a:gd name="connsiteX7" fmla="*/ 4250057 w 6004560"/>
              <a:gd name="connsiteY7" fmla="*/ 186047 h 2148386"/>
              <a:gd name="connsiteX8" fmla="*/ 4580573 w 6004560"/>
              <a:gd name="connsiteY8" fmla="*/ 85149 h 2148386"/>
              <a:gd name="connsiteX9" fmla="*/ 5399723 w 6004560"/>
              <a:gd name="connsiteY9" fmla="*/ 218452 h 2148386"/>
              <a:gd name="connsiteX10" fmla="*/ 5680710 w 6004560"/>
              <a:gd name="connsiteY10" fmla="*/ 649467 h 2148386"/>
              <a:gd name="connsiteX11" fmla="*/ 6004560 w 6004560"/>
              <a:gd name="connsiteY11" fmla="*/ 1118203 h 2148386"/>
              <a:gd name="connsiteX0" fmla="*/ 0 w 6004560"/>
              <a:gd name="connsiteY0" fmla="*/ 2146903 h 2148386"/>
              <a:gd name="connsiteX1" fmla="*/ 698182 w 6004560"/>
              <a:gd name="connsiteY1" fmla="*/ 1990722 h 2148386"/>
              <a:gd name="connsiteX2" fmla="*/ 1405890 w 6004560"/>
              <a:gd name="connsiteY2" fmla="*/ 986923 h 2148386"/>
              <a:gd name="connsiteX3" fmla="*/ 2105978 w 6004560"/>
              <a:gd name="connsiteY3" fmla="*/ 331378 h 2148386"/>
              <a:gd name="connsiteX4" fmla="*/ 2594610 w 6004560"/>
              <a:gd name="connsiteY4" fmla="*/ 79972 h 2148386"/>
              <a:gd name="connsiteX5" fmla="*/ 3204210 w 6004560"/>
              <a:gd name="connsiteY5" fmla="*/ 722 h 2148386"/>
              <a:gd name="connsiteX6" fmla="*/ 3921443 w 6004560"/>
              <a:gd name="connsiteY6" fmla="*/ 36825 h 2148386"/>
              <a:gd name="connsiteX7" fmla="*/ 4250057 w 6004560"/>
              <a:gd name="connsiteY7" fmla="*/ 186047 h 2148386"/>
              <a:gd name="connsiteX8" fmla="*/ 4580573 w 6004560"/>
              <a:gd name="connsiteY8" fmla="*/ 85149 h 2148386"/>
              <a:gd name="connsiteX9" fmla="*/ 5399723 w 6004560"/>
              <a:gd name="connsiteY9" fmla="*/ 218452 h 2148386"/>
              <a:gd name="connsiteX10" fmla="*/ 5680710 w 6004560"/>
              <a:gd name="connsiteY10" fmla="*/ 649467 h 2148386"/>
              <a:gd name="connsiteX11" fmla="*/ 6004560 w 6004560"/>
              <a:gd name="connsiteY11" fmla="*/ 1118203 h 2148386"/>
              <a:gd name="connsiteX0" fmla="*/ 0 w 6004560"/>
              <a:gd name="connsiteY0" fmla="*/ 2146903 h 2148386"/>
              <a:gd name="connsiteX1" fmla="*/ 698182 w 6004560"/>
              <a:gd name="connsiteY1" fmla="*/ 1990722 h 2148386"/>
              <a:gd name="connsiteX2" fmla="*/ 1405890 w 6004560"/>
              <a:gd name="connsiteY2" fmla="*/ 986923 h 2148386"/>
              <a:gd name="connsiteX3" fmla="*/ 1846898 w 6004560"/>
              <a:gd name="connsiteY3" fmla="*/ 388254 h 2148386"/>
              <a:gd name="connsiteX4" fmla="*/ 2594610 w 6004560"/>
              <a:gd name="connsiteY4" fmla="*/ 79972 h 2148386"/>
              <a:gd name="connsiteX5" fmla="*/ 3204210 w 6004560"/>
              <a:gd name="connsiteY5" fmla="*/ 722 h 2148386"/>
              <a:gd name="connsiteX6" fmla="*/ 3921443 w 6004560"/>
              <a:gd name="connsiteY6" fmla="*/ 36825 h 2148386"/>
              <a:gd name="connsiteX7" fmla="*/ 4250057 w 6004560"/>
              <a:gd name="connsiteY7" fmla="*/ 186047 h 2148386"/>
              <a:gd name="connsiteX8" fmla="*/ 4580573 w 6004560"/>
              <a:gd name="connsiteY8" fmla="*/ 85149 h 2148386"/>
              <a:gd name="connsiteX9" fmla="*/ 5399723 w 6004560"/>
              <a:gd name="connsiteY9" fmla="*/ 218452 h 2148386"/>
              <a:gd name="connsiteX10" fmla="*/ 5680710 w 6004560"/>
              <a:gd name="connsiteY10" fmla="*/ 649467 h 2148386"/>
              <a:gd name="connsiteX11" fmla="*/ 6004560 w 6004560"/>
              <a:gd name="connsiteY11" fmla="*/ 1118203 h 2148386"/>
              <a:gd name="connsiteX0" fmla="*/ 0 w 6004560"/>
              <a:gd name="connsiteY0" fmla="*/ 2146903 h 2148386"/>
              <a:gd name="connsiteX1" fmla="*/ 698182 w 6004560"/>
              <a:gd name="connsiteY1" fmla="*/ 1990722 h 2148386"/>
              <a:gd name="connsiteX2" fmla="*/ 1405890 w 6004560"/>
              <a:gd name="connsiteY2" fmla="*/ 986923 h 2148386"/>
              <a:gd name="connsiteX3" fmla="*/ 1664018 w 6004560"/>
              <a:gd name="connsiteY3" fmla="*/ 530444 h 2148386"/>
              <a:gd name="connsiteX4" fmla="*/ 2594610 w 6004560"/>
              <a:gd name="connsiteY4" fmla="*/ 79972 h 2148386"/>
              <a:gd name="connsiteX5" fmla="*/ 3204210 w 6004560"/>
              <a:gd name="connsiteY5" fmla="*/ 722 h 2148386"/>
              <a:gd name="connsiteX6" fmla="*/ 3921443 w 6004560"/>
              <a:gd name="connsiteY6" fmla="*/ 36825 h 2148386"/>
              <a:gd name="connsiteX7" fmla="*/ 4250057 w 6004560"/>
              <a:gd name="connsiteY7" fmla="*/ 186047 h 2148386"/>
              <a:gd name="connsiteX8" fmla="*/ 4580573 w 6004560"/>
              <a:gd name="connsiteY8" fmla="*/ 85149 h 2148386"/>
              <a:gd name="connsiteX9" fmla="*/ 5399723 w 6004560"/>
              <a:gd name="connsiteY9" fmla="*/ 218452 h 2148386"/>
              <a:gd name="connsiteX10" fmla="*/ 5680710 w 6004560"/>
              <a:gd name="connsiteY10" fmla="*/ 649467 h 2148386"/>
              <a:gd name="connsiteX11" fmla="*/ 6004560 w 6004560"/>
              <a:gd name="connsiteY11" fmla="*/ 1118203 h 2148386"/>
              <a:gd name="connsiteX0" fmla="*/ 0 w 6004560"/>
              <a:gd name="connsiteY0" fmla="*/ 2146903 h 2148386"/>
              <a:gd name="connsiteX1" fmla="*/ 698182 w 6004560"/>
              <a:gd name="connsiteY1" fmla="*/ 1990722 h 2148386"/>
              <a:gd name="connsiteX2" fmla="*/ 1405890 w 6004560"/>
              <a:gd name="connsiteY2" fmla="*/ 986923 h 2148386"/>
              <a:gd name="connsiteX3" fmla="*/ 1664018 w 6004560"/>
              <a:gd name="connsiteY3" fmla="*/ 530444 h 2148386"/>
              <a:gd name="connsiteX4" fmla="*/ 2594610 w 6004560"/>
              <a:gd name="connsiteY4" fmla="*/ 79972 h 2148386"/>
              <a:gd name="connsiteX5" fmla="*/ 3204210 w 6004560"/>
              <a:gd name="connsiteY5" fmla="*/ 722 h 2148386"/>
              <a:gd name="connsiteX6" fmla="*/ 3921443 w 6004560"/>
              <a:gd name="connsiteY6" fmla="*/ 36825 h 2148386"/>
              <a:gd name="connsiteX7" fmla="*/ 4250057 w 6004560"/>
              <a:gd name="connsiteY7" fmla="*/ 186047 h 2148386"/>
              <a:gd name="connsiteX8" fmla="*/ 4580573 w 6004560"/>
              <a:gd name="connsiteY8" fmla="*/ 85149 h 2148386"/>
              <a:gd name="connsiteX9" fmla="*/ 5399723 w 6004560"/>
              <a:gd name="connsiteY9" fmla="*/ 218452 h 2148386"/>
              <a:gd name="connsiteX10" fmla="*/ 5680710 w 6004560"/>
              <a:gd name="connsiteY10" fmla="*/ 649467 h 2148386"/>
              <a:gd name="connsiteX11" fmla="*/ 6004560 w 6004560"/>
              <a:gd name="connsiteY11" fmla="*/ 1118203 h 2148386"/>
              <a:gd name="connsiteX0" fmla="*/ 0 w 6004560"/>
              <a:gd name="connsiteY0" fmla="*/ 2146903 h 2148386"/>
              <a:gd name="connsiteX1" fmla="*/ 698182 w 6004560"/>
              <a:gd name="connsiteY1" fmla="*/ 1990722 h 2148386"/>
              <a:gd name="connsiteX2" fmla="*/ 1405890 w 6004560"/>
              <a:gd name="connsiteY2" fmla="*/ 986923 h 2148386"/>
              <a:gd name="connsiteX3" fmla="*/ 1664018 w 6004560"/>
              <a:gd name="connsiteY3" fmla="*/ 530444 h 2148386"/>
              <a:gd name="connsiteX4" fmla="*/ 2594610 w 6004560"/>
              <a:gd name="connsiteY4" fmla="*/ 79972 h 2148386"/>
              <a:gd name="connsiteX5" fmla="*/ 3204210 w 6004560"/>
              <a:gd name="connsiteY5" fmla="*/ 722 h 2148386"/>
              <a:gd name="connsiteX6" fmla="*/ 3921443 w 6004560"/>
              <a:gd name="connsiteY6" fmla="*/ 36825 h 2148386"/>
              <a:gd name="connsiteX7" fmla="*/ 4250057 w 6004560"/>
              <a:gd name="connsiteY7" fmla="*/ 186047 h 2148386"/>
              <a:gd name="connsiteX8" fmla="*/ 4580573 w 6004560"/>
              <a:gd name="connsiteY8" fmla="*/ 85149 h 2148386"/>
              <a:gd name="connsiteX9" fmla="*/ 5399723 w 6004560"/>
              <a:gd name="connsiteY9" fmla="*/ 218452 h 2148386"/>
              <a:gd name="connsiteX10" fmla="*/ 5680710 w 6004560"/>
              <a:gd name="connsiteY10" fmla="*/ 649467 h 2148386"/>
              <a:gd name="connsiteX11" fmla="*/ 6004560 w 6004560"/>
              <a:gd name="connsiteY11" fmla="*/ 1118203 h 2148386"/>
              <a:gd name="connsiteX0" fmla="*/ 0 w 6004560"/>
              <a:gd name="connsiteY0" fmla="*/ 2146903 h 2148386"/>
              <a:gd name="connsiteX1" fmla="*/ 698182 w 6004560"/>
              <a:gd name="connsiteY1" fmla="*/ 1990722 h 2148386"/>
              <a:gd name="connsiteX2" fmla="*/ 1405890 w 6004560"/>
              <a:gd name="connsiteY2" fmla="*/ 986923 h 2148386"/>
              <a:gd name="connsiteX3" fmla="*/ 1664018 w 6004560"/>
              <a:gd name="connsiteY3" fmla="*/ 530444 h 2148386"/>
              <a:gd name="connsiteX4" fmla="*/ 2594610 w 6004560"/>
              <a:gd name="connsiteY4" fmla="*/ 79972 h 2148386"/>
              <a:gd name="connsiteX5" fmla="*/ 3204210 w 6004560"/>
              <a:gd name="connsiteY5" fmla="*/ 722 h 2148386"/>
              <a:gd name="connsiteX6" fmla="*/ 3921443 w 6004560"/>
              <a:gd name="connsiteY6" fmla="*/ 36825 h 2148386"/>
              <a:gd name="connsiteX7" fmla="*/ 4250057 w 6004560"/>
              <a:gd name="connsiteY7" fmla="*/ 186047 h 2148386"/>
              <a:gd name="connsiteX8" fmla="*/ 4580573 w 6004560"/>
              <a:gd name="connsiteY8" fmla="*/ 85149 h 2148386"/>
              <a:gd name="connsiteX9" fmla="*/ 5399723 w 6004560"/>
              <a:gd name="connsiteY9" fmla="*/ 218452 h 2148386"/>
              <a:gd name="connsiteX10" fmla="*/ 5680710 w 6004560"/>
              <a:gd name="connsiteY10" fmla="*/ 649467 h 2148386"/>
              <a:gd name="connsiteX11" fmla="*/ 6004560 w 6004560"/>
              <a:gd name="connsiteY11" fmla="*/ 1118203 h 2148386"/>
              <a:gd name="connsiteX0" fmla="*/ 0 w 6004560"/>
              <a:gd name="connsiteY0" fmla="*/ 2146903 h 2146903"/>
              <a:gd name="connsiteX1" fmla="*/ 698182 w 6004560"/>
              <a:gd name="connsiteY1" fmla="*/ 1990722 h 2146903"/>
              <a:gd name="connsiteX2" fmla="*/ 1261110 w 6004560"/>
              <a:gd name="connsiteY2" fmla="*/ 1271303 h 2146903"/>
              <a:gd name="connsiteX3" fmla="*/ 1664018 w 6004560"/>
              <a:gd name="connsiteY3" fmla="*/ 530444 h 2146903"/>
              <a:gd name="connsiteX4" fmla="*/ 2594610 w 6004560"/>
              <a:gd name="connsiteY4" fmla="*/ 79972 h 2146903"/>
              <a:gd name="connsiteX5" fmla="*/ 3204210 w 6004560"/>
              <a:gd name="connsiteY5" fmla="*/ 722 h 2146903"/>
              <a:gd name="connsiteX6" fmla="*/ 3921443 w 6004560"/>
              <a:gd name="connsiteY6" fmla="*/ 36825 h 2146903"/>
              <a:gd name="connsiteX7" fmla="*/ 4250057 w 6004560"/>
              <a:gd name="connsiteY7" fmla="*/ 186047 h 2146903"/>
              <a:gd name="connsiteX8" fmla="*/ 4580573 w 6004560"/>
              <a:gd name="connsiteY8" fmla="*/ 85149 h 2146903"/>
              <a:gd name="connsiteX9" fmla="*/ 5399723 w 6004560"/>
              <a:gd name="connsiteY9" fmla="*/ 218452 h 2146903"/>
              <a:gd name="connsiteX10" fmla="*/ 5680710 w 6004560"/>
              <a:gd name="connsiteY10" fmla="*/ 649467 h 2146903"/>
              <a:gd name="connsiteX11" fmla="*/ 6004560 w 6004560"/>
              <a:gd name="connsiteY11" fmla="*/ 1118203 h 2146903"/>
              <a:gd name="connsiteX0" fmla="*/ 0 w 6004560"/>
              <a:gd name="connsiteY0" fmla="*/ 2146903 h 2146903"/>
              <a:gd name="connsiteX1" fmla="*/ 698182 w 6004560"/>
              <a:gd name="connsiteY1" fmla="*/ 1990722 h 2146903"/>
              <a:gd name="connsiteX2" fmla="*/ 1261110 w 6004560"/>
              <a:gd name="connsiteY2" fmla="*/ 1271303 h 2146903"/>
              <a:gd name="connsiteX3" fmla="*/ 1664018 w 6004560"/>
              <a:gd name="connsiteY3" fmla="*/ 530444 h 2146903"/>
              <a:gd name="connsiteX4" fmla="*/ 2594610 w 6004560"/>
              <a:gd name="connsiteY4" fmla="*/ 79972 h 2146903"/>
              <a:gd name="connsiteX5" fmla="*/ 3204210 w 6004560"/>
              <a:gd name="connsiteY5" fmla="*/ 722 h 2146903"/>
              <a:gd name="connsiteX6" fmla="*/ 3921443 w 6004560"/>
              <a:gd name="connsiteY6" fmla="*/ 36825 h 2146903"/>
              <a:gd name="connsiteX7" fmla="*/ 4250057 w 6004560"/>
              <a:gd name="connsiteY7" fmla="*/ 186047 h 2146903"/>
              <a:gd name="connsiteX8" fmla="*/ 4580573 w 6004560"/>
              <a:gd name="connsiteY8" fmla="*/ 85149 h 2146903"/>
              <a:gd name="connsiteX9" fmla="*/ 5399723 w 6004560"/>
              <a:gd name="connsiteY9" fmla="*/ 218452 h 2146903"/>
              <a:gd name="connsiteX10" fmla="*/ 5680710 w 6004560"/>
              <a:gd name="connsiteY10" fmla="*/ 649467 h 2146903"/>
              <a:gd name="connsiteX11" fmla="*/ 6004560 w 6004560"/>
              <a:gd name="connsiteY11" fmla="*/ 1118203 h 2146903"/>
              <a:gd name="connsiteX0" fmla="*/ 0 w 6004560"/>
              <a:gd name="connsiteY0" fmla="*/ 2146903 h 2146903"/>
              <a:gd name="connsiteX1" fmla="*/ 698182 w 6004560"/>
              <a:gd name="connsiteY1" fmla="*/ 1990722 h 2146903"/>
              <a:gd name="connsiteX2" fmla="*/ 1261110 w 6004560"/>
              <a:gd name="connsiteY2" fmla="*/ 1271303 h 2146903"/>
              <a:gd name="connsiteX3" fmla="*/ 1808798 w 6004560"/>
              <a:gd name="connsiteY3" fmla="*/ 416692 h 2146903"/>
              <a:gd name="connsiteX4" fmla="*/ 2594610 w 6004560"/>
              <a:gd name="connsiteY4" fmla="*/ 79972 h 2146903"/>
              <a:gd name="connsiteX5" fmla="*/ 3204210 w 6004560"/>
              <a:gd name="connsiteY5" fmla="*/ 722 h 2146903"/>
              <a:gd name="connsiteX6" fmla="*/ 3921443 w 6004560"/>
              <a:gd name="connsiteY6" fmla="*/ 36825 h 2146903"/>
              <a:gd name="connsiteX7" fmla="*/ 4250057 w 6004560"/>
              <a:gd name="connsiteY7" fmla="*/ 186047 h 2146903"/>
              <a:gd name="connsiteX8" fmla="*/ 4580573 w 6004560"/>
              <a:gd name="connsiteY8" fmla="*/ 85149 h 2146903"/>
              <a:gd name="connsiteX9" fmla="*/ 5399723 w 6004560"/>
              <a:gd name="connsiteY9" fmla="*/ 218452 h 2146903"/>
              <a:gd name="connsiteX10" fmla="*/ 5680710 w 6004560"/>
              <a:gd name="connsiteY10" fmla="*/ 649467 h 2146903"/>
              <a:gd name="connsiteX11" fmla="*/ 6004560 w 6004560"/>
              <a:gd name="connsiteY11" fmla="*/ 1118203 h 2146903"/>
              <a:gd name="connsiteX0" fmla="*/ 0 w 6004560"/>
              <a:gd name="connsiteY0" fmla="*/ 2146903 h 2146903"/>
              <a:gd name="connsiteX1" fmla="*/ 698182 w 6004560"/>
              <a:gd name="connsiteY1" fmla="*/ 1990722 h 2146903"/>
              <a:gd name="connsiteX2" fmla="*/ 1261110 w 6004560"/>
              <a:gd name="connsiteY2" fmla="*/ 1271303 h 2146903"/>
              <a:gd name="connsiteX3" fmla="*/ 1808798 w 6004560"/>
              <a:gd name="connsiteY3" fmla="*/ 416692 h 2146903"/>
              <a:gd name="connsiteX4" fmla="*/ 2594610 w 6004560"/>
              <a:gd name="connsiteY4" fmla="*/ 79972 h 2146903"/>
              <a:gd name="connsiteX5" fmla="*/ 3204210 w 6004560"/>
              <a:gd name="connsiteY5" fmla="*/ 722 h 2146903"/>
              <a:gd name="connsiteX6" fmla="*/ 3921443 w 6004560"/>
              <a:gd name="connsiteY6" fmla="*/ 36825 h 2146903"/>
              <a:gd name="connsiteX7" fmla="*/ 4250057 w 6004560"/>
              <a:gd name="connsiteY7" fmla="*/ 186047 h 2146903"/>
              <a:gd name="connsiteX8" fmla="*/ 4580573 w 6004560"/>
              <a:gd name="connsiteY8" fmla="*/ 85149 h 2146903"/>
              <a:gd name="connsiteX9" fmla="*/ 5399723 w 6004560"/>
              <a:gd name="connsiteY9" fmla="*/ 218452 h 2146903"/>
              <a:gd name="connsiteX10" fmla="*/ 5680710 w 6004560"/>
              <a:gd name="connsiteY10" fmla="*/ 649467 h 2146903"/>
              <a:gd name="connsiteX11" fmla="*/ 6004560 w 6004560"/>
              <a:gd name="connsiteY11" fmla="*/ 1118203 h 2146903"/>
              <a:gd name="connsiteX0" fmla="*/ 0 w 6004560"/>
              <a:gd name="connsiteY0" fmla="*/ 2146903 h 2146903"/>
              <a:gd name="connsiteX1" fmla="*/ 698182 w 6004560"/>
              <a:gd name="connsiteY1" fmla="*/ 1990722 h 2146903"/>
              <a:gd name="connsiteX2" fmla="*/ 1283970 w 6004560"/>
              <a:gd name="connsiteY2" fmla="*/ 1321069 h 2146903"/>
              <a:gd name="connsiteX3" fmla="*/ 1808798 w 6004560"/>
              <a:gd name="connsiteY3" fmla="*/ 416692 h 2146903"/>
              <a:gd name="connsiteX4" fmla="*/ 2594610 w 6004560"/>
              <a:gd name="connsiteY4" fmla="*/ 79972 h 2146903"/>
              <a:gd name="connsiteX5" fmla="*/ 3204210 w 6004560"/>
              <a:gd name="connsiteY5" fmla="*/ 722 h 2146903"/>
              <a:gd name="connsiteX6" fmla="*/ 3921443 w 6004560"/>
              <a:gd name="connsiteY6" fmla="*/ 36825 h 2146903"/>
              <a:gd name="connsiteX7" fmla="*/ 4250057 w 6004560"/>
              <a:gd name="connsiteY7" fmla="*/ 186047 h 2146903"/>
              <a:gd name="connsiteX8" fmla="*/ 4580573 w 6004560"/>
              <a:gd name="connsiteY8" fmla="*/ 85149 h 2146903"/>
              <a:gd name="connsiteX9" fmla="*/ 5399723 w 6004560"/>
              <a:gd name="connsiteY9" fmla="*/ 218452 h 2146903"/>
              <a:gd name="connsiteX10" fmla="*/ 5680710 w 6004560"/>
              <a:gd name="connsiteY10" fmla="*/ 649467 h 2146903"/>
              <a:gd name="connsiteX11" fmla="*/ 6004560 w 6004560"/>
              <a:gd name="connsiteY11" fmla="*/ 1118203 h 2146903"/>
              <a:gd name="connsiteX0" fmla="*/ 0 w 6004560"/>
              <a:gd name="connsiteY0" fmla="*/ 2146903 h 2146903"/>
              <a:gd name="connsiteX1" fmla="*/ 698182 w 6004560"/>
              <a:gd name="connsiteY1" fmla="*/ 1990722 h 2146903"/>
              <a:gd name="connsiteX2" fmla="*/ 1283970 w 6004560"/>
              <a:gd name="connsiteY2" fmla="*/ 1321069 h 2146903"/>
              <a:gd name="connsiteX3" fmla="*/ 1808798 w 6004560"/>
              <a:gd name="connsiteY3" fmla="*/ 416692 h 2146903"/>
              <a:gd name="connsiteX4" fmla="*/ 2426970 w 6004560"/>
              <a:gd name="connsiteY4" fmla="*/ 129738 h 2146903"/>
              <a:gd name="connsiteX5" fmla="*/ 3204210 w 6004560"/>
              <a:gd name="connsiteY5" fmla="*/ 722 h 2146903"/>
              <a:gd name="connsiteX6" fmla="*/ 3921443 w 6004560"/>
              <a:gd name="connsiteY6" fmla="*/ 36825 h 2146903"/>
              <a:gd name="connsiteX7" fmla="*/ 4250057 w 6004560"/>
              <a:gd name="connsiteY7" fmla="*/ 186047 h 2146903"/>
              <a:gd name="connsiteX8" fmla="*/ 4580573 w 6004560"/>
              <a:gd name="connsiteY8" fmla="*/ 85149 h 2146903"/>
              <a:gd name="connsiteX9" fmla="*/ 5399723 w 6004560"/>
              <a:gd name="connsiteY9" fmla="*/ 218452 h 2146903"/>
              <a:gd name="connsiteX10" fmla="*/ 5680710 w 6004560"/>
              <a:gd name="connsiteY10" fmla="*/ 649467 h 2146903"/>
              <a:gd name="connsiteX11" fmla="*/ 6004560 w 6004560"/>
              <a:gd name="connsiteY11" fmla="*/ 1118203 h 2146903"/>
              <a:gd name="connsiteX0" fmla="*/ 0 w 6004560"/>
              <a:gd name="connsiteY0" fmla="*/ 2146903 h 2146903"/>
              <a:gd name="connsiteX1" fmla="*/ 698182 w 6004560"/>
              <a:gd name="connsiteY1" fmla="*/ 1990722 h 2146903"/>
              <a:gd name="connsiteX2" fmla="*/ 1283970 w 6004560"/>
              <a:gd name="connsiteY2" fmla="*/ 1321069 h 2146903"/>
              <a:gd name="connsiteX3" fmla="*/ 1808798 w 6004560"/>
              <a:gd name="connsiteY3" fmla="*/ 416692 h 2146903"/>
              <a:gd name="connsiteX4" fmla="*/ 2426970 w 6004560"/>
              <a:gd name="connsiteY4" fmla="*/ 129738 h 2146903"/>
              <a:gd name="connsiteX5" fmla="*/ 3204210 w 6004560"/>
              <a:gd name="connsiteY5" fmla="*/ 722 h 2146903"/>
              <a:gd name="connsiteX6" fmla="*/ 3921443 w 6004560"/>
              <a:gd name="connsiteY6" fmla="*/ 36825 h 2146903"/>
              <a:gd name="connsiteX7" fmla="*/ 4250057 w 6004560"/>
              <a:gd name="connsiteY7" fmla="*/ 186047 h 2146903"/>
              <a:gd name="connsiteX8" fmla="*/ 4580573 w 6004560"/>
              <a:gd name="connsiteY8" fmla="*/ 85149 h 2146903"/>
              <a:gd name="connsiteX9" fmla="*/ 5399723 w 6004560"/>
              <a:gd name="connsiteY9" fmla="*/ 218452 h 2146903"/>
              <a:gd name="connsiteX10" fmla="*/ 5680710 w 6004560"/>
              <a:gd name="connsiteY10" fmla="*/ 649467 h 2146903"/>
              <a:gd name="connsiteX11" fmla="*/ 6004560 w 6004560"/>
              <a:gd name="connsiteY11" fmla="*/ 1118203 h 2146903"/>
              <a:gd name="connsiteX0" fmla="*/ 0 w 6004560"/>
              <a:gd name="connsiteY0" fmla="*/ 2146903 h 2146903"/>
              <a:gd name="connsiteX1" fmla="*/ 698182 w 6004560"/>
              <a:gd name="connsiteY1" fmla="*/ 1990722 h 2146903"/>
              <a:gd name="connsiteX2" fmla="*/ 1283970 w 6004560"/>
              <a:gd name="connsiteY2" fmla="*/ 1321069 h 2146903"/>
              <a:gd name="connsiteX3" fmla="*/ 1808798 w 6004560"/>
              <a:gd name="connsiteY3" fmla="*/ 416692 h 2146903"/>
              <a:gd name="connsiteX4" fmla="*/ 2426970 w 6004560"/>
              <a:gd name="connsiteY4" fmla="*/ 129738 h 2146903"/>
              <a:gd name="connsiteX5" fmla="*/ 3204210 w 6004560"/>
              <a:gd name="connsiteY5" fmla="*/ 722 h 2146903"/>
              <a:gd name="connsiteX6" fmla="*/ 3921443 w 6004560"/>
              <a:gd name="connsiteY6" fmla="*/ 36825 h 2146903"/>
              <a:gd name="connsiteX7" fmla="*/ 4250057 w 6004560"/>
              <a:gd name="connsiteY7" fmla="*/ 186047 h 2146903"/>
              <a:gd name="connsiteX8" fmla="*/ 4580573 w 6004560"/>
              <a:gd name="connsiteY8" fmla="*/ 85149 h 2146903"/>
              <a:gd name="connsiteX9" fmla="*/ 5399723 w 6004560"/>
              <a:gd name="connsiteY9" fmla="*/ 218452 h 2146903"/>
              <a:gd name="connsiteX10" fmla="*/ 5680710 w 6004560"/>
              <a:gd name="connsiteY10" fmla="*/ 649467 h 2146903"/>
              <a:gd name="connsiteX11" fmla="*/ 6004560 w 6004560"/>
              <a:gd name="connsiteY11" fmla="*/ 1118203 h 2146903"/>
              <a:gd name="connsiteX0" fmla="*/ 0 w 6004560"/>
              <a:gd name="connsiteY0" fmla="*/ 2146903 h 2146903"/>
              <a:gd name="connsiteX1" fmla="*/ 698182 w 6004560"/>
              <a:gd name="connsiteY1" fmla="*/ 1990722 h 2146903"/>
              <a:gd name="connsiteX2" fmla="*/ 1283970 w 6004560"/>
              <a:gd name="connsiteY2" fmla="*/ 1321069 h 2146903"/>
              <a:gd name="connsiteX3" fmla="*/ 1808798 w 6004560"/>
              <a:gd name="connsiteY3" fmla="*/ 416692 h 2146903"/>
              <a:gd name="connsiteX4" fmla="*/ 2426970 w 6004560"/>
              <a:gd name="connsiteY4" fmla="*/ 129738 h 2146903"/>
              <a:gd name="connsiteX5" fmla="*/ 2781300 w 6004560"/>
              <a:gd name="connsiteY5" fmla="*/ 42488 h 2146903"/>
              <a:gd name="connsiteX6" fmla="*/ 3204210 w 6004560"/>
              <a:gd name="connsiteY6" fmla="*/ 722 h 2146903"/>
              <a:gd name="connsiteX7" fmla="*/ 3921443 w 6004560"/>
              <a:gd name="connsiteY7" fmla="*/ 36825 h 2146903"/>
              <a:gd name="connsiteX8" fmla="*/ 4250057 w 6004560"/>
              <a:gd name="connsiteY8" fmla="*/ 186047 h 2146903"/>
              <a:gd name="connsiteX9" fmla="*/ 4580573 w 6004560"/>
              <a:gd name="connsiteY9" fmla="*/ 85149 h 2146903"/>
              <a:gd name="connsiteX10" fmla="*/ 5399723 w 6004560"/>
              <a:gd name="connsiteY10" fmla="*/ 218452 h 2146903"/>
              <a:gd name="connsiteX11" fmla="*/ 5680710 w 6004560"/>
              <a:gd name="connsiteY11" fmla="*/ 649467 h 2146903"/>
              <a:gd name="connsiteX12" fmla="*/ 6004560 w 6004560"/>
              <a:gd name="connsiteY12" fmla="*/ 1118203 h 2146903"/>
              <a:gd name="connsiteX0" fmla="*/ 0 w 6004560"/>
              <a:gd name="connsiteY0" fmla="*/ 2146903 h 2146903"/>
              <a:gd name="connsiteX1" fmla="*/ 698182 w 6004560"/>
              <a:gd name="connsiteY1" fmla="*/ 1990722 h 2146903"/>
              <a:gd name="connsiteX2" fmla="*/ 1283970 w 6004560"/>
              <a:gd name="connsiteY2" fmla="*/ 1321069 h 2146903"/>
              <a:gd name="connsiteX3" fmla="*/ 1808798 w 6004560"/>
              <a:gd name="connsiteY3" fmla="*/ 416692 h 2146903"/>
              <a:gd name="connsiteX4" fmla="*/ 2259330 w 6004560"/>
              <a:gd name="connsiteY4" fmla="*/ 129738 h 2146903"/>
              <a:gd name="connsiteX5" fmla="*/ 2781300 w 6004560"/>
              <a:gd name="connsiteY5" fmla="*/ 42488 h 2146903"/>
              <a:gd name="connsiteX6" fmla="*/ 3204210 w 6004560"/>
              <a:gd name="connsiteY6" fmla="*/ 722 h 2146903"/>
              <a:gd name="connsiteX7" fmla="*/ 3921443 w 6004560"/>
              <a:gd name="connsiteY7" fmla="*/ 36825 h 2146903"/>
              <a:gd name="connsiteX8" fmla="*/ 4250057 w 6004560"/>
              <a:gd name="connsiteY8" fmla="*/ 186047 h 2146903"/>
              <a:gd name="connsiteX9" fmla="*/ 4580573 w 6004560"/>
              <a:gd name="connsiteY9" fmla="*/ 85149 h 2146903"/>
              <a:gd name="connsiteX10" fmla="*/ 5399723 w 6004560"/>
              <a:gd name="connsiteY10" fmla="*/ 218452 h 2146903"/>
              <a:gd name="connsiteX11" fmla="*/ 5680710 w 6004560"/>
              <a:gd name="connsiteY11" fmla="*/ 649467 h 2146903"/>
              <a:gd name="connsiteX12" fmla="*/ 6004560 w 6004560"/>
              <a:gd name="connsiteY12" fmla="*/ 1118203 h 2146903"/>
              <a:gd name="connsiteX0" fmla="*/ 0 w 6004560"/>
              <a:gd name="connsiteY0" fmla="*/ 2146903 h 2146903"/>
              <a:gd name="connsiteX1" fmla="*/ 698182 w 6004560"/>
              <a:gd name="connsiteY1" fmla="*/ 1990722 h 2146903"/>
              <a:gd name="connsiteX2" fmla="*/ 1283970 w 6004560"/>
              <a:gd name="connsiteY2" fmla="*/ 1321069 h 2146903"/>
              <a:gd name="connsiteX3" fmla="*/ 1763078 w 6004560"/>
              <a:gd name="connsiteY3" fmla="*/ 480678 h 2146903"/>
              <a:gd name="connsiteX4" fmla="*/ 2259330 w 6004560"/>
              <a:gd name="connsiteY4" fmla="*/ 129738 h 2146903"/>
              <a:gd name="connsiteX5" fmla="*/ 2781300 w 6004560"/>
              <a:gd name="connsiteY5" fmla="*/ 42488 h 2146903"/>
              <a:gd name="connsiteX6" fmla="*/ 3204210 w 6004560"/>
              <a:gd name="connsiteY6" fmla="*/ 722 h 2146903"/>
              <a:gd name="connsiteX7" fmla="*/ 3921443 w 6004560"/>
              <a:gd name="connsiteY7" fmla="*/ 36825 h 2146903"/>
              <a:gd name="connsiteX8" fmla="*/ 4250057 w 6004560"/>
              <a:gd name="connsiteY8" fmla="*/ 186047 h 2146903"/>
              <a:gd name="connsiteX9" fmla="*/ 4580573 w 6004560"/>
              <a:gd name="connsiteY9" fmla="*/ 85149 h 2146903"/>
              <a:gd name="connsiteX10" fmla="*/ 5399723 w 6004560"/>
              <a:gd name="connsiteY10" fmla="*/ 218452 h 2146903"/>
              <a:gd name="connsiteX11" fmla="*/ 5680710 w 6004560"/>
              <a:gd name="connsiteY11" fmla="*/ 649467 h 2146903"/>
              <a:gd name="connsiteX12" fmla="*/ 6004560 w 6004560"/>
              <a:gd name="connsiteY12" fmla="*/ 1118203 h 2146903"/>
              <a:gd name="connsiteX0" fmla="*/ 0 w 6004560"/>
              <a:gd name="connsiteY0" fmla="*/ 2146903 h 2146903"/>
              <a:gd name="connsiteX1" fmla="*/ 698182 w 6004560"/>
              <a:gd name="connsiteY1" fmla="*/ 1990722 h 2146903"/>
              <a:gd name="connsiteX2" fmla="*/ 1283970 w 6004560"/>
              <a:gd name="connsiteY2" fmla="*/ 1321069 h 2146903"/>
              <a:gd name="connsiteX3" fmla="*/ 1763078 w 6004560"/>
              <a:gd name="connsiteY3" fmla="*/ 480678 h 2146903"/>
              <a:gd name="connsiteX4" fmla="*/ 2114550 w 6004560"/>
              <a:gd name="connsiteY4" fmla="*/ 186614 h 2146903"/>
              <a:gd name="connsiteX5" fmla="*/ 2781300 w 6004560"/>
              <a:gd name="connsiteY5" fmla="*/ 42488 h 2146903"/>
              <a:gd name="connsiteX6" fmla="*/ 3204210 w 6004560"/>
              <a:gd name="connsiteY6" fmla="*/ 722 h 2146903"/>
              <a:gd name="connsiteX7" fmla="*/ 3921443 w 6004560"/>
              <a:gd name="connsiteY7" fmla="*/ 36825 h 2146903"/>
              <a:gd name="connsiteX8" fmla="*/ 4250057 w 6004560"/>
              <a:gd name="connsiteY8" fmla="*/ 186047 h 2146903"/>
              <a:gd name="connsiteX9" fmla="*/ 4580573 w 6004560"/>
              <a:gd name="connsiteY9" fmla="*/ 85149 h 2146903"/>
              <a:gd name="connsiteX10" fmla="*/ 5399723 w 6004560"/>
              <a:gd name="connsiteY10" fmla="*/ 218452 h 2146903"/>
              <a:gd name="connsiteX11" fmla="*/ 5680710 w 6004560"/>
              <a:gd name="connsiteY11" fmla="*/ 649467 h 2146903"/>
              <a:gd name="connsiteX12" fmla="*/ 6004560 w 6004560"/>
              <a:gd name="connsiteY12" fmla="*/ 1118203 h 2146903"/>
              <a:gd name="connsiteX0" fmla="*/ 0 w 6004560"/>
              <a:gd name="connsiteY0" fmla="*/ 2146903 h 2146903"/>
              <a:gd name="connsiteX1" fmla="*/ 698182 w 6004560"/>
              <a:gd name="connsiteY1" fmla="*/ 1990722 h 2146903"/>
              <a:gd name="connsiteX2" fmla="*/ 1283970 w 6004560"/>
              <a:gd name="connsiteY2" fmla="*/ 1321069 h 2146903"/>
              <a:gd name="connsiteX3" fmla="*/ 1763078 w 6004560"/>
              <a:gd name="connsiteY3" fmla="*/ 480678 h 2146903"/>
              <a:gd name="connsiteX4" fmla="*/ 2152650 w 6004560"/>
              <a:gd name="connsiteY4" fmla="*/ 165286 h 2146903"/>
              <a:gd name="connsiteX5" fmla="*/ 2781300 w 6004560"/>
              <a:gd name="connsiteY5" fmla="*/ 42488 h 2146903"/>
              <a:gd name="connsiteX6" fmla="*/ 3204210 w 6004560"/>
              <a:gd name="connsiteY6" fmla="*/ 722 h 2146903"/>
              <a:gd name="connsiteX7" fmla="*/ 3921443 w 6004560"/>
              <a:gd name="connsiteY7" fmla="*/ 36825 h 2146903"/>
              <a:gd name="connsiteX8" fmla="*/ 4250057 w 6004560"/>
              <a:gd name="connsiteY8" fmla="*/ 186047 h 2146903"/>
              <a:gd name="connsiteX9" fmla="*/ 4580573 w 6004560"/>
              <a:gd name="connsiteY9" fmla="*/ 85149 h 2146903"/>
              <a:gd name="connsiteX10" fmla="*/ 5399723 w 6004560"/>
              <a:gd name="connsiteY10" fmla="*/ 218452 h 2146903"/>
              <a:gd name="connsiteX11" fmla="*/ 5680710 w 6004560"/>
              <a:gd name="connsiteY11" fmla="*/ 649467 h 2146903"/>
              <a:gd name="connsiteX12" fmla="*/ 6004560 w 6004560"/>
              <a:gd name="connsiteY12" fmla="*/ 1118203 h 2146903"/>
              <a:gd name="connsiteX0" fmla="*/ 0 w 6004560"/>
              <a:gd name="connsiteY0" fmla="*/ 2146903 h 2146903"/>
              <a:gd name="connsiteX1" fmla="*/ 698182 w 6004560"/>
              <a:gd name="connsiteY1" fmla="*/ 1990722 h 2146903"/>
              <a:gd name="connsiteX2" fmla="*/ 1283970 w 6004560"/>
              <a:gd name="connsiteY2" fmla="*/ 1321069 h 2146903"/>
              <a:gd name="connsiteX3" fmla="*/ 1763078 w 6004560"/>
              <a:gd name="connsiteY3" fmla="*/ 480678 h 2146903"/>
              <a:gd name="connsiteX4" fmla="*/ 2152650 w 6004560"/>
              <a:gd name="connsiteY4" fmla="*/ 165286 h 2146903"/>
              <a:gd name="connsiteX5" fmla="*/ 2651760 w 6004560"/>
              <a:gd name="connsiteY5" fmla="*/ 42488 h 2146903"/>
              <a:gd name="connsiteX6" fmla="*/ 3204210 w 6004560"/>
              <a:gd name="connsiteY6" fmla="*/ 722 h 2146903"/>
              <a:gd name="connsiteX7" fmla="*/ 3921443 w 6004560"/>
              <a:gd name="connsiteY7" fmla="*/ 36825 h 2146903"/>
              <a:gd name="connsiteX8" fmla="*/ 4250057 w 6004560"/>
              <a:gd name="connsiteY8" fmla="*/ 186047 h 2146903"/>
              <a:gd name="connsiteX9" fmla="*/ 4580573 w 6004560"/>
              <a:gd name="connsiteY9" fmla="*/ 85149 h 2146903"/>
              <a:gd name="connsiteX10" fmla="*/ 5399723 w 6004560"/>
              <a:gd name="connsiteY10" fmla="*/ 218452 h 2146903"/>
              <a:gd name="connsiteX11" fmla="*/ 5680710 w 6004560"/>
              <a:gd name="connsiteY11" fmla="*/ 649467 h 2146903"/>
              <a:gd name="connsiteX12" fmla="*/ 6004560 w 6004560"/>
              <a:gd name="connsiteY12" fmla="*/ 1118203 h 2146903"/>
              <a:gd name="connsiteX0" fmla="*/ 0 w 6004560"/>
              <a:gd name="connsiteY0" fmla="*/ 2146903 h 2146903"/>
              <a:gd name="connsiteX1" fmla="*/ 698182 w 6004560"/>
              <a:gd name="connsiteY1" fmla="*/ 1990722 h 2146903"/>
              <a:gd name="connsiteX2" fmla="*/ 1283970 w 6004560"/>
              <a:gd name="connsiteY2" fmla="*/ 1321069 h 2146903"/>
              <a:gd name="connsiteX3" fmla="*/ 1763078 w 6004560"/>
              <a:gd name="connsiteY3" fmla="*/ 480678 h 2146903"/>
              <a:gd name="connsiteX4" fmla="*/ 2152650 w 6004560"/>
              <a:gd name="connsiteY4" fmla="*/ 165286 h 2146903"/>
              <a:gd name="connsiteX5" fmla="*/ 2590800 w 6004560"/>
              <a:gd name="connsiteY5" fmla="*/ 49598 h 2146903"/>
              <a:gd name="connsiteX6" fmla="*/ 3204210 w 6004560"/>
              <a:gd name="connsiteY6" fmla="*/ 722 h 2146903"/>
              <a:gd name="connsiteX7" fmla="*/ 3921443 w 6004560"/>
              <a:gd name="connsiteY7" fmla="*/ 36825 h 2146903"/>
              <a:gd name="connsiteX8" fmla="*/ 4250057 w 6004560"/>
              <a:gd name="connsiteY8" fmla="*/ 186047 h 2146903"/>
              <a:gd name="connsiteX9" fmla="*/ 4580573 w 6004560"/>
              <a:gd name="connsiteY9" fmla="*/ 85149 h 2146903"/>
              <a:gd name="connsiteX10" fmla="*/ 5399723 w 6004560"/>
              <a:gd name="connsiteY10" fmla="*/ 218452 h 2146903"/>
              <a:gd name="connsiteX11" fmla="*/ 5680710 w 6004560"/>
              <a:gd name="connsiteY11" fmla="*/ 649467 h 2146903"/>
              <a:gd name="connsiteX12" fmla="*/ 6004560 w 6004560"/>
              <a:gd name="connsiteY12" fmla="*/ 1118203 h 2146903"/>
              <a:gd name="connsiteX0" fmla="*/ 0 w 6004560"/>
              <a:gd name="connsiteY0" fmla="*/ 2146903 h 2146903"/>
              <a:gd name="connsiteX1" fmla="*/ 698182 w 6004560"/>
              <a:gd name="connsiteY1" fmla="*/ 1990722 h 2146903"/>
              <a:gd name="connsiteX2" fmla="*/ 1283970 w 6004560"/>
              <a:gd name="connsiteY2" fmla="*/ 1321069 h 2146903"/>
              <a:gd name="connsiteX3" fmla="*/ 1763078 w 6004560"/>
              <a:gd name="connsiteY3" fmla="*/ 480678 h 2146903"/>
              <a:gd name="connsiteX4" fmla="*/ 2152650 w 6004560"/>
              <a:gd name="connsiteY4" fmla="*/ 165286 h 2146903"/>
              <a:gd name="connsiteX5" fmla="*/ 2590800 w 6004560"/>
              <a:gd name="connsiteY5" fmla="*/ 78036 h 2146903"/>
              <a:gd name="connsiteX6" fmla="*/ 3204210 w 6004560"/>
              <a:gd name="connsiteY6" fmla="*/ 722 h 2146903"/>
              <a:gd name="connsiteX7" fmla="*/ 3921443 w 6004560"/>
              <a:gd name="connsiteY7" fmla="*/ 36825 h 2146903"/>
              <a:gd name="connsiteX8" fmla="*/ 4250057 w 6004560"/>
              <a:gd name="connsiteY8" fmla="*/ 186047 h 2146903"/>
              <a:gd name="connsiteX9" fmla="*/ 4580573 w 6004560"/>
              <a:gd name="connsiteY9" fmla="*/ 85149 h 2146903"/>
              <a:gd name="connsiteX10" fmla="*/ 5399723 w 6004560"/>
              <a:gd name="connsiteY10" fmla="*/ 218452 h 2146903"/>
              <a:gd name="connsiteX11" fmla="*/ 5680710 w 6004560"/>
              <a:gd name="connsiteY11" fmla="*/ 649467 h 2146903"/>
              <a:gd name="connsiteX12" fmla="*/ 6004560 w 6004560"/>
              <a:gd name="connsiteY12" fmla="*/ 1118203 h 2146903"/>
              <a:gd name="connsiteX0" fmla="*/ 0 w 6004560"/>
              <a:gd name="connsiteY0" fmla="*/ 2146903 h 2146903"/>
              <a:gd name="connsiteX1" fmla="*/ 698182 w 6004560"/>
              <a:gd name="connsiteY1" fmla="*/ 1990722 h 2146903"/>
              <a:gd name="connsiteX2" fmla="*/ 1283970 w 6004560"/>
              <a:gd name="connsiteY2" fmla="*/ 1321069 h 2146903"/>
              <a:gd name="connsiteX3" fmla="*/ 1763078 w 6004560"/>
              <a:gd name="connsiteY3" fmla="*/ 480678 h 2146903"/>
              <a:gd name="connsiteX4" fmla="*/ 2167890 w 6004560"/>
              <a:gd name="connsiteY4" fmla="*/ 215052 h 2146903"/>
              <a:gd name="connsiteX5" fmla="*/ 2590800 w 6004560"/>
              <a:gd name="connsiteY5" fmla="*/ 78036 h 2146903"/>
              <a:gd name="connsiteX6" fmla="*/ 3204210 w 6004560"/>
              <a:gd name="connsiteY6" fmla="*/ 722 h 2146903"/>
              <a:gd name="connsiteX7" fmla="*/ 3921443 w 6004560"/>
              <a:gd name="connsiteY7" fmla="*/ 36825 h 2146903"/>
              <a:gd name="connsiteX8" fmla="*/ 4250057 w 6004560"/>
              <a:gd name="connsiteY8" fmla="*/ 186047 h 2146903"/>
              <a:gd name="connsiteX9" fmla="*/ 4580573 w 6004560"/>
              <a:gd name="connsiteY9" fmla="*/ 85149 h 2146903"/>
              <a:gd name="connsiteX10" fmla="*/ 5399723 w 6004560"/>
              <a:gd name="connsiteY10" fmla="*/ 218452 h 2146903"/>
              <a:gd name="connsiteX11" fmla="*/ 5680710 w 6004560"/>
              <a:gd name="connsiteY11" fmla="*/ 649467 h 2146903"/>
              <a:gd name="connsiteX12" fmla="*/ 6004560 w 6004560"/>
              <a:gd name="connsiteY12" fmla="*/ 1118203 h 2146903"/>
              <a:gd name="connsiteX0" fmla="*/ 0 w 6004560"/>
              <a:gd name="connsiteY0" fmla="*/ 2146903 h 2146903"/>
              <a:gd name="connsiteX1" fmla="*/ 698182 w 6004560"/>
              <a:gd name="connsiteY1" fmla="*/ 1990722 h 2146903"/>
              <a:gd name="connsiteX2" fmla="*/ 1283970 w 6004560"/>
              <a:gd name="connsiteY2" fmla="*/ 1321069 h 2146903"/>
              <a:gd name="connsiteX3" fmla="*/ 1785938 w 6004560"/>
              <a:gd name="connsiteY3" fmla="*/ 537554 h 2146903"/>
              <a:gd name="connsiteX4" fmla="*/ 2167890 w 6004560"/>
              <a:gd name="connsiteY4" fmla="*/ 215052 h 2146903"/>
              <a:gd name="connsiteX5" fmla="*/ 2590800 w 6004560"/>
              <a:gd name="connsiteY5" fmla="*/ 78036 h 2146903"/>
              <a:gd name="connsiteX6" fmla="*/ 3204210 w 6004560"/>
              <a:gd name="connsiteY6" fmla="*/ 722 h 2146903"/>
              <a:gd name="connsiteX7" fmla="*/ 3921443 w 6004560"/>
              <a:gd name="connsiteY7" fmla="*/ 36825 h 2146903"/>
              <a:gd name="connsiteX8" fmla="*/ 4250057 w 6004560"/>
              <a:gd name="connsiteY8" fmla="*/ 186047 h 2146903"/>
              <a:gd name="connsiteX9" fmla="*/ 4580573 w 6004560"/>
              <a:gd name="connsiteY9" fmla="*/ 85149 h 2146903"/>
              <a:gd name="connsiteX10" fmla="*/ 5399723 w 6004560"/>
              <a:gd name="connsiteY10" fmla="*/ 218452 h 2146903"/>
              <a:gd name="connsiteX11" fmla="*/ 5680710 w 6004560"/>
              <a:gd name="connsiteY11" fmla="*/ 649467 h 2146903"/>
              <a:gd name="connsiteX12" fmla="*/ 6004560 w 6004560"/>
              <a:gd name="connsiteY12" fmla="*/ 1118203 h 2146903"/>
              <a:gd name="connsiteX0" fmla="*/ 0 w 6004560"/>
              <a:gd name="connsiteY0" fmla="*/ 2146903 h 2146903"/>
              <a:gd name="connsiteX1" fmla="*/ 698182 w 6004560"/>
              <a:gd name="connsiteY1" fmla="*/ 1990722 h 2146903"/>
              <a:gd name="connsiteX2" fmla="*/ 1283970 w 6004560"/>
              <a:gd name="connsiteY2" fmla="*/ 1321069 h 2146903"/>
              <a:gd name="connsiteX3" fmla="*/ 1785938 w 6004560"/>
              <a:gd name="connsiteY3" fmla="*/ 537554 h 2146903"/>
              <a:gd name="connsiteX4" fmla="*/ 2167890 w 6004560"/>
              <a:gd name="connsiteY4" fmla="*/ 215052 h 2146903"/>
              <a:gd name="connsiteX5" fmla="*/ 2590800 w 6004560"/>
              <a:gd name="connsiteY5" fmla="*/ 78036 h 2146903"/>
              <a:gd name="connsiteX6" fmla="*/ 3204210 w 6004560"/>
              <a:gd name="connsiteY6" fmla="*/ 722 h 2146903"/>
              <a:gd name="connsiteX7" fmla="*/ 3921443 w 6004560"/>
              <a:gd name="connsiteY7" fmla="*/ 36825 h 2146903"/>
              <a:gd name="connsiteX8" fmla="*/ 4250057 w 6004560"/>
              <a:gd name="connsiteY8" fmla="*/ 186047 h 2146903"/>
              <a:gd name="connsiteX9" fmla="*/ 4580573 w 6004560"/>
              <a:gd name="connsiteY9" fmla="*/ 85149 h 2146903"/>
              <a:gd name="connsiteX10" fmla="*/ 5399723 w 6004560"/>
              <a:gd name="connsiteY10" fmla="*/ 218452 h 2146903"/>
              <a:gd name="connsiteX11" fmla="*/ 5680710 w 6004560"/>
              <a:gd name="connsiteY11" fmla="*/ 649467 h 2146903"/>
              <a:gd name="connsiteX12" fmla="*/ 6004560 w 6004560"/>
              <a:gd name="connsiteY12" fmla="*/ 1118203 h 2146903"/>
              <a:gd name="connsiteX0" fmla="*/ 0 w 6004560"/>
              <a:gd name="connsiteY0" fmla="*/ 2146903 h 2146903"/>
              <a:gd name="connsiteX1" fmla="*/ 698182 w 6004560"/>
              <a:gd name="connsiteY1" fmla="*/ 1990722 h 2146903"/>
              <a:gd name="connsiteX2" fmla="*/ 1283970 w 6004560"/>
              <a:gd name="connsiteY2" fmla="*/ 1321069 h 2146903"/>
              <a:gd name="connsiteX3" fmla="*/ 1785938 w 6004560"/>
              <a:gd name="connsiteY3" fmla="*/ 537554 h 2146903"/>
              <a:gd name="connsiteX4" fmla="*/ 2167890 w 6004560"/>
              <a:gd name="connsiteY4" fmla="*/ 215052 h 2146903"/>
              <a:gd name="connsiteX5" fmla="*/ 2598420 w 6004560"/>
              <a:gd name="connsiteY5" fmla="*/ 63817 h 2146903"/>
              <a:gd name="connsiteX6" fmla="*/ 3204210 w 6004560"/>
              <a:gd name="connsiteY6" fmla="*/ 722 h 2146903"/>
              <a:gd name="connsiteX7" fmla="*/ 3921443 w 6004560"/>
              <a:gd name="connsiteY7" fmla="*/ 36825 h 2146903"/>
              <a:gd name="connsiteX8" fmla="*/ 4250057 w 6004560"/>
              <a:gd name="connsiteY8" fmla="*/ 186047 h 2146903"/>
              <a:gd name="connsiteX9" fmla="*/ 4580573 w 6004560"/>
              <a:gd name="connsiteY9" fmla="*/ 85149 h 2146903"/>
              <a:gd name="connsiteX10" fmla="*/ 5399723 w 6004560"/>
              <a:gd name="connsiteY10" fmla="*/ 218452 h 2146903"/>
              <a:gd name="connsiteX11" fmla="*/ 5680710 w 6004560"/>
              <a:gd name="connsiteY11" fmla="*/ 649467 h 2146903"/>
              <a:gd name="connsiteX12" fmla="*/ 6004560 w 6004560"/>
              <a:gd name="connsiteY12" fmla="*/ 1118203 h 2146903"/>
              <a:gd name="connsiteX0" fmla="*/ 0 w 6004560"/>
              <a:gd name="connsiteY0" fmla="*/ 2146903 h 2146903"/>
              <a:gd name="connsiteX1" fmla="*/ 858202 w 6004560"/>
              <a:gd name="connsiteY1" fmla="*/ 1962285 h 2146903"/>
              <a:gd name="connsiteX2" fmla="*/ 1283970 w 6004560"/>
              <a:gd name="connsiteY2" fmla="*/ 1321069 h 2146903"/>
              <a:gd name="connsiteX3" fmla="*/ 1785938 w 6004560"/>
              <a:gd name="connsiteY3" fmla="*/ 537554 h 2146903"/>
              <a:gd name="connsiteX4" fmla="*/ 2167890 w 6004560"/>
              <a:gd name="connsiteY4" fmla="*/ 215052 h 2146903"/>
              <a:gd name="connsiteX5" fmla="*/ 2598420 w 6004560"/>
              <a:gd name="connsiteY5" fmla="*/ 63817 h 2146903"/>
              <a:gd name="connsiteX6" fmla="*/ 3204210 w 6004560"/>
              <a:gd name="connsiteY6" fmla="*/ 722 h 2146903"/>
              <a:gd name="connsiteX7" fmla="*/ 3921443 w 6004560"/>
              <a:gd name="connsiteY7" fmla="*/ 36825 h 2146903"/>
              <a:gd name="connsiteX8" fmla="*/ 4250057 w 6004560"/>
              <a:gd name="connsiteY8" fmla="*/ 186047 h 2146903"/>
              <a:gd name="connsiteX9" fmla="*/ 4580573 w 6004560"/>
              <a:gd name="connsiteY9" fmla="*/ 85149 h 2146903"/>
              <a:gd name="connsiteX10" fmla="*/ 5399723 w 6004560"/>
              <a:gd name="connsiteY10" fmla="*/ 218452 h 2146903"/>
              <a:gd name="connsiteX11" fmla="*/ 5680710 w 6004560"/>
              <a:gd name="connsiteY11" fmla="*/ 649467 h 2146903"/>
              <a:gd name="connsiteX12" fmla="*/ 6004560 w 6004560"/>
              <a:gd name="connsiteY12" fmla="*/ 1118203 h 2146903"/>
              <a:gd name="connsiteX0" fmla="*/ 0 w 6004560"/>
              <a:gd name="connsiteY0" fmla="*/ 2146903 h 2146903"/>
              <a:gd name="connsiteX1" fmla="*/ 858202 w 6004560"/>
              <a:gd name="connsiteY1" fmla="*/ 1962285 h 2146903"/>
              <a:gd name="connsiteX2" fmla="*/ 1352550 w 6004560"/>
              <a:gd name="connsiteY2" fmla="*/ 1335288 h 2146903"/>
              <a:gd name="connsiteX3" fmla="*/ 1785938 w 6004560"/>
              <a:gd name="connsiteY3" fmla="*/ 537554 h 2146903"/>
              <a:gd name="connsiteX4" fmla="*/ 2167890 w 6004560"/>
              <a:gd name="connsiteY4" fmla="*/ 215052 h 2146903"/>
              <a:gd name="connsiteX5" fmla="*/ 2598420 w 6004560"/>
              <a:gd name="connsiteY5" fmla="*/ 63817 h 2146903"/>
              <a:gd name="connsiteX6" fmla="*/ 3204210 w 6004560"/>
              <a:gd name="connsiteY6" fmla="*/ 722 h 2146903"/>
              <a:gd name="connsiteX7" fmla="*/ 3921443 w 6004560"/>
              <a:gd name="connsiteY7" fmla="*/ 36825 h 2146903"/>
              <a:gd name="connsiteX8" fmla="*/ 4250057 w 6004560"/>
              <a:gd name="connsiteY8" fmla="*/ 186047 h 2146903"/>
              <a:gd name="connsiteX9" fmla="*/ 4580573 w 6004560"/>
              <a:gd name="connsiteY9" fmla="*/ 85149 h 2146903"/>
              <a:gd name="connsiteX10" fmla="*/ 5399723 w 6004560"/>
              <a:gd name="connsiteY10" fmla="*/ 218452 h 2146903"/>
              <a:gd name="connsiteX11" fmla="*/ 5680710 w 6004560"/>
              <a:gd name="connsiteY11" fmla="*/ 649467 h 2146903"/>
              <a:gd name="connsiteX12" fmla="*/ 6004560 w 6004560"/>
              <a:gd name="connsiteY12" fmla="*/ 1118203 h 2146903"/>
              <a:gd name="connsiteX0" fmla="*/ 0 w 6004560"/>
              <a:gd name="connsiteY0" fmla="*/ 2146903 h 2146903"/>
              <a:gd name="connsiteX1" fmla="*/ 858202 w 6004560"/>
              <a:gd name="connsiteY1" fmla="*/ 1962285 h 2146903"/>
              <a:gd name="connsiteX2" fmla="*/ 1352550 w 6004560"/>
              <a:gd name="connsiteY2" fmla="*/ 1335288 h 2146903"/>
              <a:gd name="connsiteX3" fmla="*/ 1785938 w 6004560"/>
              <a:gd name="connsiteY3" fmla="*/ 537554 h 2146903"/>
              <a:gd name="connsiteX4" fmla="*/ 2167890 w 6004560"/>
              <a:gd name="connsiteY4" fmla="*/ 215052 h 2146903"/>
              <a:gd name="connsiteX5" fmla="*/ 2598420 w 6004560"/>
              <a:gd name="connsiteY5" fmla="*/ 63817 h 2146903"/>
              <a:gd name="connsiteX6" fmla="*/ 3204210 w 6004560"/>
              <a:gd name="connsiteY6" fmla="*/ 722 h 2146903"/>
              <a:gd name="connsiteX7" fmla="*/ 3921443 w 6004560"/>
              <a:gd name="connsiteY7" fmla="*/ 36825 h 2146903"/>
              <a:gd name="connsiteX8" fmla="*/ 4250057 w 6004560"/>
              <a:gd name="connsiteY8" fmla="*/ 186047 h 2146903"/>
              <a:gd name="connsiteX9" fmla="*/ 4580573 w 6004560"/>
              <a:gd name="connsiteY9" fmla="*/ 85149 h 2146903"/>
              <a:gd name="connsiteX10" fmla="*/ 5399723 w 6004560"/>
              <a:gd name="connsiteY10" fmla="*/ 218452 h 2146903"/>
              <a:gd name="connsiteX11" fmla="*/ 5680710 w 6004560"/>
              <a:gd name="connsiteY11" fmla="*/ 649467 h 2146903"/>
              <a:gd name="connsiteX12" fmla="*/ 6004560 w 6004560"/>
              <a:gd name="connsiteY12" fmla="*/ 1118203 h 2146903"/>
              <a:gd name="connsiteX0" fmla="*/ 0 w 6004560"/>
              <a:gd name="connsiteY0" fmla="*/ 2146903 h 2146903"/>
              <a:gd name="connsiteX1" fmla="*/ 858202 w 6004560"/>
              <a:gd name="connsiteY1" fmla="*/ 1962285 h 2146903"/>
              <a:gd name="connsiteX2" fmla="*/ 1527810 w 6004560"/>
              <a:gd name="connsiteY2" fmla="*/ 1349507 h 2146903"/>
              <a:gd name="connsiteX3" fmla="*/ 1785938 w 6004560"/>
              <a:gd name="connsiteY3" fmla="*/ 537554 h 2146903"/>
              <a:gd name="connsiteX4" fmla="*/ 2167890 w 6004560"/>
              <a:gd name="connsiteY4" fmla="*/ 215052 h 2146903"/>
              <a:gd name="connsiteX5" fmla="*/ 2598420 w 6004560"/>
              <a:gd name="connsiteY5" fmla="*/ 63817 h 2146903"/>
              <a:gd name="connsiteX6" fmla="*/ 3204210 w 6004560"/>
              <a:gd name="connsiteY6" fmla="*/ 722 h 2146903"/>
              <a:gd name="connsiteX7" fmla="*/ 3921443 w 6004560"/>
              <a:gd name="connsiteY7" fmla="*/ 36825 h 2146903"/>
              <a:gd name="connsiteX8" fmla="*/ 4250057 w 6004560"/>
              <a:gd name="connsiteY8" fmla="*/ 186047 h 2146903"/>
              <a:gd name="connsiteX9" fmla="*/ 4580573 w 6004560"/>
              <a:gd name="connsiteY9" fmla="*/ 85149 h 2146903"/>
              <a:gd name="connsiteX10" fmla="*/ 5399723 w 6004560"/>
              <a:gd name="connsiteY10" fmla="*/ 218452 h 2146903"/>
              <a:gd name="connsiteX11" fmla="*/ 5680710 w 6004560"/>
              <a:gd name="connsiteY11" fmla="*/ 649467 h 2146903"/>
              <a:gd name="connsiteX12" fmla="*/ 6004560 w 6004560"/>
              <a:gd name="connsiteY12" fmla="*/ 1118203 h 2146903"/>
              <a:gd name="connsiteX0" fmla="*/ 0 w 6004560"/>
              <a:gd name="connsiteY0" fmla="*/ 2146903 h 2146903"/>
              <a:gd name="connsiteX1" fmla="*/ 858202 w 6004560"/>
              <a:gd name="connsiteY1" fmla="*/ 1962285 h 2146903"/>
              <a:gd name="connsiteX2" fmla="*/ 1344930 w 6004560"/>
              <a:gd name="connsiteY2" fmla="*/ 1285522 h 2146903"/>
              <a:gd name="connsiteX3" fmla="*/ 1785938 w 6004560"/>
              <a:gd name="connsiteY3" fmla="*/ 537554 h 2146903"/>
              <a:gd name="connsiteX4" fmla="*/ 2167890 w 6004560"/>
              <a:gd name="connsiteY4" fmla="*/ 215052 h 2146903"/>
              <a:gd name="connsiteX5" fmla="*/ 2598420 w 6004560"/>
              <a:gd name="connsiteY5" fmla="*/ 63817 h 2146903"/>
              <a:gd name="connsiteX6" fmla="*/ 3204210 w 6004560"/>
              <a:gd name="connsiteY6" fmla="*/ 722 h 2146903"/>
              <a:gd name="connsiteX7" fmla="*/ 3921443 w 6004560"/>
              <a:gd name="connsiteY7" fmla="*/ 36825 h 2146903"/>
              <a:gd name="connsiteX8" fmla="*/ 4250057 w 6004560"/>
              <a:gd name="connsiteY8" fmla="*/ 186047 h 2146903"/>
              <a:gd name="connsiteX9" fmla="*/ 4580573 w 6004560"/>
              <a:gd name="connsiteY9" fmla="*/ 85149 h 2146903"/>
              <a:gd name="connsiteX10" fmla="*/ 5399723 w 6004560"/>
              <a:gd name="connsiteY10" fmla="*/ 218452 h 2146903"/>
              <a:gd name="connsiteX11" fmla="*/ 5680710 w 6004560"/>
              <a:gd name="connsiteY11" fmla="*/ 649467 h 2146903"/>
              <a:gd name="connsiteX12" fmla="*/ 6004560 w 6004560"/>
              <a:gd name="connsiteY12" fmla="*/ 1118203 h 2146903"/>
              <a:gd name="connsiteX0" fmla="*/ 0 w 6004560"/>
              <a:gd name="connsiteY0" fmla="*/ 2146903 h 2146903"/>
              <a:gd name="connsiteX1" fmla="*/ 705802 w 6004560"/>
              <a:gd name="connsiteY1" fmla="*/ 1990724 h 2146903"/>
              <a:gd name="connsiteX2" fmla="*/ 1344930 w 6004560"/>
              <a:gd name="connsiteY2" fmla="*/ 1285522 h 2146903"/>
              <a:gd name="connsiteX3" fmla="*/ 1785938 w 6004560"/>
              <a:gd name="connsiteY3" fmla="*/ 537554 h 2146903"/>
              <a:gd name="connsiteX4" fmla="*/ 2167890 w 6004560"/>
              <a:gd name="connsiteY4" fmla="*/ 215052 h 2146903"/>
              <a:gd name="connsiteX5" fmla="*/ 2598420 w 6004560"/>
              <a:gd name="connsiteY5" fmla="*/ 63817 h 2146903"/>
              <a:gd name="connsiteX6" fmla="*/ 3204210 w 6004560"/>
              <a:gd name="connsiteY6" fmla="*/ 722 h 2146903"/>
              <a:gd name="connsiteX7" fmla="*/ 3921443 w 6004560"/>
              <a:gd name="connsiteY7" fmla="*/ 36825 h 2146903"/>
              <a:gd name="connsiteX8" fmla="*/ 4250057 w 6004560"/>
              <a:gd name="connsiteY8" fmla="*/ 186047 h 2146903"/>
              <a:gd name="connsiteX9" fmla="*/ 4580573 w 6004560"/>
              <a:gd name="connsiteY9" fmla="*/ 85149 h 2146903"/>
              <a:gd name="connsiteX10" fmla="*/ 5399723 w 6004560"/>
              <a:gd name="connsiteY10" fmla="*/ 218452 h 2146903"/>
              <a:gd name="connsiteX11" fmla="*/ 5680710 w 6004560"/>
              <a:gd name="connsiteY11" fmla="*/ 649467 h 2146903"/>
              <a:gd name="connsiteX12" fmla="*/ 6004560 w 6004560"/>
              <a:gd name="connsiteY12" fmla="*/ 1118203 h 2146903"/>
              <a:gd name="connsiteX0" fmla="*/ 0 w 6004560"/>
              <a:gd name="connsiteY0" fmla="*/ 2146903 h 2146903"/>
              <a:gd name="connsiteX1" fmla="*/ 705802 w 6004560"/>
              <a:gd name="connsiteY1" fmla="*/ 1990724 h 2146903"/>
              <a:gd name="connsiteX2" fmla="*/ 1268730 w 6004560"/>
              <a:gd name="connsiteY2" fmla="*/ 1242865 h 2146903"/>
              <a:gd name="connsiteX3" fmla="*/ 1785938 w 6004560"/>
              <a:gd name="connsiteY3" fmla="*/ 537554 h 2146903"/>
              <a:gd name="connsiteX4" fmla="*/ 2167890 w 6004560"/>
              <a:gd name="connsiteY4" fmla="*/ 215052 h 2146903"/>
              <a:gd name="connsiteX5" fmla="*/ 2598420 w 6004560"/>
              <a:gd name="connsiteY5" fmla="*/ 63817 h 2146903"/>
              <a:gd name="connsiteX6" fmla="*/ 3204210 w 6004560"/>
              <a:gd name="connsiteY6" fmla="*/ 722 h 2146903"/>
              <a:gd name="connsiteX7" fmla="*/ 3921443 w 6004560"/>
              <a:gd name="connsiteY7" fmla="*/ 36825 h 2146903"/>
              <a:gd name="connsiteX8" fmla="*/ 4250057 w 6004560"/>
              <a:gd name="connsiteY8" fmla="*/ 186047 h 2146903"/>
              <a:gd name="connsiteX9" fmla="*/ 4580573 w 6004560"/>
              <a:gd name="connsiteY9" fmla="*/ 85149 h 2146903"/>
              <a:gd name="connsiteX10" fmla="*/ 5399723 w 6004560"/>
              <a:gd name="connsiteY10" fmla="*/ 218452 h 2146903"/>
              <a:gd name="connsiteX11" fmla="*/ 5680710 w 6004560"/>
              <a:gd name="connsiteY11" fmla="*/ 649467 h 2146903"/>
              <a:gd name="connsiteX12" fmla="*/ 6004560 w 6004560"/>
              <a:gd name="connsiteY12" fmla="*/ 1118203 h 2146903"/>
              <a:gd name="connsiteX0" fmla="*/ 0 w 6004560"/>
              <a:gd name="connsiteY0" fmla="*/ 2146903 h 2146903"/>
              <a:gd name="connsiteX1" fmla="*/ 705802 w 6004560"/>
              <a:gd name="connsiteY1" fmla="*/ 1990724 h 2146903"/>
              <a:gd name="connsiteX2" fmla="*/ 1306830 w 6004560"/>
              <a:gd name="connsiteY2" fmla="*/ 1271303 h 2146903"/>
              <a:gd name="connsiteX3" fmla="*/ 1785938 w 6004560"/>
              <a:gd name="connsiteY3" fmla="*/ 537554 h 2146903"/>
              <a:gd name="connsiteX4" fmla="*/ 2167890 w 6004560"/>
              <a:gd name="connsiteY4" fmla="*/ 215052 h 2146903"/>
              <a:gd name="connsiteX5" fmla="*/ 2598420 w 6004560"/>
              <a:gd name="connsiteY5" fmla="*/ 63817 h 2146903"/>
              <a:gd name="connsiteX6" fmla="*/ 3204210 w 6004560"/>
              <a:gd name="connsiteY6" fmla="*/ 722 h 2146903"/>
              <a:gd name="connsiteX7" fmla="*/ 3921443 w 6004560"/>
              <a:gd name="connsiteY7" fmla="*/ 36825 h 2146903"/>
              <a:gd name="connsiteX8" fmla="*/ 4250057 w 6004560"/>
              <a:gd name="connsiteY8" fmla="*/ 186047 h 2146903"/>
              <a:gd name="connsiteX9" fmla="*/ 4580573 w 6004560"/>
              <a:gd name="connsiteY9" fmla="*/ 85149 h 2146903"/>
              <a:gd name="connsiteX10" fmla="*/ 5399723 w 6004560"/>
              <a:gd name="connsiteY10" fmla="*/ 218452 h 2146903"/>
              <a:gd name="connsiteX11" fmla="*/ 5680710 w 6004560"/>
              <a:gd name="connsiteY11" fmla="*/ 649467 h 2146903"/>
              <a:gd name="connsiteX12" fmla="*/ 6004560 w 6004560"/>
              <a:gd name="connsiteY12" fmla="*/ 1118203 h 2146903"/>
              <a:gd name="connsiteX0" fmla="*/ 0 w 6004560"/>
              <a:gd name="connsiteY0" fmla="*/ 2146903 h 2146903"/>
              <a:gd name="connsiteX1" fmla="*/ 705802 w 6004560"/>
              <a:gd name="connsiteY1" fmla="*/ 1990724 h 2146903"/>
              <a:gd name="connsiteX2" fmla="*/ 1306830 w 6004560"/>
              <a:gd name="connsiteY2" fmla="*/ 1271303 h 2146903"/>
              <a:gd name="connsiteX3" fmla="*/ 1785938 w 6004560"/>
              <a:gd name="connsiteY3" fmla="*/ 537554 h 2146903"/>
              <a:gd name="connsiteX4" fmla="*/ 2167890 w 6004560"/>
              <a:gd name="connsiteY4" fmla="*/ 215052 h 2146903"/>
              <a:gd name="connsiteX5" fmla="*/ 2598420 w 6004560"/>
              <a:gd name="connsiteY5" fmla="*/ 63817 h 2146903"/>
              <a:gd name="connsiteX6" fmla="*/ 3204210 w 6004560"/>
              <a:gd name="connsiteY6" fmla="*/ 722 h 2146903"/>
              <a:gd name="connsiteX7" fmla="*/ 3921443 w 6004560"/>
              <a:gd name="connsiteY7" fmla="*/ 36825 h 2146903"/>
              <a:gd name="connsiteX8" fmla="*/ 4250057 w 6004560"/>
              <a:gd name="connsiteY8" fmla="*/ 186047 h 2146903"/>
              <a:gd name="connsiteX9" fmla="*/ 4580573 w 6004560"/>
              <a:gd name="connsiteY9" fmla="*/ 85149 h 2146903"/>
              <a:gd name="connsiteX10" fmla="*/ 5399723 w 6004560"/>
              <a:gd name="connsiteY10" fmla="*/ 218452 h 2146903"/>
              <a:gd name="connsiteX11" fmla="*/ 5680710 w 6004560"/>
              <a:gd name="connsiteY11" fmla="*/ 649467 h 2146903"/>
              <a:gd name="connsiteX12" fmla="*/ 6004560 w 6004560"/>
              <a:gd name="connsiteY12" fmla="*/ 1118203 h 2146903"/>
              <a:gd name="connsiteX0" fmla="*/ 0 w 6004560"/>
              <a:gd name="connsiteY0" fmla="*/ 2146903 h 2146903"/>
              <a:gd name="connsiteX1" fmla="*/ 705802 w 6004560"/>
              <a:gd name="connsiteY1" fmla="*/ 1990724 h 2146903"/>
              <a:gd name="connsiteX2" fmla="*/ 1306830 w 6004560"/>
              <a:gd name="connsiteY2" fmla="*/ 1271303 h 2146903"/>
              <a:gd name="connsiteX3" fmla="*/ 1740218 w 6004560"/>
              <a:gd name="connsiteY3" fmla="*/ 622868 h 2146903"/>
              <a:gd name="connsiteX4" fmla="*/ 2167890 w 6004560"/>
              <a:gd name="connsiteY4" fmla="*/ 215052 h 2146903"/>
              <a:gd name="connsiteX5" fmla="*/ 2598420 w 6004560"/>
              <a:gd name="connsiteY5" fmla="*/ 63817 h 2146903"/>
              <a:gd name="connsiteX6" fmla="*/ 3204210 w 6004560"/>
              <a:gd name="connsiteY6" fmla="*/ 722 h 2146903"/>
              <a:gd name="connsiteX7" fmla="*/ 3921443 w 6004560"/>
              <a:gd name="connsiteY7" fmla="*/ 36825 h 2146903"/>
              <a:gd name="connsiteX8" fmla="*/ 4250057 w 6004560"/>
              <a:gd name="connsiteY8" fmla="*/ 186047 h 2146903"/>
              <a:gd name="connsiteX9" fmla="*/ 4580573 w 6004560"/>
              <a:gd name="connsiteY9" fmla="*/ 85149 h 2146903"/>
              <a:gd name="connsiteX10" fmla="*/ 5399723 w 6004560"/>
              <a:gd name="connsiteY10" fmla="*/ 218452 h 2146903"/>
              <a:gd name="connsiteX11" fmla="*/ 5680710 w 6004560"/>
              <a:gd name="connsiteY11" fmla="*/ 649467 h 2146903"/>
              <a:gd name="connsiteX12" fmla="*/ 6004560 w 6004560"/>
              <a:gd name="connsiteY12" fmla="*/ 1118203 h 2146903"/>
              <a:gd name="connsiteX0" fmla="*/ 0 w 6004560"/>
              <a:gd name="connsiteY0" fmla="*/ 2146903 h 2146903"/>
              <a:gd name="connsiteX1" fmla="*/ 705802 w 6004560"/>
              <a:gd name="connsiteY1" fmla="*/ 1990724 h 2146903"/>
              <a:gd name="connsiteX2" fmla="*/ 1306830 w 6004560"/>
              <a:gd name="connsiteY2" fmla="*/ 1271303 h 2146903"/>
              <a:gd name="connsiteX3" fmla="*/ 1740218 w 6004560"/>
              <a:gd name="connsiteY3" fmla="*/ 622868 h 2146903"/>
              <a:gd name="connsiteX4" fmla="*/ 2099310 w 6004560"/>
              <a:gd name="connsiteY4" fmla="*/ 321695 h 2146903"/>
              <a:gd name="connsiteX5" fmla="*/ 2598420 w 6004560"/>
              <a:gd name="connsiteY5" fmla="*/ 63817 h 2146903"/>
              <a:gd name="connsiteX6" fmla="*/ 3204210 w 6004560"/>
              <a:gd name="connsiteY6" fmla="*/ 722 h 2146903"/>
              <a:gd name="connsiteX7" fmla="*/ 3921443 w 6004560"/>
              <a:gd name="connsiteY7" fmla="*/ 36825 h 2146903"/>
              <a:gd name="connsiteX8" fmla="*/ 4250057 w 6004560"/>
              <a:gd name="connsiteY8" fmla="*/ 186047 h 2146903"/>
              <a:gd name="connsiteX9" fmla="*/ 4580573 w 6004560"/>
              <a:gd name="connsiteY9" fmla="*/ 85149 h 2146903"/>
              <a:gd name="connsiteX10" fmla="*/ 5399723 w 6004560"/>
              <a:gd name="connsiteY10" fmla="*/ 218452 h 2146903"/>
              <a:gd name="connsiteX11" fmla="*/ 5680710 w 6004560"/>
              <a:gd name="connsiteY11" fmla="*/ 649467 h 2146903"/>
              <a:gd name="connsiteX12" fmla="*/ 6004560 w 6004560"/>
              <a:gd name="connsiteY12" fmla="*/ 1118203 h 2146903"/>
              <a:gd name="connsiteX0" fmla="*/ 0 w 6004560"/>
              <a:gd name="connsiteY0" fmla="*/ 2146903 h 2146903"/>
              <a:gd name="connsiteX1" fmla="*/ 705802 w 6004560"/>
              <a:gd name="connsiteY1" fmla="*/ 1990724 h 2146903"/>
              <a:gd name="connsiteX2" fmla="*/ 1306830 w 6004560"/>
              <a:gd name="connsiteY2" fmla="*/ 1271303 h 2146903"/>
              <a:gd name="connsiteX3" fmla="*/ 1740218 w 6004560"/>
              <a:gd name="connsiteY3" fmla="*/ 622868 h 2146903"/>
              <a:gd name="connsiteX4" fmla="*/ 2099310 w 6004560"/>
              <a:gd name="connsiteY4" fmla="*/ 321695 h 2146903"/>
              <a:gd name="connsiteX5" fmla="*/ 2537460 w 6004560"/>
              <a:gd name="connsiteY5" fmla="*/ 134912 h 2146903"/>
              <a:gd name="connsiteX6" fmla="*/ 3204210 w 6004560"/>
              <a:gd name="connsiteY6" fmla="*/ 722 h 2146903"/>
              <a:gd name="connsiteX7" fmla="*/ 3921443 w 6004560"/>
              <a:gd name="connsiteY7" fmla="*/ 36825 h 2146903"/>
              <a:gd name="connsiteX8" fmla="*/ 4250057 w 6004560"/>
              <a:gd name="connsiteY8" fmla="*/ 186047 h 2146903"/>
              <a:gd name="connsiteX9" fmla="*/ 4580573 w 6004560"/>
              <a:gd name="connsiteY9" fmla="*/ 85149 h 2146903"/>
              <a:gd name="connsiteX10" fmla="*/ 5399723 w 6004560"/>
              <a:gd name="connsiteY10" fmla="*/ 218452 h 2146903"/>
              <a:gd name="connsiteX11" fmla="*/ 5680710 w 6004560"/>
              <a:gd name="connsiteY11" fmla="*/ 649467 h 2146903"/>
              <a:gd name="connsiteX12" fmla="*/ 6004560 w 6004560"/>
              <a:gd name="connsiteY12" fmla="*/ 1118203 h 2146903"/>
              <a:gd name="connsiteX0" fmla="*/ 0 w 6004560"/>
              <a:gd name="connsiteY0" fmla="*/ 2119808 h 2119808"/>
              <a:gd name="connsiteX1" fmla="*/ 705802 w 6004560"/>
              <a:gd name="connsiteY1" fmla="*/ 1963629 h 2119808"/>
              <a:gd name="connsiteX2" fmla="*/ 1306830 w 6004560"/>
              <a:gd name="connsiteY2" fmla="*/ 1244208 h 2119808"/>
              <a:gd name="connsiteX3" fmla="*/ 1740218 w 6004560"/>
              <a:gd name="connsiteY3" fmla="*/ 595773 h 2119808"/>
              <a:gd name="connsiteX4" fmla="*/ 2099310 w 6004560"/>
              <a:gd name="connsiteY4" fmla="*/ 294600 h 2119808"/>
              <a:gd name="connsiteX5" fmla="*/ 2537460 w 6004560"/>
              <a:gd name="connsiteY5" fmla="*/ 107817 h 2119808"/>
              <a:gd name="connsiteX6" fmla="*/ 3059430 w 6004560"/>
              <a:gd name="connsiteY6" fmla="*/ 16284 h 2119808"/>
              <a:gd name="connsiteX7" fmla="*/ 3921443 w 6004560"/>
              <a:gd name="connsiteY7" fmla="*/ 9730 h 2119808"/>
              <a:gd name="connsiteX8" fmla="*/ 4250057 w 6004560"/>
              <a:gd name="connsiteY8" fmla="*/ 158952 h 2119808"/>
              <a:gd name="connsiteX9" fmla="*/ 4580573 w 6004560"/>
              <a:gd name="connsiteY9" fmla="*/ 58054 h 2119808"/>
              <a:gd name="connsiteX10" fmla="*/ 5399723 w 6004560"/>
              <a:gd name="connsiteY10" fmla="*/ 191357 h 2119808"/>
              <a:gd name="connsiteX11" fmla="*/ 5680710 w 6004560"/>
              <a:gd name="connsiteY11" fmla="*/ 622372 h 2119808"/>
              <a:gd name="connsiteX12" fmla="*/ 6004560 w 6004560"/>
              <a:gd name="connsiteY12" fmla="*/ 1091108 h 2119808"/>
              <a:gd name="connsiteX0" fmla="*/ 0 w 6004560"/>
              <a:gd name="connsiteY0" fmla="*/ 2153795 h 2153795"/>
              <a:gd name="connsiteX1" fmla="*/ 705802 w 6004560"/>
              <a:gd name="connsiteY1" fmla="*/ 1997616 h 2153795"/>
              <a:gd name="connsiteX2" fmla="*/ 1306830 w 6004560"/>
              <a:gd name="connsiteY2" fmla="*/ 1278195 h 2153795"/>
              <a:gd name="connsiteX3" fmla="*/ 1740218 w 6004560"/>
              <a:gd name="connsiteY3" fmla="*/ 629760 h 2153795"/>
              <a:gd name="connsiteX4" fmla="*/ 2099310 w 6004560"/>
              <a:gd name="connsiteY4" fmla="*/ 328587 h 2153795"/>
              <a:gd name="connsiteX5" fmla="*/ 2537460 w 6004560"/>
              <a:gd name="connsiteY5" fmla="*/ 141804 h 2153795"/>
              <a:gd name="connsiteX6" fmla="*/ 3059430 w 6004560"/>
              <a:gd name="connsiteY6" fmla="*/ 504 h 2153795"/>
              <a:gd name="connsiteX7" fmla="*/ 3921443 w 6004560"/>
              <a:gd name="connsiteY7" fmla="*/ 43717 h 2153795"/>
              <a:gd name="connsiteX8" fmla="*/ 4250057 w 6004560"/>
              <a:gd name="connsiteY8" fmla="*/ 192939 h 2153795"/>
              <a:gd name="connsiteX9" fmla="*/ 4580573 w 6004560"/>
              <a:gd name="connsiteY9" fmla="*/ 92041 h 2153795"/>
              <a:gd name="connsiteX10" fmla="*/ 5399723 w 6004560"/>
              <a:gd name="connsiteY10" fmla="*/ 225344 h 2153795"/>
              <a:gd name="connsiteX11" fmla="*/ 5680710 w 6004560"/>
              <a:gd name="connsiteY11" fmla="*/ 656359 h 2153795"/>
              <a:gd name="connsiteX12" fmla="*/ 6004560 w 6004560"/>
              <a:gd name="connsiteY12" fmla="*/ 1125095 h 2153795"/>
              <a:gd name="connsiteX0" fmla="*/ 0 w 6004560"/>
              <a:gd name="connsiteY0" fmla="*/ 2153795 h 2153795"/>
              <a:gd name="connsiteX1" fmla="*/ 705802 w 6004560"/>
              <a:gd name="connsiteY1" fmla="*/ 1997616 h 2153795"/>
              <a:gd name="connsiteX2" fmla="*/ 1306830 w 6004560"/>
              <a:gd name="connsiteY2" fmla="*/ 1278195 h 2153795"/>
              <a:gd name="connsiteX3" fmla="*/ 1740218 w 6004560"/>
              <a:gd name="connsiteY3" fmla="*/ 629760 h 2153795"/>
              <a:gd name="connsiteX4" fmla="*/ 2099310 w 6004560"/>
              <a:gd name="connsiteY4" fmla="*/ 328587 h 2153795"/>
              <a:gd name="connsiteX5" fmla="*/ 2529840 w 6004560"/>
              <a:gd name="connsiteY5" fmla="*/ 141804 h 2153795"/>
              <a:gd name="connsiteX6" fmla="*/ 3059430 w 6004560"/>
              <a:gd name="connsiteY6" fmla="*/ 504 h 2153795"/>
              <a:gd name="connsiteX7" fmla="*/ 3921443 w 6004560"/>
              <a:gd name="connsiteY7" fmla="*/ 43717 h 2153795"/>
              <a:gd name="connsiteX8" fmla="*/ 4250057 w 6004560"/>
              <a:gd name="connsiteY8" fmla="*/ 192939 h 2153795"/>
              <a:gd name="connsiteX9" fmla="*/ 4580573 w 6004560"/>
              <a:gd name="connsiteY9" fmla="*/ 92041 h 2153795"/>
              <a:gd name="connsiteX10" fmla="*/ 5399723 w 6004560"/>
              <a:gd name="connsiteY10" fmla="*/ 225344 h 2153795"/>
              <a:gd name="connsiteX11" fmla="*/ 5680710 w 6004560"/>
              <a:gd name="connsiteY11" fmla="*/ 656359 h 2153795"/>
              <a:gd name="connsiteX12" fmla="*/ 6004560 w 6004560"/>
              <a:gd name="connsiteY12" fmla="*/ 1125095 h 2153795"/>
              <a:gd name="connsiteX0" fmla="*/ 0 w 6004560"/>
              <a:gd name="connsiteY0" fmla="*/ 2153795 h 2153795"/>
              <a:gd name="connsiteX1" fmla="*/ 705802 w 6004560"/>
              <a:gd name="connsiteY1" fmla="*/ 1997616 h 2153795"/>
              <a:gd name="connsiteX2" fmla="*/ 1306830 w 6004560"/>
              <a:gd name="connsiteY2" fmla="*/ 1278195 h 2153795"/>
              <a:gd name="connsiteX3" fmla="*/ 1740218 w 6004560"/>
              <a:gd name="connsiteY3" fmla="*/ 629760 h 2153795"/>
              <a:gd name="connsiteX4" fmla="*/ 2099310 w 6004560"/>
              <a:gd name="connsiteY4" fmla="*/ 328587 h 2153795"/>
              <a:gd name="connsiteX5" fmla="*/ 2529840 w 6004560"/>
              <a:gd name="connsiteY5" fmla="*/ 141804 h 2153795"/>
              <a:gd name="connsiteX6" fmla="*/ 3059430 w 6004560"/>
              <a:gd name="connsiteY6" fmla="*/ 504 h 2153795"/>
              <a:gd name="connsiteX7" fmla="*/ 3921443 w 6004560"/>
              <a:gd name="connsiteY7" fmla="*/ 43717 h 2153795"/>
              <a:gd name="connsiteX8" fmla="*/ 4250057 w 6004560"/>
              <a:gd name="connsiteY8" fmla="*/ 192939 h 2153795"/>
              <a:gd name="connsiteX9" fmla="*/ 4580573 w 6004560"/>
              <a:gd name="connsiteY9" fmla="*/ 92041 h 2153795"/>
              <a:gd name="connsiteX10" fmla="*/ 5399723 w 6004560"/>
              <a:gd name="connsiteY10" fmla="*/ 225344 h 2153795"/>
              <a:gd name="connsiteX11" fmla="*/ 5680710 w 6004560"/>
              <a:gd name="connsiteY11" fmla="*/ 656359 h 2153795"/>
              <a:gd name="connsiteX12" fmla="*/ 6004560 w 6004560"/>
              <a:gd name="connsiteY12" fmla="*/ 1125095 h 2153795"/>
              <a:gd name="connsiteX0" fmla="*/ 0 w 6004560"/>
              <a:gd name="connsiteY0" fmla="*/ 2153795 h 2153795"/>
              <a:gd name="connsiteX1" fmla="*/ 705802 w 6004560"/>
              <a:gd name="connsiteY1" fmla="*/ 1997616 h 2153795"/>
              <a:gd name="connsiteX2" fmla="*/ 1306830 w 6004560"/>
              <a:gd name="connsiteY2" fmla="*/ 1278195 h 2153795"/>
              <a:gd name="connsiteX3" fmla="*/ 1740218 w 6004560"/>
              <a:gd name="connsiteY3" fmla="*/ 629760 h 2153795"/>
              <a:gd name="connsiteX4" fmla="*/ 2099310 w 6004560"/>
              <a:gd name="connsiteY4" fmla="*/ 328587 h 2153795"/>
              <a:gd name="connsiteX5" fmla="*/ 2529840 w 6004560"/>
              <a:gd name="connsiteY5" fmla="*/ 141804 h 2153795"/>
              <a:gd name="connsiteX6" fmla="*/ 3059430 w 6004560"/>
              <a:gd name="connsiteY6" fmla="*/ 504 h 2153795"/>
              <a:gd name="connsiteX7" fmla="*/ 3921443 w 6004560"/>
              <a:gd name="connsiteY7" fmla="*/ 43717 h 2153795"/>
              <a:gd name="connsiteX8" fmla="*/ 4250057 w 6004560"/>
              <a:gd name="connsiteY8" fmla="*/ 192939 h 2153795"/>
              <a:gd name="connsiteX9" fmla="*/ 4580573 w 6004560"/>
              <a:gd name="connsiteY9" fmla="*/ 92041 h 2153795"/>
              <a:gd name="connsiteX10" fmla="*/ 5399723 w 6004560"/>
              <a:gd name="connsiteY10" fmla="*/ 225344 h 2153795"/>
              <a:gd name="connsiteX11" fmla="*/ 5680710 w 6004560"/>
              <a:gd name="connsiteY11" fmla="*/ 656359 h 2153795"/>
              <a:gd name="connsiteX12" fmla="*/ 6004560 w 6004560"/>
              <a:gd name="connsiteY12" fmla="*/ 1125095 h 2153795"/>
              <a:gd name="connsiteX0" fmla="*/ 0 w 6004560"/>
              <a:gd name="connsiteY0" fmla="*/ 2153795 h 2153795"/>
              <a:gd name="connsiteX1" fmla="*/ 705802 w 6004560"/>
              <a:gd name="connsiteY1" fmla="*/ 1997616 h 2153795"/>
              <a:gd name="connsiteX2" fmla="*/ 1306830 w 6004560"/>
              <a:gd name="connsiteY2" fmla="*/ 1278195 h 2153795"/>
              <a:gd name="connsiteX3" fmla="*/ 1740218 w 6004560"/>
              <a:gd name="connsiteY3" fmla="*/ 629760 h 2153795"/>
              <a:gd name="connsiteX4" fmla="*/ 2099310 w 6004560"/>
              <a:gd name="connsiteY4" fmla="*/ 328587 h 2153795"/>
              <a:gd name="connsiteX5" fmla="*/ 2529840 w 6004560"/>
              <a:gd name="connsiteY5" fmla="*/ 141804 h 2153795"/>
              <a:gd name="connsiteX6" fmla="*/ 3059430 w 6004560"/>
              <a:gd name="connsiteY6" fmla="*/ 504 h 2153795"/>
              <a:gd name="connsiteX7" fmla="*/ 3921443 w 6004560"/>
              <a:gd name="connsiteY7" fmla="*/ 43717 h 2153795"/>
              <a:gd name="connsiteX8" fmla="*/ 4250057 w 6004560"/>
              <a:gd name="connsiteY8" fmla="*/ 192939 h 2153795"/>
              <a:gd name="connsiteX9" fmla="*/ 4580573 w 6004560"/>
              <a:gd name="connsiteY9" fmla="*/ 92041 h 2153795"/>
              <a:gd name="connsiteX10" fmla="*/ 5399723 w 6004560"/>
              <a:gd name="connsiteY10" fmla="*/ 225344 h 2153795"/>
              <a:gd name="connsiteX11" fmla="*/ 5680710 w 6004560"/>
              <a:gd name="connsiteY11" fmla="*/ 656359 h 2153795"/>
              <a:gd name="connsiteX12" fmla="*/ 6004560 w 6004560"/>
              <a:gd name="connsiteY12" fmla="*/ 1125095 h 2153795"/>
              <a:gd name="connsiteX0" fmla="*/ 0 w 6004560"/>
              <a:gd name="connsiteY0" fmla="*/ 2153795 h 2153795"/>
              <a:gd name="connsiteX1" fmla="*/ 705802 w 6004560"/>
              <a:gd name="connsiteY1" fmla="*/ 1997616 h 2153795"/>
              <a:gd name="connsiteX2" fmla="*/ 1306830 w 6004560"/>
              <a:gd name="connsiteY2" fmla="*/ 1278195 h 2153795"/>
              <a:gd name="connsiteX3" fmla="*/ 1740218 w 6004560"/>
              <a:gd name="connsiteY3" fmla="*/ 629760 h 2153795"/>
              <a:gd name="connsiteX4" fmla="*/ 2145030 w 6004560"/>
              <a:gd name="connsiteY4" fmla="*/ 392572 h 2153795"/>
              <a:gd name="connsiteX5" fmla="*/ 2529840 w 6004560"/>
              <a:gd name="connsiteY5" fmla="*/ 141804 h 2153795"/>
              <a:gd name="connsiteX6" fmla="*/ 3059430 w 6004560"/>
              <a:gd name="connsiteY6" fmla="*/ 504 h 2153795"/>
              <a:gd name="connsiteX7" fmla="*/ 3921443 w 6004560"/>
              <a:gd name="connsiteY7" fmla="*/ 43717 h 2153795"/>
              <a:gd name="connsiteX8" fmla="*/ 4250057 w 6004560"/>
              <a:gd name="connsiteY8" fmla="*/ 192939 h 2153795"/>
              <a:gd name="connsiteX9" fmla="*/ 4580573 w 6004560"/>
              <a:gd name="connsiteY9" fmla="*/ 92041 h 2153795"/>
              <a:gd name="connsiteX10" fmla="*/ 5399723 w 6004560"/>
              <a:gd name="connsiteY10" fmla="*/ 225344 h 2153795"/>
              <a:gd name="connsiteX11" fmla="*/ 5680710 w 6004560"/>
              <a:gd name="connsiteY11" fmla="*/ 656359 h 2153795"/>
              <a:gd name="connsiteX12" fmla="*/ 6004560 w 6004560"/>
              <a:gd name="connsiteY12" fmla="*/ 1125095 h 2153795"/>
              <a:gd name="connsiteX0" fmla="*/ 0 w 6004560"/>
              <a:gd name="connsiteY0" fmla="*/ 2153795 h 2153795"/>
              <a:gd name="connsiteX1" fmla="*/ 705802 w 6004560"/>
              <a:gd name="connsiteY1" fmla="*/ 1997616 h 2153795"/>
              <a:gd name="connsiteX2" fmla="*/ 1306830 w 6004560"/>
              <a:gd name="connsiteY2" fmla="*/ 1278195 h 2153795"/>
              <a:gd name="connsiteX3" fmla="*/ 1824038 w 6004560"/>
              <a:gd name="connsiteY3" fmla="*/ 722184 h 2153795"/>
              <a:gd name="connsiteX4" fmla="*/ 2145030 w 6004560"/>
              <a:gd name="connsiteY4" fmla="*/ 392572 h 2153795"/>
              <a:gd name="connsiteX5" fmla="*/ 2529840 w 6004560"/>
              <a:gd name="connsiteY5" fmla="*/ 141804 h 2153795"/>
              <a:gd name="connsiteX6" fmla="*/ 3059430 w 6004560"/>
              <a:gd name="connsiteY6" fmla="*/ 504 h 2153795"/>
              <a:gd name="connsiteX7" fmla="*/ 3921443 w 6004560"/>
              <a:gd name="connsiteY7" fmla="*/ 43717 h 2153795"/>
              <a:gd name="connsiteX8" fmla="*/ 4250057 w 6004560"/>
              <a:gd name="connsiteY8" fmla="*/ 192939 h 2153795"/>
              <a:gd name="connsiteX9" fmla="*/ 4580573 w 6004560"/>
              <a:gd name="connsiteY9" fmla="*/ 92041 h 2153795"/>
              <a:gd name="connsiteX10" fmla="*/ 5399723 w 6004560"/>
              <a:gd name="connsiteY10" fmla="*/ 225344 h 2153795"/>
              <a:gd name="connsiteX11" fmla="*/ 5680710 w 6004560"/>
              <a:gd name="connsiteY11" fmla="*/ 656359 h 2153795"/>
              <a:gd name="connsiteX12" fmla="*/ 6004560 w 6004560"/>
              <a:gd name="connsiteY12" fmla="*/ 1125095 h 2153795"/>
              <a:gd name="connsiteX0" fmla="*/ 0 w 6004560"/>
              <a:gd name="connsiteY0" fmla="*/ 2153795 h 2153795"/>
              <a:gd name="connsiteX1" fmla="*/ 705802 w 6004560"/>
              <a:gd name="connsiteY1" fmla="*/ 1997616 h 2153795"/>
              <a:gd name="connsiteX2" fmla="*/ 1306830 w 6004560"/>
              <a:gd name="connsiteY2" fmla="*/ 1278195 h 2153795"/>
              <a:gd name="connsiteX3" fmla="*/ 1824038 w 6004560"/>
              <a:gd name="connsiteY3" fmla="*/ 722184 h 2153795"/>
              <a:gd name="connsiteX4" fmla="*/ 2145030 w 6004560"/>
              <a:gd name="connsiteY4" fmla="*/ 392572 h 2153795"/>
              <a:gd name="connsiteX5" fmla="*/ 2529840 w 6004560"/>
              <a:gd name="connsiteY5" fmla="*/ 141804 h 2153795"/>
              <a:gd name="connsiteX6" fmla="*/ 3059430 w 6004560"/>
              <a:gd name="connsiteY6" fmla="*/ 504 h 2153795"/>
              <a:gd name="connsiteX7" fmla="*/ 3921443 w 6004560"/>
              <a:gd name="connsiteY7" fmla="*/ 43717 h 2153795"/>
              <a:gd name="connsiteX8" fmla="*/ 4250057 w 6004560"/>
              <a:gd name="connsiteY8" fmla="*/ 192939 h 2153795"/>
              <a:gd name="connsiteX9" fmla="*/ 4580573 w 6004560"/>
              <a:gd name="connsiteY9" fmla="*/ 92041 h 2153795"/>
              <a:gd name="connsiteX10" fmla="*/ 5399723 w 6004560"/>
              <a:gd name="connsiteY10" fmla="*/ 225344 h 2153795"/>
              <a:gd name="connsiteX11" fmla="*/ 5680710 w 6004560"/>
              <a:gd name="connsiteY11" fmla="*/ 656359 h 2153795"/>
              <a:gd name="connsiteX12" fmla="*/ 6004560 w 6004560"/>
              <a:gd name="connsiteY12" fmla="*/ 1125095 h 2153795"/>
              <a:gd name="connsiteX0" fmla="*/ 0 w 6004560"/>
              <a:gd name="connsiteY0" fmla="*/ 2153795 h 2153795"/>
              <a:gd name="connsiteX1" fmla="*/ 705802 w 6004560"/>
              <a:gd name="connsiteY1" fmla="*/ 1997616 h 2153795"/>
              <a:gd name="connsiteX2" fmla="*/ 1306830 w 6004560"/>
              <a:gd name="connsiteY2" fmla="*/ 1278195 h 2153795"/>
              <a:gd name="connsiteX3" fmla="*/ 1862138 w 6004560"/>
              <a:gd name="connsiteY3" fmla="*/ 800388 h 2153795"/>
              <a:gd name="connsiteX4" fmla="*/ 2145030 w 6004560"/>
              <a:gd name="connsiteY4" fmla="*/ 392572 h 2153795"/>
              <a:gd name="connsiteX5" fmla="*/ 2529840 w 6004560"/>
              <a:gd name="connsiteY5" fmla="*/ 141804 h 2153795"/>
              <a:gd name="connsiteX6" fmla="*/ 3059430 w 6004560"/>
              <a:gd name="connsiteY6" fmla="*/ 504 h 2153795"/>
              <a:gd name="connsiteX7" fmla="*/ 3921443 w 6004560"/>
              <a:gd name="connsiteY7" fmla="*/ 43717 h 2153795"/>
              <a:gd name="connsiteX8" fmla="*/ 4250057 w 6004560"/>
              <a:gd name="connsiteY8" fmla="*/ 192939 h 2153795"/>
              <a:gd name="connsiteX9" fmla="*/ 4580573 w 6004560"/>
              <a:gd name="connsiteY9" fmla="*/ 92041 h 2153795"/>
              <a:gd name="connsiteX10" fmla="*/ 5399723 w 6004560"/>
              <a:gd name="connsiteY10" fmla="*/ 225344 h 2153795"/>
              <a:gd name="connsiteX11" fmla="*/ 5680710 w 6004560"/>
              <a:gd name="connsiteY11" fmla="*/ 656359 h 2153795"/>
              <a:gd name="connsiteX12" fmla="*/ 6004560 w 6004560"/>
              <a:gd name="connsiteY12" fmla="*/ 1125095 h 2153795"/>
              <a:gd name="connsiteX0" fmla="*/ 0 w 6004560"/>
              <a:gd name="connsiteY0" fmla="*/ 2153795 h 2153795"/>
              <a:gd name="connsiteX1" fmla="*/ 705802 w 6004560"/>
              <a:gd name="connsiteY1" fmla="*/ 1997616 h 2153795"/>
              <a:gd name="connsiteX2" fmla="*/ 1367790 w 6004560"/>
              <a:gd name="connsiteY2" fmla="*/ 1335071 h 2153795"/>
              <a:gd name="connsiteX3" fmla="*/ 1862138 w 6004560"/>
              <a:gd name="connsiteY3" fmla="*/ 800388 h 2153795"/>
              <a:gd name="connsiteX4" fmla="*/ 2145030 w 6004560"/>
              <a:gd name="connsiteY4" fmla="*/ 392572 h 2153795"/>
              <a:gd name="connsiteX5" fmla="*/ 2529840 w 6004560"/>
              <a:gd name="connsiteY5" fmla="*/ 141804 h 2153795"/>
              <a:gd name="connsiteX6" fmla="*/ 3059430 w 6004560"/>
              <a:gd name="connsiteY6" fmla="*/ 504 h 2153795"/>
              <a:gd name="connsiteX7" fmla="*/ 3921443 w 6004560"/>
              <a:gd name="connsiteY7" fmla="*/ 43717 h 2153795"/>
              <a:gd name="connsiteX8" fmla="*/ 4250057 w 6004560"/>
              <a:gd name="connsiteY8" fmla="*/ 192939 h 2153795"/>
              <a:gd name="connsiteX9" fmla="*/ 4580573 w 6004560"/>
              <a:gd name="connsiteY9" fmla="*/ 92041 h 2153795"/>
              <a:gd name="connsiteX10" fmla="*/ 5399723 w 6004560"/>
              <a:gd name="connsiteY10" fmla="*/ 225344 h 2153795"/>
              <a:gd name="connsiteX11" fmla="*/ 5680710 w 6004560"/>
              <a:gd name="connsiteY11" fmla="*/ 656359 h 2153795"/>
              <a:gd name="connsiteX12" fmla="*/ 6004560 w 6004560"/>
              <a:gd name="connsiteY12" fmla="*/ 1125095 h 2153795"/>
              <a:gd name="connsiteX0" fmla="*/ 0 w 6004560"/>
              <a:gd name="connsiteY0" fmla="*/ 2153795 h 2153795"/>
              <a:gd name="connsiteX1" fmla="*/ 705802 w 6004560"/>
              <a:gd name="connsiteY1" fmla="*/ 1997616 h 2153795"/>
              <a:gd name="connsiteX2" fmla="*/ 1322070 w 6004560"/>
              <a:gd name="connsiteY2" fmla="*/ 1555466 h 2153795"/>
              <a:gd name="connsiteX3" fmla="*/ 1862138 w 6004560"/>
              <a:gd name="connsiteY3" fmla="*/ 800388 h 2153795"/>
              <a:gd name="connsiteX4" fmla="*/ 2145030 w 6004560"/>
              <a:gd name="connsiteY4" fmla="*/ 392572 h 2153795"/>
              <a:gd name="connsiteX5" fmla="*/ 2529840 w 6004560"/>
              <a:gd name="connsiteY5" fmla="*/ 141804 h 2153795"/>
              <a:gd name="connsiteX6" fmla="*/ 3059430 w 6004560"/>
              <a:gd name="connsiteY6" fmla="*/ 504 h 2153795"/>
              <a:gd name="connsiteX7" fmla="*/ 3921443 w 6004560"/>
              <a:gd name="connsiteY7" fmla="*/ 43717 h 2153795"/>
              <a:gd name="connsiteX8" fmla="*/ 4250057 w 6004560"/>
              <a:gd name="connsiteY8" fmla="*/ 192939 h 2153795"/>
              <a:gd name="connsiteX9" fmla="*/ 4580573 w 6004560"/>
              <a:gd name="connsiteY9" fmla="*/ 92041 h 2153795"/>
              <a:gd name="connsiteX10" fmla="*/ 5399723 w 6004560"/>
              <a:gd name="connsiteY10" fmla="*/ 225344 h 2153795"/>
              <a:gd name="connsiteX11" fmla="*/ 5680710 w 6004560"/>
              <a:gd name="connsiteY11" fmla="*/ 656359 h 2153795"/>
              <a:gd name="connsiteX12" fmla="*/ 6004560 w 6004560"/>
              <a:gd name="connsiteY12" fmla="*/ 1125095 h 2153795"/>
              <a:gd name="connsiteX0" fmla="*/ 0 w 6004560"/>
              <a:gd name="connsiteY0" fmla="*/ 2153795 h 2153795"/>
              <a:gd name="connsiteX1" fmla="*/ 705802 w 6004560"/>
              <a:gd name="connsiteY1" fmla="*/ 1997616 h 2153795"/>
              <a:gd name="connsiteX2" fmla="*/ 1322070 w 6004560"/>
              <a:gd name="connsiteY2" fmla="*/ 1555466 h 2153795"/>
              <a:gd name="connsiteX3" fmla="*/ 1862138 w 6004560"/>
              <a:gd name="connsiteY3" fmla="*/ 800388 h 2153795"/>
              <a:gd name="connsiteX4" fmla="*/ 2145030 w 6004560"/>
              <a:gd name="connsiteY4" fmla="*/ 392572 h 2153795"/>
              <a:gd name="connsiteX5" fmla="*/ 2529840 w 6004560"/>
              <a:gd name="connsiteY5" fmla="*/ 141804 h 2153795"/>
              <a:gd name="connsiteX6" fmla="*/ 3059430 w 6004560"/>
              <a:gd name="connsiteY6" fmla="*/ 504 h 2153795"/>
              <a:gd name="connsiteX7" fmla="*/ 3921443 w 6004560"/>
              <a:gd name="connsiteY7" fmla="*/ 43717 h 2153795"/>
              <a:gd name="connsiteX8" fmla="*/ 4250057 w 6004560"/>
              <a:gd name="connsiteY8" fmla="*/ 192939 h 2153795"/>
              <a:gd name="connsiteX9" fmla="*/ 4580573 w 6004560"/>
              <a:gd name="connsiteY9" fmla="*/ 92041 h 2153795"/>
              <a:gd name="connsiteX10" fmla="*/ 5399723 w 6004560"/>
              <a:gd name="connsiteY10" fmla="*/ 225344 h 2153795"/>
              <a:gd name="connsiteX11" fmla="*/ 5680710 w 6004560"/>
              <a:gd name="connsiteY11" fmla="*/ 656359 h 2153795"/>
              <a:gd name="connsiteX12" fmla="*/ 6004560 w 6004560"/>
              <a:gd name="connsiteY12" fmla="*/ 1125095 h 2153795"/>
              <a:gd name="connsiteX0" fmla="*/ 0 w 6004560"/>
              <a:gd name="connsiteY0" fmla="*/ 2153795 h 2153795"/>
              <a:gd name="connsiteX1" fmla="*/ 705802 w 6004560"/>
              <a:gd name="connsiteY1" fmla="*/ 1997616 h 2153795"/>
              <a:gd name="connsiteX2" fmla="*/ 1322070 w 6004560"/>
              <a:gd name="connsiteY2" fmla="*/ 1555466 h 2153795"/>
              <a:gd name="connsiteX3" fmla="*/ 1724978 w 6004560"/>
              <a:gd name="connsiteY3" fmla="*/ 835936 h 2153795"/>
              <a:gd name="connsiteX4" fmla="*/ 2145030 w 6004560"/>
              <a:gd name="connsiteY4" fmla="*/ 392572 h 2153795"/>
              <a:gd name="connsiteX5" fmla="*/ 2529840 w 6004560"/>
              <a:gd name="connsiteY5" fmla="*/ 141804 h 2153795"/>
              <a:gd name="connsiteX6" fmla="*/ 3059430 w 6004560"/>
              <a:gd name="connsiteY6" fmla="*/ 504 h 2153795"/>
              <a:gd name="connsiteX7" fmla="*/ 3921443 w 6004560"/>
              <a:gd name="connsiteY7" fmla="*/ 43717 h 2153795"/>
              <a:gd name="connsiteX8" fmla="*/ 4250057 w 6004560"/>
              <a:gd name="connsiteY8" fmla="*/ 192939 h 2153795"/>
              <a:gd name="connsiteX9" fmla="*/ 4580573 w 6004560"/>
              <a:gd name="connsiteY9" fmla="*/ 92041 h 2153795"/>
              <a:gd name="connsiteX10" fmla="*/ 5399723 w 6004560"/>
              <a:gd name="connsiteY10" fmla="*/ 225344 h 2153795"/>
              <a:gd name="connsiteX11" fmla="*/ 5680710 w 6004560"/>
              <a:gd name="connsiteY11" fmla="*/ 656359 h 2153795"/>
              <a:gd name="connsiteX12" fmla="*/ 6004560 w 6004560"/>
              <a:gd name="connsiteY12" fmla="*/ 1125095 h 2153795"/>
              <a:gd name="connsiteX0" fmla="*/ 0 w 6004560"/>
              <a:gd name="connsiteY0" fmla="*/ 2153795 h 2153795"/>
              <a:gd name="connsiteX1" fmla="*/ 705802 w 6004560"/>
              <a:gd name="connsiteY1" fmla="*/ 1997616 h 2153795"/>
              <a:gd name="connsiteX2" fmla="*/ 1322070 w 6004560"/>
              <a:gd name="connsiteY2" fmla="*/ 1555466 h 2153795"/>
              <a:gd name="connsiteX3" fmla="*/ 1709738 w 6004560"/>
              <a:gd name="connsiteY3" fmla="*/ 907031 h 2153795"/>
              <a:gd name="connsiteX4" fmla="*/ 2145030 w 6004560"/>
              <a:gd name="connsiteY4" fmla="*/ 392572 h 2153795"/>
              <a:gd name="connsiteX5" fmla="*/ 2529840 w 6004560"/>
              <a:gd name="connsiteY5" fmla="*/ 141804 h 2153795"/>
              <a:gd name="connsiteX6" fmla="*/ 3059430 w 6004560"/>
              <a:gd name="connsiteY6" fmla="*/ 504 h 2153795"/>
              <a:gd name="connsiteX7" fmla="*/ 3921443 w 6004560"/>
              <a:gd name="connsiteY7" fmla="*/ 43717 h 2153795"/>
              <a:gd name="connsiteX8" fmla="*/ 4250057 w 6004560"/>
              <a:gd name="connsiteY8" fmla="*/ 192939 h 2153795"/>
              <a:gd name="connsiteX9" fmla="*/ 4580573 w 6004560"/>
              <a:gd name="connsiteY9" fmla="*/ 92041 h 2153795"/>
              <a:gd name="connsiteX10" fmla="*/ 5399723 w 6004560"/>
              <a:gd name="connsiteY10" fmla="*/ 225344 h 2153795"/>
              <a:gd name="connsiteX11" fmla="*/ 5680710 w 6004560"/>
              <a:gd name="connsiteY11" fmla="*/ 656359 h 2153795"/>
              <a:gd name="connsiteX12" fmla="*/ 6004560 w 6004560"/>
              <a:gd name="connsiteY12" fmla="*/ 1125095 h 2153795"/>
              <a:gd name="connsiteX0" fmla="*/ 0 w 6004560"/>
              <a:gd name="connsiteY0" fmla="*/ 2153795 h 2153795"/>
              <a:gd name="connsiteX1" fmla="*/ 705802 w 6004560"/>
              <a:gd name="connsiteY1" fmla="*/ 1997616 h 2153795"/>
              <a:gd name="connsiteX2" fmla="*/ 1322070 w 6004560"/>
              <a:gd name="connsiteY2" fmla="*/ 1555466 h 2153795"/>
              <a:gd name="connsiteX3" fmla="*/ 1709738 w 6004560"/>
              <a:gd name="connsiteY3" fmla="*/ 907031 h 2153795"/>
              <a:gd name="connsiteX4" fmla="*/ 1977390 w 6004560"/>
              <a:gd name="connsiteY4" fmla="*/ 449448 h 2153795"/>
              <a:gd name="connsiteX5" fmla="*/ 2529840 w 6004560"/>
              <a:gd name="connsiteY5" fmla="*/ 141804 h 2153795"/>
              <a:gd name="connsiteX6" fmla="*/ 3059430 w 6004560"/>
              <a:gd name="connsiteY6" fmla="*/ 504 h 2153795"/>
              <a:gd name="connsiteX7" fmla="*/ 3921443 w 6004560"/>
              <a:gd name="connsiteY7" fmla="*/ 43717 h 2153795"/>
              <a:gd name="connsiteX8" fmla="*/ 4250057 w 6004560"/>
              <a:gd name="connsiteY8" fmla="*/ 192939 h 2153795"/>
              <a:gd name="connsiteX9" fmla="*/ 4580573 w 6004560"/>
              <a:gd name="connsiteY9" fmla="*/ 92041 h 2153795"/>
              <a:gd name="connsiteX10" fmla="*/ 5399723 w 6004560"/>
              <a:gd name="connsiteY10" fmla="*/ 225344 h 2153795"/>
              <a:gd name="connsiteX11" fmla="*/ 5680710 w 6004560"/>
              <a:gd name="connsiteY11" fmla="*/ 656359 h 2153795"/>
              <a:gd name="connsiteX12" fmla="*/ 6004560 w 6004560"/>
              <a:gd name="connsiteY12" fmla="*/ 1125095 h 2153795"/>
              <a:gd name="connsiteX0" fmla="*/ 0 w 6004560"/>
              <a:gd name="connsiteY0" fmla="*/ 2153795 h 2153795"/>
              <a:gd name="connsiteX1" fmla="*/ 705802 w 6004560"/>
              <a:gd name="connsiteY1" fmla="*/ 1997616 h 2153795"/>
              <a:gd name="connsiteX2" fmla="*/ 1322070 w 6004560"/>
              <a:gd name="connsiteY2" fmla="*/ 1555466 h 2153795"/>
              <a:gd name="connsiteX3" fmla="*/ 1709738 w 6004560"/>
              <a:gd name="connsiteY3" fmla="*/ 907031 h 2153795"/>
              <a:gd name="connsiteX4" fmla="*/ 1992630 w 6004560"/>
              <a:gd name="connsiteY4" fmla="*/ 470777 h 2153795"/>
              <a:gd name="connsiteX5" fmla="*/ 2529840 w 6004560"/>
              <a:gd name="connsiteY5" fmla="*/ 141804 h 2153795"/>
              <a:gd name="connsiteX6" fmla="*/ 3059430 w 6004560"/>
              <a:gd name="connsiteY6" fmla="*/ 504 h 2153795"/>
              <a:gd name="connsiteX7" fmla="*/ 3921443 w 6004560"/>
              <a:gd name="connsiteY7" fmla="*/ 43717 h 2153795"/>
              <a:gd name="connsiteX8" fmla="*/ 4250057 w 6004560"/>
              <a:gd name="connsiteY8" fmla="*/ 192939 h 2153795"/>
              <a:gd name="connsiteX9" fmla="*/ 4580573 w 6004560"/>
              <a:gd name="connsiteY9" fmla="*/ 92041 h 2153795"/>
              <a:gd name="connsiteX10" fmla="*/ 5399723 w 6004560"/>
              <a:gd name="connsiteY10" fmla="*/ 225344 h 2153795"/>
              <a:gd name="connsiteX11" fmla="*/ 5680710 w 6004560"/>
              <a:gd name="connsiteY11" fmla="*/ 656359 h 2153795"/>
              <a:gd name="connsiteX12" fmla="*/ 6004560 w 6004560"/>
              <a:gd name="connsiteY12" fmla="*/ 1125095 h 2153795"/>
              <a:gd name="connsiteX0" fmla="*/ 0 w 6004560"/>
              <a:gd name="connsiteY0" fmla="*/ 2153795 h 2153795"/>
              <a:gd name="connsiteX1" fmla="*/ 705802 w 6004560"/>
              <a:gd name="connsiteY1" fmla="*/ 1997616 h 2153795"/>
              <a:gd name="connsiteX2" fmla="*/ 1322070 w 6004560"/>
              <a:gd name="connsiteY2" fmla="*/ 1555466 h 2153795"/>
              <a:gd name="connsiteX3" fmla="*/ 1709738 w 6004560"/>
              <a:gd name="connsiteY3" fmla="*/ 907031 h 2153795"/>
              <a:gd name="connsiteX4" fmla="*/ 1992630 w 6004560"/>
              <a:gd name="connsiteY4" fmla="*/ 470777 h 2153795"/>
              <a:gd name="connsiteX5" fmla="*/ 2529840 w 6004560"/>
              <a:gd name="connsiteY5" fmla="*/ 141804 h 2153795"/>
              <a:gd name="connsiteX6" fmla="*/ 3059430 w 6004560"/>
              <a:gd name="connsiteY6" fmla="*/ 504 h 2153795"/>
              <a:gd name="connsiteX7" fmla="*/ 3921443 w 6004560"/>
              <a:gd name="connsiteY7" fmla="*/ 43717 h 2153795"/>
              <a:gd name="connsiteX8" fmla="*/ 4250057 w 6004560"/>
              <a:gd name="connsiteY8" fmla="*/ 192939 h 2153795"/>
              <a:gd name="connsiteX9" fmla="*/ 4580573 w 6004560"/>
              <a:gd name="connsiteY9" fmla="*/ 92041 h 2153795"/>
              <a:gd name="connsiteX10" fmla="*/ 5399723 w 6004560"/>
              <a:gd name="connsiteY10" fmla="*/ 225344 h 2153795"/>
              <a:gd name="connsiteX11" fmla="*/ 5680710 w 6004560"/>
              <a:gd name="connsiteY11" fmla="*/ 656359 h 2153795"/>
              <a:gd name="connsiteX12" fmla="*/ 6004560 w 6004560"/>
              <a:gd name="connsiteY12" fmla="*/ 1125095 h 2153795"/>
              <a:gd name="connsiteX0" fmla="*/ 0 w 6004560"/>
              <a:gd name="connsiteY0" fmla="*/ 2153795 h 2153795"/>
              <a:gd name="connsiteX1" fmla="*/ 705802 w 6004560"/>
              <a:gd name="connsiteY1" fmla="*/ 1997616 h 2153795"/>
              <a:gd name="connsiteX2" fmla="*/ 1322070 w 6004560"/>
              <a:gd name="connsiteY2" fmla="*/ 1555466 h 2153795"/>
              <a:gd name="connsiteX3" fmla="*/ 1709738 w 6004560"/>
              <a:gd name="connsiteY3" fmla="*/ 907031 h 2153795"/>
              <a:gd name="connsiteX4" fmla="*/ 1992630 w 6004560"/>
              <a:gd name="connsiteY4" fmla="*/ 470777 h 2153795"/>
              <a:gd name="connsiteX5" fmla="*/ 2529840 w 6004560"/>
              <a:gd name="connsiteY5" fmla="*/ 141804 h 2153795"/>
              <a:gd name="connsiteX6" fmla="*/ 3059430 w 6004560"/>
              <a:gd name="connsiteY6" fmla="*/ 504 h 2153795"/>
              <a:gd name="connsiteX7" fmla="*/ 3921443 w 6004560"/>
              <a:gd name="connsiteY7" fmla="*/ 43717 h 2153795"/>
              <a:gd name="connsiteX8" fmla="*/ 4250057 w 6004560"/>
              <a:gd name="connsiteY8" fmla="*/ 192939 h 2153795"/>
              <a:gd name="connsiteX9" fmla="*/ 4580573 w 6004560"/>
              <a:gd name="connsiteY9" fmla="*/ 92041 h 2153795"/>
              <a:gd name="connsiteX10" fmla="*/ 5399723 w 6004560"/>
              <a:gd name="connsiteY10" fmla="*/ 225344 h 2153795"/>
              <a:gd name="connsiteX11" fmla="*/ 5680710 w 6004560"/>
              <a:gd name="connsiteY11" fmla="*/ 656359 h 2153795"/>
              <a:gd name="connsiteX12" fmla="*/ 6004560 w 6004560"/>
              <a:gd name="connsiteY12" fmla="*/ 1125095 h 2153795"/>
              <a:gd name="connsiteX0" fmla="*/ 0 w 6004560"/>
              <a:gd name="connsiteY0" fmla="*/ 2153795 h 2153795"/>
              <a:gd name="connsiteX1" fmla="*/ 705802 w 6004560"/>
              <a:gd name="connsiteY1" fmla="*/ 1997616 h 2153795"/>
              <a:gd name="connsiteX2" fmla="*/ 1322070 w 6004560"/>
              <a:gd name="connsiteY2" fmla="*/ 1555466 h 2153795"/>
              <a:gd name="connsiteX3" fmla="*/ 1709738 w 6004560"/>
              <a:gd name="connsiteY3" fmla="*/ 907031 h 2153795"/>
              <a:gd name="connsiteX4" fmla="*/ 1992630 w 6004560"/>
              <a:gd name="connsiteY4" fmla="*/ 470777 h 2153795"/>
              <a:gd name="connsiteX5" fmla="*/ 2499360 w 6004560"/>
              <a:gd name="connsiteY5" fmla="*/ 113366 h 2153795"/>
              <a:gd name="connsiteX6" fmla="*/ 3059430 w 6004560"/>
              <a:gd name="connsiteY6" fmla="*/ 504 h 2153795"/>
              <a:gd name="connsiteX7" fmla="*/ 3921443 w 6004560"/>
              <a:gd name="connsiteY7" fmla="*/ 43717 h 2153795"/>
              <a:gd name="connsiteX8" fmla="*/ 4250057 w 6004560"/>
              <a:gd name="connsiteY8" fmla="*/ 192939 h 2153795"/>
              <a:gd name="connsiteX9" fmla="*/ 4580573 w 6004560"/>
              <a:gd name="connsiteY9" fmla="*/ 92041 h 2153795"/>
              <a:gd name="connsiteX10" fmla="*/ 5399723 w 6004560"/>
              <a:gd name="connsiteY10" fmla="*/ 225344 h 2153795"/>
              <a:gd name="connsiteX11" fmla="*/ 5680710 w 6004560"/>
              <a:gd name="connsiteY11" fmla="*/ 656359 h 2153795"/>
              <a:gd name="connsiteX12" fmla="*/ 6004560 w 6004560"/>
              <a:gd name="connsiteY12" fmla="*/ 1125095 h 2153795"/>
              <a:gd name="connsiteX0" fmla="*/ 0 w 6004560"/>
              <a:gd name="connsiteY0" fmla="*/ 2303687 h 2303687"/>
              <a:gd name="connsiteX1" fmla="*/ 705802 w 6004560"/>
              <a:gd name="connsiteY1" fmla="*/ 2147508 h 2303687"/>
              <a:gd name="connsiteX2" fmla="*/ 1322070 w 6004560"/>
              <a:gd name="connsiteY2" fmla="*/ 1705358 h 2303687"/>
              <a:gd name="connsiteX3" fmla="*/ 1709738 w 6004560"/>
              <a:gd name="connsiteY3" fmla="*/ 1056923 h 2303687"/>
              <a:gd name="connsiteX4" fmla="*/ 1992630 w 6004560"/>
              <a:gd name="connsiteY4" fmla="*/ 620669 h 2303687"/>
              <a:gd name="connsiteX5" fmla="*/ 2499360 w 6004560"/>
              <a:gd name="connsiteY5" fmla="*/ 263258 h 2303687"/>
              <a:gd name="connsiteX6" fmla="*/ 3486150 w 6004560"/>
              <a:gd name="connsiteY6" fmla="*/ 64 h 2303687"/>
              <a:gd name="connsiteX7" fmla="*/ 3921443 w 6004560"/>
              <a:gd name="connsiteY7" fmla="*/ 193609 h 2303687"/>
              <a:gd name="connsiteX8" fmla="*/ 4250057 w 6004560"/>
              <a:gd name="connsiteY8" fmla="*/ 342831 h 2303687"/>
              <a:gd name="connsiteX9" fmla="*/ 4580573 w 6004560"/>
              <a:gd name="connsiteY9" fmla="*/ 241933 h 2303687"/>
              <a:gd name="connsiteX10" fmla="*/ 5399723 w 6004560"/>
              <a:gd name="connsiteY10" fmla="*/ 375236 h 2303687"/>
              <a:gd name="connsiteX11" fmla="*/ 5680710 w 6004560"/>
              <a:gd name="connsiteY11" fmla="*/ 806251 h 2303687"/>
              <a:gd name="connsiteX12" fmla="*/ 6004560 w 6004560"/>
              <a:gd name="connsiteY12" fmla="*/ 1274987 h 2303687"/>
              <a:gd name="connsiteX0" fmla="*/ 0 w 6004560"/>
              <a:gd name="connsiteY0" fmla="*/ 2303766 h 2303766"/>
              <a:gd name="connsiteX1" fmla="*/ 705802 w 6004560"/>
              <a:gd name="connsiteY1" fmla="*/ 2147587 h 2303766"/>
              <a:gd name="connsiteX2" fmla="*/ 1322070 w 6004560"/>
              <a:gd name="connsiteY2" fmla="*/ 1705437 h 2303766"/>
              <a:gd name="connsiteX3" fmla="*/ 1709738 w 6004560"/>
              <a:gd name="connsiteY3" fmla="*/ 1057002 h 2303766"/>
              <a:gd name="connsiteX4" fmla="*/ 1992630 w 6004560"/>
              <a:gd name="connsiteY4" fmla="*/ 620748 h 2303766"/>
              <a:gd name="connsiteX5" fmla="*/ 2499360 w 6004560"/>
              <a:gd name="connsiteY5" fmla="*/ 263337 h 2303766"/>
              <a:gd name="connsiteX6" fmla="*/ 3486150 w 6004560"/>
              <a:gd name="connsiteY6" fmla="*/ 143 h 2303766"/>
              <a:gd name="connsiteX7" fmla="*/ 4005263 w 6004560"/>
              <a:gd name="connsiteY7" fmla="*/ 114566 h 2303766"/>
              <a:gd name="connsiteX8" fmla="*/ 4250057 w 6004560"/>
              <a:gd name="connsiteY8" fmla="*/ 342910 h 2303766"/>
              <a:gd name="connsiteX9" fmla="*/ 4580573 w 6004560"/>
              <a:gd name="connsiteY9" fmla="*/ 242012 h 2303766"/>
              <a:gd name="connsiteX10" fmla="*/ 5399723 w 6004560"/>
              <a:gd name="connsiteY10" fmla="*/ 375315 h 2303766"/>
              <a:gd name="connsiteX11" fmla="*/ 5680710 w 6004560"/>
              <a:gd name="connsiteY11" fmla="*/ 806330 h 2303766"/>
              <a:gd name="connsiteX12" fmla="*/ 6004560 w 6004560"/>
              <a:gd name="connsiteY12" fmla="*/ 1275066 h 2303766"/>
              <a:gd name="connsiteX0" fmla="*/ 0 w 6004560"/>
              <a:gd name="connsiteY0" fmla="*/ 2303754 h 2303754"/>
              <a:gd name="connsiteX1" fmla="*/ 705802 w 6004560"/>
              <a:gd name="connsiteY1" fmla="*/ 2147575 h 2303754"/>
              <a:gd name="connsiteX2" fmla="*/ 1322070 w 6004560"/>
              <a:gd name="connsiteY2" fmla="*/ 1705425 h 2303754"/>
              <a:gd name="connsiteX3" fmla="*/ 1709738 w 6004560"/>
              <a:gd name="connsiteY3" fmla="*/ 1056990 h 2303754"/>
              <a:gd name="connsiteX4" fmla="*/ 1992630 w 6004560"/>
              <a:gd name="connsiteY4" fmla="*/ 620736 h 2303754"/>
              <a:gd name="connsiteX5" fmla="*/ 2499360 w 6004560"/>
              <a:gd name="connsiteY5" fmla="*/ 263325 h 2303754"/>
              <a:gd name="connsiteX6" fmla="*/ 3486150 w 6004560"/>
              <a:gd name="connsiteY6" fmla="*/ 131 h 2303754"/>
              <a:gd name="connsiteX7" fmla="*/ 4005263 w 6004560"/>
              <a:gd name="connsiteY7" fmla="*/ 114554 h 2303754"/>
              <a:gd name="connsiteX8" fmla="*/ 4295777 w 6004560"/>
              <a:gd name="connsiteY8" fmla="*/ 303337 h 2303754"/>
              <a:gd name="connsiteX9" fmla="*/ 4580573 w 6004560"/>
              <a:gd name="connsiteY9" fmla="*/ 242000 h 2303754"/>
              <a:gd name="connsiteX10" fmla="*/ 5399723 w 6004560"/>
              <a:gd name="connsiteY10" fmla="*/ 375303 h 2303754"/>
              <a:gd name="connsiteX11" fmla="*/ 5680710 w 6004560"/>
              <a:gd name="connsiteY11" fmla="*/ 806318 h 2303754"/>
              <a:gd name="connsiteX12" fmla="*/ 6004560 w 6004560"/>
              <a:gd name="connsiteY12" fmla="*/ 1275054 h 2303754"/>
              <a:gd name="connsiteX0" fmla="*/ 0 w 6004560"/>
              <a:gd name="connsiteY0" fmla="*/ 2303754 h 2303754"/>
              <a:gd name="connsiteX1" fmla="*/ 705802 w 6004560"/>
              <a:gd name="connsiteY1" fmla="*/ 2147575 h 2303754"/>
              <a:gd name="connsiteX2" fmla="*/ 1322070 w 6004560"/>
              <a:gd name="connsiteY2" fmla="*/ 1705425 h 2303754"/>
              <a:gd name="connsiteX3" fmla="*/ 1709738 w 6004560"/>
              <a:gd name="connsiteY3" fmla="*/ 1056990 h 2303754"/>
              <a:gd name="connsiteX4" fmla="*/ 1992630 w 6004560"/>
              <a:gd name="connsiteY4" fmla="*/ 620736 h 2303754"/>
              <a:gd name="connsiteX5" fmla="*/ 2499360 w 6004560"/>
              <a:gd name="connsiteY5" fmla="*/ 263325 h 2303754"/>
              <a:gd name="connsiteX6" fmla="*/ 3486150 w 6004560"/>
              <a:gd name="connsiteY6" fmla="*/ 131 h 2303754"/>
              <a:gd name="connsiteX7" fmla="*/ 4005263 w 6004560"/>
              <a:gd name="connsiteY7" fmla="*/ 114554 h 2303754"/>
              <a:gd name="connsiteX8" fmla="*/ 4295777 w 6004560"/>
              <a:gd name="connsiteY8" fmla="*/ 303337 h 2303754"/>
              <a:gd name="connsiteX9" fmla="*/ 4603433 w 6004560"/>
              <a:gd name="connsiteY9" fmla="*/ 170790 h 2303754"/>
              <a:gd name="connsiteX10" fmla="*/ 5399723 w 6004560"/>
              <a:gd name="connsiteY10" fmla="*/ 375303 h 2303754"/>
              <a:gd name="connsiteX11" fmla="*/ 5680710 w 6004560"/>
              <a:gd name="connsiteY11" fmla="*/ 806318 h 2303754"/>
              <a:gd name="connsiteX12" fmla="*/ 6004560 w 6004560"/>
              <a:gd name="connsiteY12" fmla="*/ 1275054 h 2303754"/>
              <a:gd name="connsiteX0" fmla="*/ 0 w 6004560"/>
              <a:gd name="connsiteY0" fmla="*/ 2303754 h 2303754"/>
              <a:gd name="connsiteX1" fmla="*/ 705802 w 6004560"/>
              <a:gd name="connsiteY1" fmla="*/ 2147575 h 2303754"/>
              <a:gd name="connsiteX2" fmla="*/ 1322070 w 6004560"/>
              <a:gd name="connsiteY2" fmla="*/ 1705425 h 2303754"/>
              <a:gd name="connsiteX3" fmla="*/ 1709738 w 6004560"/>
              <a:gd name="connsiteY3" fmla="*/ 1056990 h 2303754"/>
              <a:gd name="connsiteX4" fmla="*/ 1992630 w 6004560"/>
              <a:gd name="connsiteY4" fmla="*/ 620736 h 2303754"/>
              <a:gd name="connsiteX5" fmla="*/ 2499360 w 6004560"/>
              <a:gd name="connsiteY5" fmla="*/ 263325 h 2303754"/>
              <a:gd name="connsiteX6" fmla="*/ 3486150 w 6004560"/>
              <a:gd name="connsiteY6" fmla="*/ 131 h 2303754"/>
              <a:gd name="connsiteX7" fmla="*/ 4005263 w 6004560"/>
              <a:gd name="connsiteY7" fmla="*/ 114554 h 2303754"/>
              <a:gd name="connsiteX8" fmla="*/ 4295777 w 6004560"/>
              <a:gd name="connsiteY8" fmla="*/ 303337 h 2303754"/>
              <a:gd name="connsiteX9" fmla="*/ 4626293 w 6004560"/>
              <a:gd name="connsiteY9" fmla="*/ 147053 h 2303754"/>
              <a:gd name="connsiteX10" fmla="*/ 5399723 w 6004560"/>
              <a:gd name="connsiteY10" fmla="*/ 375303 h 2303754"/>
              <a:gd name="connsiteX11" fmla="*/ 5680710 w 6004560"/>
              <a:gd name="connsiteY11" fmla="*/ 806318 h 2303754"/>
              <a:gd name="connsiteX12" fmla="*/ 6004560 w 6004560"/>
              <a:gd name="connsiteY12" fmla="*/ 1275054 h 2303754"/>
              <a:gd name="connsiteX0" fmla="*/ 0 w 6004560"/>
              <a:gd name="connsiteY0" fmla="*/ 2303754 h 2303754"/>
              <a:gd name="connsiteX1" fmla="*/ 705802 w 6004560"/>
              <a:gd name="connsiteY1" fmla="*/ 2147575 h 2303754"/>
              <a:gd name="connsiteX2" fmla="*/ 1322070 w 6004560"/>
              <a:gd name="connsiteY2" fmla="*/ 1705425 h 2303754"/>
              <a:gd name="connsiteX3" fmla="*/ 1709738 w 6004560"/>
              <a:gd name="connsiteY3" fmla="*/ 1056990 h 2303754"/>
              <a:gd name="connsiteX4" fmla="*/ 1992630 w 6004560"/>
              <a:gd name="connsiteY4" fmla="*/ 620736 h 2303754"/>
              <a:gd name="connsiteX5" fmla="*/ 2499360 w 6004560"/>
              <a:gd name="connsiteY5" fmla="*/ 263325 h 2303754"/>
              <a:gd name="connsiteX6" fmla="*/ 3486150 w 6004560"/>
              <a:gd name="connsiteY6" fmla="*/ 131 h 2303754"/>
              <a:gd name="connsiteX7" fmla="*/ 4005263 w 6004560"/>
              <a:gd name="connsiteY7" fmla="*/ 114554 h 2303754"/>
              <a:gd name="connsiteX8" fmla="*/ 4295777 w 6004560"/>
              <a:gd name="connsiteY8" fmla="*/ 303337 h 2303754"/>
              <a:gd name="connsiteX9" fmla="*/ 4633913 w 6004560"/>
              <a:gd name="connsiteY9" fmla="*/ 147053 h 2303754"/>
              <a:gd name="connsiteX10" fmla="*/ 5399723 w 6004560"/>
              <a:gd name="connsiteY10" fmla="*/ 375303 h 2303754"/>
              <a:gd name="connsiteX11" fmla="*/ 5680710 w 6004560"/>
              <a:gd name="connsiteY11" fmla="*/ 806318 h 2303754"/>
              <a:gd name="connsiteX12" fmla="*/ 6004560 w 6004560"/>
              <a:gd name="connsiteY12" fmla="*/ 1275054 h 2303754"/>
              <a:gd name="connsiteX0" fmla="*/ 0 w 6004560"/>
              <a:gd name="connsiteY0" fmla="*/ 2303747 h 2303747"/>
              <a:gd name="connsiteX1" fmla="*/ 705802 w 6004560"/>
              <a:gd name="connsiteY1" fmla="*/ 2147568 h 2303747"/>
              <a:gd name="connsiteX2" fmla="*/ 1322070 w 6004560"/>
              <a:gd name="connsiteY2" fmla="*/ 1705418 h 2303747"/>
              <a:gd name="connsiteX3" fmla="*/ 1709738 w 6004560"/>
              <a:gd name="connsiteY3" fmla="*/ 1056983 h 2303747"/>
              <a:gd name="connsiteX4" fmla="*/ 1992630 w 6004560"/>
              <a:gd name="connsiteY4" fmla="*/ 620729 h 2303747"/>
              <a:gd name="connsiteX5" fmla="*/ 2499360 w 6004560"/>
              <a:gd name="connsiteY5" fmla="*/ 263318 h 2303747"/>
              <a:gd name="connsiteX6" fmla="*/ 3486150 w 6004560"/>
              <a:gd name="connsiteY6" fmla="*/ 124 h 2303747"/>
              <a:gd name="connsiteX7" fmla="*/ 4005263 w 6004560"/>
              <a:gd name="connsiteY7" fmla="*/ 114547 h 2303747"/>
              <a:gd name="connsiteX8" fmla="*/ 4326257 w 6004560"/>
              <a:gd name="connsiteY8" fmla="*/ 279593 h 2303747"/>
              <a:gd name="connsiteX9" fmla="*/ 4633913 w 6004560"/>
              <a:gd name="connsiteY9" fmla="*/ 147046 h 2303747"/>
              <a:gd name="connsiteX10" fmla="*/ 5399723 w 6004560"/>
              <a:gd name="connsiteY10" fmla="*/ 375296 h 2303747"/>
              <a:gd name="connsiteX11" fmla="*/ 5680710 w 6004560"/>
              <a:gd name="connsiteY11" fmla="*/ 806311 h 2303747"/>
              <a:gd name="connsiteX12" fmla="*/ 6004560 w 6004560"/>
              <a:gd name="connsiteY12" fmla="*/ 1275047 h 2303747"/>
              <a:gd name="connsiteX0" fmla="*/ 0 w 6004560"/>
              <a:gd name="connsiteY0" fmla="*/ 2303760 h 2303760"/>
              <a:gd name="connsiteX1" fmla="*/ 705802 w 6004560"/>
              <a:gd name="connsiteY1" fmla="*/ 2147581 h 2303760"/>
              <a:gd name="connsiteX2" fmla="*/ 1322070 w 6004560"/>
              <a:gd name="connsiteY2" fmla="*/ 1705431 h 2303760"/>
              <a:gd name="connsiteX3" fmla="*/ 1709738 w 6004560"/>
              <a:gd name="connsiteY3" fmla="*/ 1056996 h 2303760"/>
              <a:gd name="connsiteX4" fmla="*/ 1992630 w 6004560"/>
              <a:gd name="connsiteY4" fmla="*/ 620742 h 2303760"/>
              <a:gd name="connsiteX5" fmla="*/ 2499360 w 6004560"/>
              <a:gd name="connsiteY5" fmla="*/ 263331 h 2303760"/>
              <a:gd name="connsiteX6" fmla="*/ 3486150 w 6004560"/>
              <a:gd name="connsiteY6" fmla="*/ 137 h 2303760"/>
              <a:gd name="connsiteX7" fmla="*/ 4066223 w 6004560"/>
              <a:gd name="connsiteY7" fmla="*/ 106648 h 2303760"/>
              <a:gd name="connsiteX8" fmla="*/ 4326257 w 6004560"/>
              <a:gd name="connsiteY8" fmla="*/ 279606 h 2303760"/>
              <a:gd name="connsiteX9" fmla="*/ 4633913 w 6004560"/>
              <a:gd name="connsiteY9" fmla="*/ 147059 h 2303760"/>
              <a:gd name="connsiteX10" fmla="*/ 5399723 w 6004560"/>
              <a:gd name="connsiteY10" fmla="*/ 375309 h 2303760"/>
              <a:gd name="connsiteX11" fmla="*/ 5680710 w 6004560"/>
              <a:gd name="connsiteY11" fmla="*/ 806324 h 2303760"/>
              <a:gd name="connsiteX12" fmla="*/ 6004560 w 6004560"/>
              <a:gd name="connsiteY12" fmla="*/ 1275060 h 2303760"/>
              <a:gd name="connsiteX0" fmla="*/ 0 w 6004560"/>
              <a:gd name="connsiteY0" fmla="*/ 2303760 h 2303760"/>
              <a:gd name="connsiteX1" fmla="*/ 705802 w 6004560"/>
              <a:gd name="connsiteY1" fmla="*/ 2147581 h 2303760"/>
              <a:gd name="connsiteX2" fmla="*/ 1322070 w 6004560"/>
              <a:gd name="connsiteY2" fmla="*/ 1705431 h 2303760"/>
              <a:gd name="connsiteX3" fmla="*/ 1709738 w 6004560"/>
              <a:gd name="connsiteY3" fmla="*/ 1056996 h 2303760"/>
              <a:gd name="connsiteX4" fmla="*/ 1992630 w 6004560"/>
              <a:gd name="connsiteY4" fmla="*/ 620742 h 2303760"/>
              <a:gd name="connsiteX5" fmla="*/ 2499360 w 6004560"/>
              <a:gd name="connsiteY5" fmla="*/ 263331 h 2303760"/>
              <a:gd name="connsiteX6" fmla="*/ 3486150 w 6004560"/>
              <a:gd name="connsiteY6" fmla="*/ 137 h 2303760"/>
              <a:gd name="connsiteX7" fmla="*/ 4066223 w 6004560"/>
              <a:gd name="connsiteY7" fmla="*/ 106648 h 2303760"/>
              <a:gd name="connsiteX8" fmla="*/ 4326257 w 6004560"/>
              <a:gd name="connsiteY8" fmla="*/ 279606 h 2303760"/>
              <a:gd name="connsiteX9" fmla="*/ 4633913 w 6004560"/>
              <a:gd name="connsiteY9" fmla="*/ 147059 h 2303760"/>
              <a:gd name="connsiteX10" fmla="*/ 5399723 w 6004560"/>
              <a:gd name="connsiteY10" fmla="*/ 375309 h 2303760"/>
              <a:gd name="connsiteX11" fmla="*/ 5680710 w 6004560"/>
              <a:gd name="connsiteY11" fmla="*/ 806324 h 2303760"/>
              <a:gd name="connsiteX12" fmla="*/ 6004560 w 6004560"/>
              <a:gd name="connsiteY12" fmla="*/ 1275060 h 2303760"/>
              <a:gd name="connsiteX0" fmla="*/ 0 w 6004560"/>
              <a:gd name="connsiteY0" fmla="*/ 2308781 h 2308781"/>
              <a:gd name="connsiteX1" fmla="*/ 705802 w 6004560"/>
              <a:gd name="connsiteY1" fmla="*/ 2152602 h 2308781"/>
              <a:gd name="connsiteX2" fmla="*/ 1322070 w 6004560"/>
              <a:gd name="connsiteY2" fmla="*/ 1710452 h 2308781"/>
              <a:gd name="connsiteX3" fmla="*/ 1709738 w 6004560"/>
              <a:gd name="connsiteY3" fmla="*/ 1062017 h 2308781"/>
              <a:gd name="connsiteX4" fmla="*/ 1992630 w 6004560"/>
              <a:gd name="connsiteY4" fmla="*/ 625763 h 2308781"/>
              <a:gd name="connsiteX5" fmla="*/ 2499360 w 6004560"/>
              <a:gd name="connsiteY5" fmla="*/ 268352 h 2308781"/>
              <a:gd name="connsiteX6" fmla="*/ 3486150 w 6004560"/>
              <a:gd name="connsiteY6" fmla="*/ 5158 h 2308781"/>
              <a:gd name="connsiteX7" fmla="*/ 4066223 w 6004560"/>
              <a:gd name="connsiteY7" fmla="*/ 111669 h 2308781"/>
              <a:gd name="connsiteX8" fmla="*/ 4326257 w 6004560"/>
              <a:gd name="connsiteY8" fmla="*/ 284627 h 2308781"/>
              <a:gd name="connsiteX9" fmla="*/ 4633913 w 6004560"/>
              <a:gd name="connsiteY9" fmla="*/ 152080 h 2308781"/>
              <a:gd name="connsiteX10" fmla="*/ 5399723 w 6004560"/>
              <a:gd name="connsiteY10" fmla="*/ 380330 h 2308781"/>
              <a:gd name="connsiteX11" fmla="*/ 5680710 w 6004560"/>
              <a:gd name="connsiteY11" fmla="*/ 811345 h 2308781"/>
              <a:gd name="connsiteX12" fmla="*/ 6004560 w 6004560"/>
              <a:gd name="connsiteY12" fmla="*/ 1280081 h 2308781"/>
              <a:gd name="connsiteX0" fmla="*/ 0 w 6004560"/>
              <a:gd name="connsiteY0" fmla="*/ 2308781 h 2308781"/>
              <a:gd name="connsiteX1" fmla="*/ 705802 w 6004560"/>
              <a:gd name="connsiteY1" fmla="*/ 2152602 h 2308781"/>
              <a:gd name="connsiteX2" fmla="*/ 1322070 w 6004560"/>
              <a:gd name="connsiteY2" fmla="*/ 1710452 h 2308781"/>
              <a:gd name="connsiteX3" fmla="*/ 1709738 w 6004560"/>
              <a:gd name="connsiteY3" fmla="*/ 1062017 h 2308781"/>
              <a:gd name="connsiteX4" fmla="*/ 1992630 w 6004560"/>
              <a:gd name="connsiteY4" fmla="*/ 625763 h 2308781"/>
              <a:gd name="connsiteX5" fmla="*/ 2499360 w 6004560"/>
              <a:gd name="connsiteY5" fmla="*/ 268352 h 2308781"/>
              <a:gd name="connsiteX6" fmla="*/ 3486150 w 6004560"/>
              <a:gd name="connsiteY6" fmla="*/ 5158 h 2308781"/>
              <a:gd name="connsiteX7" fmla="*/ 4066223 w 6004560"/>
              <a:gd name="connsiteY7" fmla="*/ 111669 h 2308781"/>
              <a:gd name="connsiteX8" fmla="*/ 4326257 w 6004560"/>
              <a:gd name="connsiteY8" fmla="*/ 284627 h 2308781"/>
              <a:gd name="connsiteX9" fmla="*/ 4633913 w 6004560"/>
              <a:gd name="connsiteY9" fmla="*/ 152080 h 2308781"/>
              <a:gd name="connsiteX10" fmla="*/ 5399723 w 6004560"/>
              <a:gd name="connsiteY10" fmla="*/ 380330 h 2308781"/>
              <a:gd name="connsiteX11" fmla="*/ 5680710 w 6004560"/>
              <a:gd name="connsiteY11" fmla="*/ 811345 h 2308781"/>
              <a:gd name="connsiteX12" fmla="*/ 6004560 w 6004560"/>
              <a:gd name="connsiteY12" fmla="*/ 1280081 h 2308781"/>
              <a:gd name="connsiteX0" fmla="*/ 0 w 6004560"/>
              <a:gd name="connsiteY0" fmla="*/ 2308781 h 2308781"/>
              <a:gd name="connsiteX1" fmla="*/ 705802 w 6004560"/>
              <a:gd name="connsiteY1" fmla="*/ 2152602 h 2308781"/>
              <a:gd name="connsiteX2" fmla="*/ 1322070 w 6004560"/>
              <a:gd name="connsiteY2" fmla="*/ 1710452 h 2308781"/>
              <a:gd name="connsiteX3" fmla="*/ 1709738 w 6004560"/>
              <a:gd name="connsiteY3" fmla="*/ 1062017 h 2308781"/>
              <a:gd name="connsiteX4" fmla="*/ 1992630 w 6004560"/>
              <a:gd name="connsiteY4" fmla="*/ 625763 h 2308781"/>
              <a:gd name="connsiteX5" fmla="*/ 2499360 w 6004560"/>
              <a:gd name="connsiteY5" fmla="*/ 268352 h 2308781"/>
              <a:gd name="connsiteX6" fmla="*/ 3486150 w 6004560"/>
              <a:gd name="connsiteY6" fmla="*/ 5158 h 2308781"/>
              <a:gd name="connsiteX7" fmla="*/ 4066223 w 6004560"/>
              <a:gd name="connsiteY7" fmla="*/ 111669 h 2308781"/>
              <a:gd name="connsiteX8" fmla="*/ 4326257 w 6004560"/>
              <a:gd name="connsiteY8" fmla="*/ 284627 h 2308781"/>
              <a:gd name="connsiteX9" fmla="*/ 4633913 w 6004560"/>
              <a:gd name="connsiteY9" fmla="*/ 152080 h 2308781"/>
              <a:gd name="connsiteX10" fmla="*/ 5399723 w 6004560"/>
              <a:gd name="connsiteY10" fmla="*/ 380330 h 2308781"/>
              <a:gd name="connsiteX11" fmla="*/ 5680710 w 6004560"/>
              <a:gd name="connsiteY11" fmla="*/ 811345 h 2308781"/>
              <a:gd name="connsiteX12" fmla="*/ 6004560 w 6004560"/>
              <a:gd name="connsiteY12" fmla="*/ 1280081 h 2308781"/>
              <a:gd name="connsiteX0" fmla="*/ 0 w 6004560"/>
              <a:gd name="connsiteY0" fmla="*/ 2308781 h 2308781"/>
              <a:gd name="connsiteX1" fmla="*/ 705802 w 6004560"/>
              <a:gd name="connsiteY1" fmla="*/ 2152602 h 2308781"/>
              <a:gd name="connsiteX2" fmla="*/ 1322070 w 6004560"/>
              <a:gd name="connsiteY2" fmla="*/ 1710452 h 2308781"/>
              <a:gd name="connsiteX3" fmla="*/ 1709738 w 6004560"/>
              <a:gd name="connsiteY3" fmla="*/ 1062017 h 2308781"/>
              <a:gd name="connsiteX4" fmla="*/ 2045970 w 6004560"/>
              <a:gd name="connsiteY4" fmla="*/ 681148 h 2308781"/>
              <a:gd name="connsiteX5" fmla="*/ 2499360 w 6004560"/>
              <a:gd name="connsiteY5" fmla="*/ 268352 h 2308781"/>
              <a:gd name="connsiteX6" fmla="*/ 3486150 w 6004560"/>
              <a:gd name="connsiteY6" fmla="*/ 5158 h 2308781"/>
              <a:gd name="connsiteX7" fmla="*/ 4066223 w 6004560"/>
              <a:gd name="connsiteY7" fmla="*/ 111669 h 2308781"/>
              <a:gd name="connsiteX8" fmla="*/ 4326257 w 6004560"/>
              <a:gd name="connsiteY8" fmla="*/ 284627 h 2308781"/>
              <a:gd name="connsiteX9" fmla="*/ 4633913 w 6004560"/>
              <a:gd name="connsiteY9" fmla="*/ 152080 h 2308781"/>
              <a:gd name="connsiteX10" fmla="*/ 5399723 w 6004560"/>
              <a:gd name="connsiteY10" fmla="*/ 380330 h 2308781"/>
              <a:gd name="connsiteX11" fmla="*/ 5680710 w 6004560"/>
              <a:gd name="connsiteY11" fmla="*/ 811345 h 2308781"/>
              <a:gd name="connsiteX12" fmla="*/ 6004560 w 6004560"/>
              <a:gd name="connsiteY12" fmla="*/ 1280081 h 2308781"/>
              <a:gd name="connsiteX0" fmla="*/ 0 w 6004560"/>
              <a:gd name="connsiteY0" fmla="*/ 2308781 h 2308781"/>
              <a:gd name="connsiteX1" fmla="*/ 705802 w 6004560"/>
              <a:gd name="connsiteY1" fmla="*/ 2152602 h 2308781"/>
              <a:gd name="connsiteX2" fmla="*/ 1322070 w 6004560"/>
              <a:gd name="connsiteY2" fmla="*/ 1710452 h 2308781"/>
              <a:gd name="connsiteX3" fmla="*/ 1709738 w 6004560"/>
              <a:gd name="connsiteY3" fmla="*/ 1062017 h 2308781"/>
              <a:gd name="connsiteX4" fmla="*/ 2045970 w 6004560"/>
              <a:gd name="connsiteY4" fmla="*/ 681148 h 2308781"/>
              <a:gd name="connsiteX5" fmla="*/ 2499360 w 6004560"/>
              <a:gd name="connsiteY5" fmla="*/ 268352 h 2308781"/>
              <a:gd name="connsiteX6" fmla="*/ 3486150 w 6004560"/>
              <a:gd name="connsiteY6" fmla="*/ 5158 h 2308781"/>
              <a:gd name="connsiteX7" fmla="*/ 4066223 w 6004560"/>
              <a:gd name="connsiteY7" fmla="*/ 111669 h 2308781"/>
              <a:gd name="connsiteX8" fmla="*/ 4326257 w 6004560"/>
              <a:gd name="connsiteY8" fmla="*/ 284627 h 2308781"/>
              <a:gd name="connsiteX9" fmla="*/ 4633913 w 6004560"/>
              <a:gd name="connsiteY9" fmla="*/ 152080 h 2308781"/>
              <a:gd name="connsiteX10" fmla="*/ 5399723 w 6004560"/>
              <a:gd name="connsiteY10" fmla="*/ 380330 h 2308781"/>
              <a:gd name="connsiteX11" fmla="*/ 5680710 w 6004560"/>
              <a:gd name="connsiteY11" fmla="*/ 811345 h 2308781"/>
              <a:gd name="connsiteX12" fmla="*/ 6004560 w 6004560"/>
              <a:gd name="connsiteY12" fmla="*/ 1280081 h 2308781"/>
              <a:gd name="connsiteX0" fmla="*/ 0 w 6004560"/>
              <a:gd name="connsiteY0" fmla="*/ 2308781 h 2308781"/>
              <a:gd name="connsiteX1" fmla="*/ 705802 w 6004560"/>
              <a:gd name="connsiteY1" fmla="*/ 2152602 h 2308781"/>
              <a:gd name="connsiteX2" fmla="*/ 1322070 w 6004560"/>
              <a:gd name="connsiteY2" fmla="*/ 1710452 h 2308781"/>
              <a:gd name="connsiteX3" fmla="*/ 1709738 w 6004560"/>
              <a:gd name="connsiteY3" fmla="*/ 1062017 h 2308781"/>
              <a:gd name="connsiteX4" fmla="*/ 2045970 w 6004560"/>
              <a:gd name="connsiteY4" fmla="*/ 681148 h 2308781"/>
              <a:gd name="connsiteX5" fmla="*/ 2499360 w 6004560"/>
              <a:gd name="connsiteY5" fmla="*/ 268352 h 2308781"/>
              <a:gd name="connsiteX6" fmla="*/ 3486150 w 6004560"/>
              <a:gd name="connsiteY6" fmla="*/ 5158 h 2308781"/>
              <a:gd name="connsiteX7" fmla="*/ 4066223 w 6004560"/>
              <a:gd name="connsiteY7" fmla="*/ 111669 h 2308781"/>
              <a:gd name="connsiteX8" fmla="*/ 4326257 w 6004560"/>
              <a:gd name="connsiteY8" fmla="*/ 284627 h 2308781"/>
              <a:gd name="connsiteX9" fmla="*/ 4633913 w 6004560"/>
              <a:gd name="connsiteY9" fmla="*/ 152080 h 2308781"/>
              <a:gd name="connsiteX10" fmla="*/ 5399723 w 6004560"/>
              <a:gd name="connsiteY10" fmla="*/ 380330 h 2308781"/>
              <a:gd name="connsiteX11" fmla="*/ 5680710 w 6004560"/>
              <a:gd name="connsiteY11" fmla="*/ 811345 h 2308781"/>
              <a:gd name="connsiteX12" fmla="*/ 6004560 w 6004560"/>
              <a:gd name="connsiteY12" fmla="*/ 1280081 h 2308781"/>
              <a:gd name="connsiteX0" fmla="*/ 0 w 6004560"/>
              <a:gd name="connsiteY0" fmla="*/ 2308781 h 2308781"/>
              <a:gd name="connsiteX1" fmla="*/ 705802 w 6004560"/>
              <a:gd name="connsiteY1" fmla="*/ 2152602 h 2308781"/>
              <a:gd name="connsiteX2" fmla="*/ 1322070 w 6004560"/>
              <a:gd name="connsiteY2" fmla="*/ 1710452 h 2308781"/>
              <a:gd name="connsiteX3" fmla="*/ 1724978 w 6004560"/>
              <a:gd name="connsiteY3" fmla="*/ 1125314 h 2308781"/>
              <a:gd name="connsiteX4" fmla="*/ 2045970 w 6004560"/>
              <a:gd name="connsiteY4" fmla="*/ 681148 h 2308781"/>
              <a:gd name="connsiteX5" fmla="*/ 2499360 w 6004560"/>
              <a:gd name="connsiteY5" fmla="*/ 268352 h 2308781"/>
              <a:gd name="connsiteX6" fmla="*/ 3486150 w 6004560"/>
              <a:gd name="connsiteY6" fmla="*/ 5158 h 2308781"/>
              <a:gd name="connsiteX7" fmla="*/ 4066223 w 6004560"/>
              <a:gd name="connsiteY7" fmla="*/ 111669 h 2308781"/>
              <a:gd name="connsiteX8" fmla="*/ 4326257 w 6004560"/>
              <a:gd name="connsiteY8" fmla="*/ 284627 h 2308781"/>
              <a:gd name="connsiteX9" fmla="*/ 4633913 w 6004560"/>
              <a:gd name="connsiteY9" fmla="*/ 152080 h 2308781"/>
              <a:gd name="connsiteX10" fmla="*/ 5399723 w 6004560"/>
              <a:gd name="connsiteY10" fmla="*/ 380330 h 2308781"/>
              <a:gd name="connsiteX11" fmla="*/ 5680710 w 6004560"/>
              <a:gd name="connsiteY11" fmla="*/ 811345 h 2308781"/>
              <a:gd name="connsiteX12" fmla="*/ 6004560 w 6004560"/>
              <a:gd name="connsiteY12" fmla="*/ 1280081 h 2308781"/>
              <a:gd name="connsiteX0" fmla="*/ 0 w 6004560"/>
              <a:gd name="connsiteY0" fmla="*/ 2306599 h 2306599"/>
              <a:gd name="connsiteX1" fmla="*/ 705802 w 6004560"/>
              <a:gd name="connsiteY1" fmla="*/ 2150420 h 2306599"/>
              <a:gd name="connsiteX2" fmla="*/ 1322070 w 6004560"/>
              <a:gd name="connsiteY2" fmla="*/ 1708270 h 2306599"/>
              <a:gd name="connsiteX3" fmla="*/ 1724978 w 6004560"/>
              <a:gd name="connsiteY3" fmla="*/ 1123132 h 2306599"/>
              <a:gd name="connsiteX4" fmla="*/ 2045970 w 6004560"/>
              <a:gd name="connsiteY4" fmla="*/ 678966 h 2306599"/>
              <a:gd name="connsiteX5" fmla="*/ 2499360 w 6004560"/>
              <a:gd name="connsiteY5" fmla="*/ 266170 h 2306599"/>
              <a:gd name="connsiteX6" fmla="*/ 3486150 w 6004560"/>
              <a:gd name="connsiteY6" fmla="*/ 2976 h 2306599"/>
              <a:gd name="connsiteX7" fmla="*/ 4066223 w 6004560"/>
              <a:gd name="connsiteY7" fmla="*/ 109487 h 2306599"/>
              <a:gd name="connsiteX8" fmla="*/ 4326257 w 6004560"/>
              <a:gd name="connsiteY8" fmla="*/ 282445 h 2306599"/>
              <a:gd name="connsiteX9" fmla="*/ 4633913 w 6004560"/>
              <a:gd name="connsiteY9" fmla="*/ 149898 h 2306599"/>
              <a:gd name="connsiteX10" fmla="*/ 5399723 w 6004560"/>
              <a:gd name="connsiteY10" fmla="*/ 378148 h 2306599"/>
              <a:gd name="connsiteX11" fmla="*/ 5680710 w 6004560"/>
              <a:gd name="connsiteY11" fmla="*/ 809163 h 2306599"/>
              <a:gd name="connsiteX12" fmla="*/ 6004560 w 6004560"/>
              <a:gd name="connsiteY12" fmla="*/ 1277899 h 2306599"/>
              <a:gd name="connsiteX0" fmla="*/ 0 w 6004560"/>
              <a:gd name="connsiteY0" fmla="*/ 2306599 h 2306599"/>
              <a:gd name="connsiteX1" fmla="*/ 705802 w 6004560"/>
              <a:gd name="connsiteY1" fmla="*/ 2150420 h 2306599"/>
              <a:gd name="connsiteX2" fmla="*/ 1322070 w 6004560"/>
              <a:gd name="connsiteY2" fmla="*/ 1708270 h 2306599"/>
              <a:gd name="connsiteX3" fmla="*/ 1724978 w 6004560"/>
              <a:gd name="connsiteY3" fmla="*/ 1123132 h 2306599"/>
              <a:gd name="connsiteX4" fmla="*/ 2045970 w 6004560"/>
              <a:gd name="connsiteY4" fmla="*/ 678966 h 2306599"/>
              <a:gd name="connsiteX5" fmla="*/ 2499360 w 6004560"/>
              <a:gd name="connsiteY5" fmla="*/ 266170 h 2306599"/>
              <a:gd name="connsiteX6" fmla="*/ 3486150 w 6004560"/>
              <a:gd name="connsiteY6" fmla="*/ 2976 h 2306599"/>
              <a:gd name="connsiteX7" fmla="*/ 4066223 w 6004560"/>
              <a:gd name="connsiteY7" fmla="*/ 109487 h 2306599"/>
              <a:gd name="connsiteX8" fmla="*/ 4326257 w 6004560"/>
              <a:gd name="connsiteY8" fmla="*/ 282445 h 2306599"/>
              <a:gd name="connsiteX9" fmla="*/ 4633913 w 6004560"/>
              <a:gd name="connsiteY9" fmla="*/ 149898 h 2306599"/>
              <a:gd name="connsiteX10" fmla="*/ 5399723 w 6004560"/>
              <a:gd name="connsiteY10" fmla="*/ 378148 h 2306599"/>
              <a:gd name="connsiteX11" fmla="*/ 5680710 w 6004560"/>
              <a:gd name="connsiteY11" fmla="*/ 809163 h 2306599"/>
              <a:gd name="connsiteX12" fmla="*/ 6004560 w 6004560"/>
              <a:gd name="connsiteY12" fmla="*/ 1277899 h 2306599"/>
              <a:gd name="connsiteX0" fmla="*/ 0 w 6004560"/>
              <a:gd name="connsiteY0" fmla="*/ 2306599 h 2306599"/>
              <a:gd name="connsiteX1" fmla="*/ 705802 w 6004560"/>
              <a:gd name="connsiteY1" fmla="*/ 2150420 h 2306599"/>
              <a:gd name="connsiteX2" fmla="*/ 1322070 w 6004560"/>
              <a:gd name="connsiteY2" fmla="*/ 1708270 h 2306599"/>
              <a:gd name="connsiteX3" fmla="*/ 1724978 w 6004560"/>
              <a:gd name="connsiteY3" fmla="*/ 1123132 h 2306599"/>
              <a:gd name="connsiteX4" fmla="*/ 2045970 w 6004560"/>
              <a:gd name="connsiteY4" fmla="*/ 678966 h 2306599"/>
              <a:gd name="connsiteX5" fmla="*/ 2499360 w 6004560"/>
              <a:gd name="connsiteY5" fmla="*/ 266170 h 2306599"/>
              <a:gd name="connsiteX6" fmla="*/ 3486150 w 6004560"/>
              <a:gd name="connsiteY6" fmla="*/ 2976 h 2306599"/>
              <a:gd name="connsiteX7" fmla="*/ 4066223 w 6004560"/>
              <a:gd name="connsiteY7" fmla="*/ 109487 h 2306599"/>
              <a:gd name="connsiteX8" fmla="*/ 4326257 w 6004560"/>
              <a:gd name="connsiteY8" fmla="*/ 282445 h 2306599"/>
              <a:gd name="connsiteX9" fmla="*/ 4633913 w 6004560"/>
              <a:gd name="connsiteY9" fmla="*/ 149898 h 2306599"/>
              <a:gd name="connsiteX10" fmla="*/ 5399723 w 6004560"/>
              <a:gd name="connsiteY10" fmla="*/ 378148 h 2306599"/>
              <a:gd name="connsiteX11" fmla="*/ 5680710 w 6004560"/>
              <a:gd name="connsiteY11" fmla="*/ 809163 h 2306599"/>
              <a:gd name="connsiteX12" fmla="*/ 6004560 w 6004560"/>
              <a:gd name="connsiteY12" fmla="*/ 1277899 h 2306599"/>
              <a:gd name="connsiteX0" fmla="*/ 0 w 6004560"/>
              <a:gd name="connsiteY0" fmla="*/ 2306599 h 2306599"/>
              <a:gd name="connsiteX1" fmla="*/ 705802 w 6004560"/>
              <a:gd name="connsiteY1" fmla="*/ 2150420 h 2306599"/>
              <a:gd name="connsiteX2" fmla="*/ 1322070 w 6004560"/>
              <a:gd name="connsiteY2" fmla="*/ 1708270 h 2306599"/>
              <a:gd name="connsiteX3" fmla="*/ 1724978 w 6004560"/>
              <a:gd name="connsiteY3" fmla="*/ 1123132 h 2306599"/>
              <a:gd name="connsiteX4" fmla="*/ 2499360 w 6004560"/>
              <a:gd name="connsiteY4" fmla="*/ 266170 h 2306599"/>
              <a:gd name="connsiteX5" fmla="*/ 3486150 w 6004560"/>
              <a:gd name="connsiteY5" fmla="*/ 2976 h 2306599"/>
              <a:gd name="connsiteX6" fmla="*/ 4066223 w 6004560"/>
              <a:gd name="connsiteY6" fmla="*/ 109487 h 2306599"/>
              <a:gd name="connsiteX7" fmla="*/ 4326257 w 6004560"/>
              <a:gd name="connsiteY7" fmla="*/ 282445 h 2306599"/>
              <a:gd name="connsiteX8" fmla="*/ 4633913 w 6004560"/>
              <a:gd name="connsiteY8" fmla="*/ 149898 h 2306599"/>
              <a:gd name="connsiteX9" fmla="*/ 5399723 w 6004560"/>
              <a:gd name="connsiteY9" fmla="*/ 378148 h 2306599"/>
              <a:gd name="connsiteX10" fmla="*/ 5680710 w 6004560"/>
              <a:gd name="connsiteY10" fmla="*/ 809163 h 2306599"/>
              <a:gd name="connsiteX11" fmla="*/ 6004560 w 6004560"/>
              <a:gd name="connsiteY11" fmla="*/ 1277899 h 2306599"/>
              <a:gd name="connsiteX0" fmla="*/ 0 w 6004560"/>
              <a:gd name="connsiteY0" fmla="*/ 2306599 h 2306599"/>
              <a:gd name="connsiteX1" fmla="*/ 705802 w 6004560"/>
              <a:gd name="connsiteY1" fmla="*/ 2150420 h 2306599"/>
              <a:gd name="connsiteX2" fmla="*/ 1322070 w 6004560"/>
              <a:gd name="connsiteY2" fmla="*/ 1708270 h 2306599"/>
              <a:gd name="connsiteX3" fmla="*/ 1755458 w 6004560"/>
              <a:gd name="connsiteY3" fmla="*/ 1162693 h 2306599"/>
              <a:gd name="connsiteX4" fmla="*/ 2499360 w 6004560"/>
              <a:gd name="connsiteY4" fmla="*/ 266170 h 2306599"/>
              <a:gd name="connsiteX5" fmla="*/ 3486150 w 6004560"/>
              <a:gd name="connsiteY5" fmla="*/ 2976 h 2306599"/>
              <a:gd name="connsiteX6" fmla="*/ 4066223 w 6004560"/>
              <a:gd name="connsiteY6" fmla="*/ 109487 h 2306599"/>
              <a:gd name="connsiteX7" fmla="*/ 4326257 w 6004560"/>
              <a:gd name="connsiteY7" fmla="*/ 282445 h 2306599"/>
              <a:gd name="connsiteX8" fmla="*/ 4633913 w 6004560"/>
              <a:gd name="connsiteY8" fmla="*/ 149898 h 2306599"/>
              <a:gd name="connsiteX9" fmla="*/ 5399723 w 6004560"/>
              <a:gd name="connsiteY9" fmla="*/ 378148 h 2306599"/>
              <a:gd name="connsiteX10" fmla="*/ 5680710 w 6004560"/>
              <a:gd name="connsiteY10" fmla="*/ 809163 h 2306599"/>
              <a:gd name="connsiteX11" fmla="*/ 6004560 w 6004560"/>
              <a:gd name="connsiteY11" fmla="*/ 1277899 h 2306599"/>
              <a:gd name="connsiteX0" fmla="*/ 0 w 6004560"/>
              <a:gd name="connsiteY0" fmla="*/ 2306599 h 2306599"/>
              <a:gd name="connsiteX1" fmla="*/ 705802 w 6004560"/>
              <a:gd name="connsiteY1" fmla="*/ 2150420 h 2306599"/>
              <a:gd name="connsiteX2" fmla="*/ 1322070 w 6004560"/>
              <a:gd name="connsiteY2" fmla="*/ 1708270 h 2306599"/>
              <a:gd name="connsiteX3" fmla="*/ 1755458 w 6004560"/>
              <a:gd name="connsiteY3" fmla="*/ 1162693 h 2306599"/>
              <a:gd name="connsiteX4" fmla="*/ 2499360 w 6004560"/>
              <a:gd name="connsiteY4" fmla="*/ 266170 h 2306599"/>
              <a:gd name="connsiteX5" fmla="*/ 3486150 w 6004560"/>
              <a:gd name="connsiteY5" fmla="*/ 2976 h 2306599"/>
              <a:gd name="connsiteX6" fmla="*/ 4066223 w 6004560"/>
              <a:gd name="connsiteY6" fmla="*/ 109487 h 2306599"/>
              <a:gd name="connsiteX7" fmla="*/ 4326257 w 6004560"/>
              <a:gd name="connsiteY7" fmla="*/ 282445 h 2306599"/>
              <a:gd name="connsiteX8" fmla="*/ 4633913 w 6004560"/>
              <a:gd name="connsiteY8" fmla="*/ 149898 h 2306599"/>
              <a:gd name="connsiteX9" fmla="*/ 5399723 w 6004560"/>
              <a:gd name="connsiteY9" fmla="*/ 378148 h 2306599"/>
              <a:gd name="connsiteX10" fmla="*/ 5680710 w 6004560"/>
              <a:gd name="connsiteY10" fmla="*/ 809163 h 2306599"/>
              <a:gd name="connsiteX11" fmla="*/ 6004560 w 6004560"/>
              <a:gd name="connsiteY11" fmla="*/ 1277899 h 2306599"/>
              <a:gd name="connsiteX0" fmla="*/ 0 w 6004560"/>
              <a:gd name="connsiteY0" fmla="*/ 2306599 h 2306599"/>
              <a:gd name="connsiteX1" fmla="*/ 705802 w 6004560"/>
              <a:gd name="connsiteY1" fmla="*/ 2150420 h 2306599"/>
              <a:gd name="connsiteX2" fmla="*/ 1322070 w 6004560"/>
              <a:gd name="connsiteY2" fmla="*/ 1708270 h 2306599"/>
              <a:gd name="connsiteX3" fmla="*/ 1816418 w 6004560"/>
              <a:gd name="connsiteY3" fmla="*/ 1170606 h 2306599"/>
              <a:gd name="connsiteX4" fmla="*/ 2499360 w 6004560"/>
              <a:gd name="connsiteY4" fmla="*/ 266170 h 2306599"/>
              <a:gd name="connsiteX5" fmla="*/ 3486150 w 6004560"/>
              <a:gd name="connsiteY5" fmla="*/ 2976 h 2306599"/>
              <a:gd name="connsiteX6" fmla="*/ 4066223 w 6004560"/>
              <a:gd name="connsiteY6" fmla="*/ 109487 h 2306599"/>
              <a:gd name="connsiteX7" fmla="*/ 4326257 w 6004560"/>
              <a:gd name="connsiteY7" fmla="*/ 282445 h 2306599"/>
              <a:gd name="connsiteX8" fmla="*/ 4633913 w 6004560"/>
              <a:gd name="connsiteY8" fmla="*/ 149898 h 2306599"/>
              <a:gd name="connsiteX9" fmla="*/ 5399723 w 6004560"/>
              <a:gd name="connsiteY9" fmla="*/ 378148 h 2306599"/>
              <a:gd name="connsiteX10" fmla="*/ 5680710 w 6004560"/>
              <a:gd name="connsiteY10" fmla="*/ 809163 h 2306599"/>
              <a:gd name="connsiteX11" fmla="*/ 6004560 w 6004560"/>
              <a:gd name="connsiteY11" fmla="*/ 1277899 h 2306599"/>
              <a:gd name="connsiteX0" fmla="*/ 0 w 6004560"/>
              <a:gd name="connsiteY0" fmla="*/ 2306599 h 2306599"/>
              <a:gd name="connsiteX1" fmla="*/ 705802 w 6004560"/>
              <a:gd name="connsiteY1" fmla="*/ 2150420 h 2306599"/>
              <a:gd name="connsiteX2" fmla="*/ 1322070 w 6004560"/>
              <a:gd name="connsiteY2" fmla="*/ 1708270 h 2306599"/>
              <a:gd name="connsiteX3" fmla="*/ 1816418 w 6004560"/>
              <a:gd name="connsiteY3" fmla="*/ 1170606 h 2306599"/>
              <a:gd name="connsiteX4" fmla="*/ 2499360 w 6004560"/>
              <a:gd name="connsiteY4" fmla="*/ 266170 h 2306599"/>
              <a:gd name="connsiteX5" fmla="*/ 3486150 w 6004560"/>
              <a:gd name="connsiteY5" fmla="*/ 2976 h 2306599"/>
              <a:gd name="connsiteX6" fmla="*/ 4066223 w 6004560"/>
              <a:gd name="connsiteY6" fmla="*/ 109487 h 2306599"/>
              <a:gd name="connsiteX7" fmla="*/ 4326257 w 6004560"/>
              <a:gd name="connsiteY7" fmla="*/ 282445 h 2306599"/>
              <a:gd name="connsiteX8" fmla="*/ 4633913 w 6004560"/>
              <a:gd name="connsiteY8" fmla="*/ 149898 h 2306599"/>
              <a:gd name="connsiteX9" fmla="*/ 5399723 w 6004560"/>
              <a:gd name="connsiteY9" fmla="*/ 378148 h 2306599"/>
              <a:gd name="connsiteX10" fmla="*/ 5680710 w 6004560"/>
              <a:gd name="connsiteY10" fmla="*/ 809163 h 2306599"/>
              <a:gd name="connsiteX11" fmla="*/ 6004560 w 6004560"/>
              <a:gd name="connsiteY11" fmla="*/ 1277899 h 2306599"/>
              <a:gd name="connsiteX0" fmla="*/ 0 w 6004560"/>
              <a:gd name="connsiteY0" fmla="*/ 2306599 h 2306599"/>
              <a:gd name="connsiteX1" fmla="*/ 705802 w 6004560"/>
              <a:gd name="connsiteY1" fmla="*/ 2150420 h 2306599"/>
              <a:gd name="connsiteX2" fmla="*/ 1375410 w 6004560"/>
              <a:gd name="connsiteY2" fmla="*/ 1739919 h 2306599"/>
              <a:gd name="connsiteX3" fmla="*/ 1816418 w 6004560"/>
              <a:gd name="connsiteY3" fmla="*/ 1170606 h 2306599"/>
              <a:gd name="connsiteX4" fmla="*/ 2499360 w 6004560"/>
              <a:gd name="connsiteY4" fmla="*/ 266170 h 2306599"/>
              <a:gd name="connsiteX5" fmla="*/ 3486150 w 6004560"/>
              <a:gd name="connsiteY5" fmla="*/ 2976 h 2306599"/>
              <a:gd name="connsiteX6" fmla="*/ 4066223 w 6004560"/>
              <a:gd name="connsiteY6" fmla="*/ 109487 h 2306599"/>
              <a:gd name="connsiteX7" fmla="*/ 4326257 w 6004560"/>
              <a:gd name="connsiteY7" fmla="*/ 282445 h 2306599"/>
              <a:gd name="connsiteX8" fmla="*/ 4633913 w 6004560"/>
              <a:gd name="connsiteY8" fmla="*/ 149898 h 2306599"/>
              <a:gd name="connsiteX9" fmla="*/ 5399723 w 6004560"/>
              <a:gd name="connsiteY9" fmla="*/ 378148 h 2306599"/>
              <a:gd name="connsiteX10" fmla="*/ 5680710 w 6004560"/>
              <a:gd name="connsiteY10" fmla="*/ 809163 h 2306599"/>
              <a:gd name="connsiteX11" fmla="*/ 6004560 w 6004560"/>
              <a:gd name="connsiteY11" fmla="*/ 1277899 h 2306599"/>
              <a:gd name="connsiteX0" fmla="*/ 0 w 6004560"/>
              <a:gd name="connsiteY0" fmla="*/ 2306599 h 2306599"/>
              <a:gd name="connsiteX1" fmla="*/ 705802 w 6004560"/>
              <a:gd name="connsiteY1" fmla="*/ 2150420 h 2306599"/>
              <a:gd name="connsiteX2" fmla="*/ 1375410 w 6004560"/>
              <a:gd name="connsiteY2" fmla="*/ 1739919 h 2306599"/>
              <a:gd name="connsiteX3" fmla="*/ 1816418 w 6004560"/>
              <a:gd name="connsiteY3" fmla="*/ 1170606 h 2306599"/>
              <a:gd name="connsiteX4" fmla="*/ 2499360 w 6004560"/>
              <a:gd name="connsiteY4" fmla="*/ 266170 h 2306599"/>
              <a:gd name="connsiteX5" fmla="*/ 3486150 w 6004560"/>
              <a:gd name="connsiteY5" fmla="*/ 2976 h 2306599"/>
              <a:gd name="connsiteX6" fmla="*/ 4066223 w 6004560"/>
              <a:gd name="connsiteY6" fmla="*/ 109487 h 2306599"/>
              <a:gd name="connsiteX7" fmla="*/ 4326257 w 6004560"/>
              <a:gd name="connsiteY7" fmla="*/ 282445 h 2306599"/>
              <a:gd name="connsiteX8" fmla="*/ 4633913 w 6004560"/>
              <a:gd name="connsiteY8" fmla="*/ 149898 h 2306599"/>
              <a:gd name="connsiteX9" fmla="*/ 5399723 w 6004560"/>
              <a:gd name="connsiteY9" fmla="*/ 378148 h 2306599"/>
              <a:gd name="connsiteX10" fmla="*/ 5680710 w 6004560"/>
              <a:gd name="connsiteY10" fmla="*/ 809163 h 2306599"/>
              <a:gd name="connsiteX11" fmla="*/ 6004560 w 6004560"/>
              <a:gd name="connsiteY11" fmla="*/ 1277899 h 2306599"/>
              <a:gd name="connsiteX0" fmla="*/ 0 w 6004560"/>
              <a:gd name="connsiteY0" fmla="*/ 2306599 h 2306599"/>
              <a:gd name="connsiteX1" fmla="*/ 705802 w 6004560"/>
              <a:gd name="connsiteY1" fmla="*/ 2150420 h 2306599"/>
              <a:gd name="connsiteX2" fmla="*/ 1375410 w 6004560"/>
              <a:gd name="connsiteY2" fmla="*/ 1739919 h 2306599"/>
              <a:gd name="connsiteX3" fmla="*/ 1816418 w 6004560"/>
              <a:gd name="connsiteY3" fmla="*/ 1170606 h 2306599"/>
              <a:gd name="connsiteX4" fmla="*/ 2499360 w 6004560"/>
              <a:gd name="connsiteY4" fmla="*/ 266170 h 2306599"/>
              <a:gd name="connsiteX5" fmla="*/ 3486150 w 6004560"/>
              <a:gd name="connsiteY5" fmla="*/ 2976 h 2306599"/>
              <a:gd name="connsiteX6" fmla="*/ 4066223 w 6004560"/>
              <a:gd name="connsiteY6" fmla="*/ 109487 h 2306599"/>
              <a:gd name="connsiteX7" fmla="*/ 4326257 w 6004560"/>
              <a:gd name="connsiteY7" fmla="*/ 282445 h 2306599"/>
              <a:gd name="connsiteX8" fmla="*/ 4633913 w 6004560"/>
              <a:gd name="connsiteY8" fmla="*/ 149898 h 2306599"/>
              <a:gd name="connsiteX9" fmla="*/ 5399723 w 6004560"/>
              <a:gd name="connsiteY9" fmla="*/ 378148 h 2306599"/>
              <a:gd name="connsiteX10" fmla="*/ 5680710 w 6004560"/>
              <a:gd name="connsiteY10" fmla="*/ 809163 h 2306599"/>
              <a:gd name="connsiteX11" fmla="*/ 6004560 w 6004560"/>
              <a:gd name="connsiteY11" fmla="*/ 1277899 h 2306599"/>
              <a:gd name="connsiteX0" fmla="*/ 0 w 6004560"/>
              <a:gd name="connsiteY0" fmla="*/ 2306599 h 2306599"/>
              <a:gd name="connsiteX1" fmla="*/ 705802 w 6004560"/>
              <a:gd name="connsiteY1" fmla="*/ 2150420 h 2306599"/>
              <a:gd name="connsiteX2" fmla="*/ 1375410 w 6004560"/>
              <a:gd name="connsiteY2" fmla="*/ 1739919 h 2306599"/>
              <a:gd name="connsiteX3" fmla="*/ 1816418 w 6004560"/>
              <a:gd name="connsiteY3" fmla="*/ 1170606 h 2306599"/>
              <a:gd name="connsiteX4" fmla="*/ 2499360 w 6004560"/>
              <a:gd name="connsiteY4" fmla="*/ 266170 h 2306599"/>
              <a:gd name="connsiteX5" fmla="*/ 3486150 w 6004560"/>
              <a:gd name="connsiteY5" fmla="*/ 2976 h 2306599"/>
              <a:gd name="connsiteX6" fmla="*/ 4066223 w 6004560"/>
              <a:gd name="connsiteY6" fmla="*/ 109487 h 2306599"/>
              <a:gd name="connsiteX7" fmla="*/ 4326257 w 6004560"/>
              <a:gd name="connsiteY7" fmla="*/ 282445 h 2306599"/>
              <a:gd name="connsiteX8" fmla="*/ 4633913 w 6004560"/>
              <a:gd name="connsiteY8" fmla="*/ 149898 h 2306599"/>
              <a:gd name="connsiteX9" fmla="*/ 5399723 w 6004560"/>
              <a:gd name="connsiteY9" fmla="*/ 378148 h 2306599"/>
              <a:gd name="connsiteX10" fmla="*/ 5680710 w 6004560"/>
              <a:gd name="connsiteY10" fmla="*/ 809163 h 2306599"/>
              <a:gd name="connsiteX11" fmla="*/ 6004560 w 6004560"/>
              <a:gd name="connsiteY11" fmla="*/ 1277899 h 2306599"/>
              <a:gd name="connsiteX0" fmla="*/ 0 w 6004560"/>
              <a:gd name="connsiteY0" fmla="*/ 2306599 h 2306599"/>
              <a:gd name="connsiteX1" fmla="*/ 705802 w 6004560"/>
              <a:gd name="connsiteY1" fmla="*/ 2150420 h 2306599"/>
              <a:gd name="connsiteX2" fmla="*/ 1375410 w 6004560"/>
              <a:gd name="connsiteY2" fmla="*/ 1739919 h 2306599"/>
              <a:gd name="connsiteX3" fmla="*/ 1900238 w 6004560"/>
              <a:gd name="connsiteY3" fmla="*/ 1044011 h 2306599"/>
              <a:gd name="connsiteX4" fmla="*/ 2499360 w 6004560"/>
              <a:gd name="connsiteY4" fmla="*/ 266170 h 2306599"/>
              <a:gd name="connsiteX5" fmla="*/ 3486150 w 6004560"/>
              <a:gd name="connsiteY5" fmla="*/ 2976 h 2306599"/>
              <a:gd name="connsiteX6" fmla="*/ 4066223 w 6004560"/>
              <a:gd name="connsiteY6" fmla="*/ 109487 h 2306599"/>
              <a:gd name="connsiteX7" fmla="*/ 4326257 w 6004560"/>
              <a:gd name="connsiteY7" fmla="*/ 282445 h 2306599"/>
              <a:gd name="connsiteX8" fmla="*/ 4633913 w 6004560"/>
              <a:gd name="connsiteY8" fmla="*/ 149898 h 2306599"/>
              <a:gd name="connsiteX9" fmla="*/ 5399723 w 6004560"/>
              <a:gd name="connsiteY9" fmla="*/ 378148 h 2306599"/>
              <a:gd name="connsiteX10" fmla="*/ 5680710 w 6004560"/>
              <a:gd name="connsiteY10" fmla="*/ 809163 h 2306599"/>
              <a:gd name="connsiteX11" fmla="*/ 6004560 w 6004560"/>
              <a:gd name="connsiteY11" fmla="*/ 1277899 h 2306599"/>
              <a:gd name="connsiteX0" fmla="*/ 0 w 6004560"/>
              <a:gd name="connsiteY0" fmla="*/ 2306599 h 2306599"/>
              <a:gd name="connsiteX1" fmla="*/ 705802 w 6004560"/>
              <a:gd name="connsiteY1" fmla="*/ 2150420 h 2306599"/>
              <a:gd name="connsiteX2" fmla="*/ 1375410 w 6004560"/>
              <a:gd name="connsiteY2" fmla="*/ 1739919 h 2306599"/>
              <a:gd name="connsiteX3" fmla="*/ 1945958 w 6004560"/>
              <a:gd name="connsiteY3" fmla="*/ 956977 h 2306599"/>
              <a:gd name="connsiteX4" fmla="*/ 2499360 w 6004560"/>
              <a:gd name="connsiteY4" fmla="*/ 266170 h 2306599"/>
              <a:gd name="connsiteX5" fmla="*/ 3486150 w 6004560"/>
              <a:gd name="connsiteY5" fmla="*/ 2976 h 2306599"/>
              <a:gd name="connsiteX6" fmla="*/ 4066223 w 6004560"/>
              <a:gd name="connsiteY6" fmla="*/ 109487 h 2306599"/>
              <a:gd name="connsiteX7" fmla="*/ 4326257 w 6004560"/>
              <a:gd name="connsiteY7" fmla="*/ 282445 h 2306599"/>
              <a:gd name="connsiteX8" fmla="*/ 4633913 w 6004560"/>
              <a:gd name="connsiteY8" fmla="*/ 149898 h 2306599"/>
              <a:gd name="connsiteX9" fmla="*/ 5399723 w 6004560"/>
              <a:gd name="connsiteY9" fmla="*/ 378148 h 2306599"/>
              <a:gd name="connsiteX10" fmla="*/ 5680710 w 6004560"/>
              <a:gd name="connsiteY10" fmla="*/ 809163 h 2306599"/>
              <a:gd name="connsiteX11" fmla="*/ 6004560 w 6004560"/>
              <a:gd name="connsiteY11" fmla="*/ 1277899 h 2306599"/>
              <a:gd name="connsiteX0" fmla="*/ 0 w 6004560"/>
              <a:gd name="connsiteY0" fmla="*/ 2306599 h 2306599"/>
              <a:gd name="connsiteX1" fmla="*/ 705802 w 6004560"/>
              <a:gd name="connsiteY1" fmla="*/ 2150420 h 2306599"/>
              <a:gd name="connsiteX2" fmla="*/ 1375410 w 6004560"/>
              <a:gd name="connsiteY2" fmla="*/ 1739919 h 2306599"/>
              <a:gd name="connsiteX3" fmla="*/ 1945958 w 6004560"/>
              <a:gd name="connsiteY3" fmla="*/ 956977 h 2306599"/>
              <a:gd name="connsiteX4" fmla="*/ 2499360 w 6004560"/>
              <a:gd name="connsiteY4" fmla="*/ 266170 h 2306599"/>
              <a:gd name="connsiteX5" fmla="*/ 3486150 w 6004560"/>
              <a:gd name="connsiteY5" fmla="*/ 2976 h 2306599"/>
              <a:gd name="connsiteX6" fmla="*/ 4066223 w 6004560"/>
              <a:gd name="connsiteY6" fmla="*/ 109487 h 2306599"/>
              <a:gd name="connsiteX7" fmla="*/ 4326257 w 6004560"/>
              <a:gd name="connsiteY7" fmla="*/ 282445 h 2306599"/>
              <a:gd name="connsiteX8" fmla="*/ 4633913 w 6004560"/>
              <a:gd name="connsiteY8" fmla="*/ 149898 h 2306599"/>
              <a:gd name="connsiteX9" fmla="*/ 5399723 w 6004560"/>
              <a:gd name="connsiteY9" fmla="*/ 378148 h 2306599"/>
              <a:gd name="connsiteX10" fmla="*/ 5680710 w 6004560"/>
              <a:gd name="connsiteY10" fmla="*/ 809163 h 2306599"/>
              <a:gd name="connsiteX11" fmla="*/ 6004560 w 6004560"/>
              <a:gd name="connsiteY11" fmla="*/ 1277899 h 2306599"/>
              <a:gd name="connsiteX0" fmla="*/ 0 w 6004560"/>
              <a:gd name="connsiteY0" fmla="*/ 2306599 h 2306599"/>
              <a:gd name="connsiteX1" fmla="*/ 705802 w 6004560"/>
              <a:gd name="connsiteY1" fmla="*/ 2150420 h 2306599"/>
              <a:gd name="connsiteX2" fmla="*/ 1375410 w 6004560"/>
              <a:gd name="connsiteY2" fmla="*/ 1739919 h 2306599"/>
              <a:gd name="connsiteX3" fmla="*/ 1945958 w 6004560"/>
              <a:gd name="connsiteY3" fmla="*/ 956977 h 2306599"/>
              <a:gd name="connsiteX4" fmla="*/ 2499360 w 6004560"/>
              <a:gd name="connsiteY4" fmla="*/ 266170 h 2306599"/>
              <a:gd name="connsiteX5" fmla="*/ 3486150 w 6004560"/>
              <a:gd name="connsiteY5" fmla="*/ 2976 h 2306599"/>
              <a:gd name="connsiteX6" fmla="*/ 4066223 w 6004560"/>
              <a:gd name="connsiteY6" fmla="*/ 109487 h 2306599"/>
              <a:gd name="connsiteX7" fmla="*/ 4326257 w 6004560"/>
              <a:gd name="connsiteY7" fmla="*/ 282445 h 2306599"/>
              <a:gd name="connsiteX8" fmla="*/ 4633913 w 6004560"/>
              <a:gd name="connsiteY8" fmla="*/ 149898 h 2306599"/>
              <a:gd name="connsiteX9" fmla="*/ 5399723 w 6004560"/>
              <a:gd name="connsiteY9" fmla="*/ 378148 h 2306599"/>
              <a:gd name="connsiteX10" fmla="*/ 5680710 w 6004560"/>
              <a:gd name="connsiteY10" fmla="*/ 809163 h 2306599"/>
              <a:gd name="connsiteX11" fmla="*/ 6004560 w 6004560"/>
              <a:gd name="connsiteY11" fmla="*/ 1277899 h 2306599"/>
              <a:gd name="connsiteX0" fmla="*/ 0 w 6004560"/>
              <a:gd name="connsiteY0" fmla="*/ 2315380 h 2315380"/>
              <a:gd name="connsiteX1" fmla="*/ 705802 w 6004560"/>
              <a:gd name="connsiteY1" fmla="*/ 2159201 h 2315380"/>
              <a:gd name="connsiteX2" fmla="*/ 1375410 w 6004560"/>
              <a:gd name="connsiteY2" fmla="*/ 1748700 h 2315380"/>
              <a:gd name="connsiteX3" fmla="*/ 1945958 w 6004560"/>
              <a:gd name="connsiteY3" fmla="*/ 965758 h 2315380"/>
              <a:gd name="connsiteX4" fmla="*/ 2499360 w 6004560"/>
              <a:gd name="connsiteY4" fmla="*/ 401546 h 2315380"/>
              <a:gd name="connsiteX5" fmla="*/ 3486150 w 6004560"/>
              <a:gd name="connsiteY5" fmla="*/ 11757 h 2315380"/>
              <a:gd name="connsiteX6" fmla="*/ 4066223 w 6004560"/>
              <a:gd name="connsiteY6" fmla="*/ 118268 h 2315380"/>
              <a:gd name="connsiteX7" fmla="*/ 4326257 w 6004560"/>
              <a:gd name="connsiteY7" fmla="*/ 291226 h 2315380"/>
              <a:gd name="connsiteX8" fmla="*/ 4633913 w 6004560"/>
              <a:gd name="connsiteY8" fmla="*/ 158679 h 2315380"/>
              <a:gd name="connsiteX9" fmla="*/ 5399723 w 6004560"/>
              <a:gd name="connsiteY9" fmla="*/ 386929 h 2315380"/>
              <a:gd name="connsiteX10" fmla="*/ 5680710 w 6004560"/>
              <a:gd name="connsiteY10" fmla="*/ 817944 h 2315380"/>
              <a:gd name="connsiteX11" fmla="*/ 6004560 w 6004560"/>
              <a:gd name="connsiteY11" fmla="*/ 1286680 h 2315380"/>
              <a:gd name="connsiteX0" fmla="*/ 0 w 6004560"/>
              <a:gd name="connsiteY0" fmla="*/ 2315380 h 2315380"/>
              <a:gd name="connsiteX1" fmla="*/ 705802 w 6004560"/>
              <a:gd name="connsiteY1" fmla="*/ 2159201 h 2315380"/>
              <a:gd name="connsiteX2" fmla="*/ 1375410 w 6004560"/>
              <a:gd name="connsiteY2" fmla="*/ 1748700 h 2315380"/>
              <a:gd name="connsiteX3" fmla="*/ 1945958 w 6004560"/>
              <a:gd name="connsiteY3" fmla="*/ 965758 h 2315380"/>
              <a:gd name="connsiteX4" fmla="*/ 2499360 w 6004560"/>
              <a:gd name="connsiteY4" fmla="*/ 401546 h 2315380"/>
              <a:gd name="connsiteX5" fmla="*/ 3486150 w 6004560"/>
              <a:gd name="connsiteY5" fmla="*/ 11757 h 2315380"/>
              <a:gd name="connsiteX6" fmla="*/ 4066223 w 6004560"/>
              <a:gd name="connsiteY6" fmla="*/ 118268 h 2315380"/>
              <a:gd name="connsiteX7" fmla="*/ 4326257 w 6004560"/>
              <a:gd name="connsiteY7" fmla="*/ 291226 h 2315380"/>
              <a:gd name="connsiteX8" fmla="*/ 4633913 w 6004560"/>
              <a:gd name="connsiteY8" fmla="*/ 158679 h 2315380"/>
              <a:gd name="connsiteX9" fmla="*/ 5399723 w 6004560"/>
              <a:gd name="connsiteY9" fmla="*/ 386929 h 2315380"/>
              <a:gd name="connsiteX10" fmla="*/ 5680710 w 6004560"/>
              <a:gd name="connsiteY10" fmla="*/ 817944 h 2315380"/>
              <a:gd name="connsiteX11" fmla="*/ 6004560 w 6004560"/>
              <a:gd name="connsiteY11" fmla="*/ 1286680 h 2315380"/>
              <a:gd name="connsiteX0" fmla="*/ 0 w 6004560"/>
              <a:gd name="connsiteY0" fmla="*/ 2315380 h 2315380"/>
              <a:gd name="connsiteX1" fmla="*/ 705802 w 6004560"/>
              <a:gd name="connsiteY1" fmla="*/ 2159201 h 2315380"/>
              <a:gd name="connsiteX2" fmla="*/ 1375410 w 6004560"/>
              <a:gd name="connsiteY2" fmla="*/ 1748700 h 2315380"/>
              <a:gd name="connsiteX3" fmla="*/ 1976438 w 6004560"/>
              <a:gd name="connsiteY3" fmla="*/ 1052792 h 2315380"/>
              <a:gd name="connsiteX4" fmla="*/ 2499360 w 6004560"/>
              <a:gd name="connsiteY4" fmla="*/ 401546 h 2315380"/>
              <a:gd name="connsiteX5" fmla="*/ 3486150 w 6004560"/>
              <a:gd name="connsiteY5" fmla="*/ 11757 h 2315380"/>
              <a:gd name="connsiteX6" fmla="*/ 4066223 w 6004560"/>
              <a:gd name="connsiteY6" fmla="*/ 118268 h 2315380"/>
              <a:gd name="connsiteX7" fmla="*/ 4326257 w 6004560"/>
              <a:gd name="connsiteY7" fmla="*/ 291226 h 2315380"/>
              <a:gd name="connsiteX8" fmla="*/ 4633913 w 6004560"/>
              <a:gd name="connsiteY8" fmla="*/ 158679 h 2315380"/>
              <a:gd name="connsiteX9" fmla="*/ 5399723 w 6004560"/>
              <a:gd name="connsiteY9" fmla="*/ 386929 h 2315380"/>
              <a:gd name="connsiteX10" fmla="*/ 5680710 w 6004560"/>
              <a:gd name="connsiteY10" fmla="*/ 817944 h 2315380"/>
              <a:gd name="connsiteX11" fmla="*/ 6004560 w 6004560"/>
              <a:gd name="connsiteY11" fmla="*/ 1286680 h 2315380"/>
              <a:gd name="connsiteX0" fmla="*/ 0 w 6004560"/>
              <a:gd name="connsiteY0" fmla="*/ 2315380 h 2315380"/>
              <a:gd name="connsiteX1" fmla="*/ 705802 w 6004560"/>
              <a:gd name="connsiteY1" fmla="*/ 2159201 h 2315380"/>
              <a:gd name="connsiteX2" fmla="*/ 1375410 w 6004560"/>
              <a:gd name="connsiteY2" fmla="*/ 1748700 h 2315380"/>
              <a:gd name="connsiteX3" fmla="*/ 1976438 w 6004560"/>
              <a:gd name="connsiteY3" fmla="*/ 1052792 h 2315380"/>
              <a:gd name="connsiteX4" fmla="*/ 2499360 w 6004560"/>
              <a:gd name="connsiteY4" fmla="*/ 401546 h 2315380"/>
              <a:gd name="connsiteX5" fmla="*/ 3211830 w 6004560"/>
              <a:gd name="connsiteY5" fmla="*/ 11757 h 2315380"/>
              <a:gd name="connsiteX6" fmla="*/ 4066223 w 6004560"/>
              <a:gd name="connsiteY6" fmla="*/ 118268 h 2315380"/>
              <a:gd name="connsiteX7" fmla="*/ 4326257 w 6004560"/>
              <a:gd name="connsiteY7" fmla="*/ 291226 h 2315380"/>
              <a:gd name="connsiteX8" fmla="*/ 4633913 w 6004560"/>
              <a:gd name="connsiteY8" fmla="*/ 158679 h 2315380"/>
              <a:gd name="connsiteX9" fmla="*/ 5399723 w 6004560"/>
              <a:gd name="connsiteY9" fmla="*/ 386929 h 2315380"/>
              <a:gd name="connsiteX10" fmla="*/ 5680710 w 6004560"/>
              <a:gd name="connsiteY10" fmla="*/ 817944 h 2315380"/>
              <a:gd name="connsiteX11" fmla="*/ 6004560 w 6004560"/>
              <a:gd name="connsiteY11" fmla="*/ 1286680 h 2315380"/>
              <a:gd name="connsiteX0" fmla="*/ 0 w 6004560"/>
              <a:gd name="connsiteY0" fmla="*/ 2304704 h 2304704"/>
              <a:gd name="connsiteX1" fmla="*/ 705802 w 6004560"/>
              <a:gd name="connsiteY1" fmla="*/ 2148525 h 2304704"/>
              <a:gd name="connsiteX2" fmla="*/ 1375410 w 6004560"/>
              <a:gd name="connsiteY2" fmla="*/ 1738024 h 2304704"/>
              <a:gd name="connsiteX3" fmla="*/ 1976438 w 6004560"/>
              <a:gd name="connsiteY3" fmla="*/ 1042116 h 2304704"/>
              <a:gd name="connsiteX4" fmla="*/ 2857500 w 6004560"/>
              <a:gd name="connsiteY4" fmla="*/ 137680 h 2304704"/>
              <a:gd name="connsiteX5" fmla="*/ 3211830 w 6004560"/>
              <a:gd name="connsiteY5" fmla="*/ 1081 h 2304704"/>
              <a:gd name="connsiteX6" fmla="*/ 4066223 w 6004560"/>
              <a:gd name="connsiteY6" fmla="*/ 107592 h 2304704"/>
              <a:gd name="connsiteX7" fmla="*/ 4326257 w 6004560"/>
              <a:gd name="connsiteY7" fmla="*/ 280550 h 2304704"/>
              <a:gd name="connsiteX8" fmla="*/ 4633913 w 6004560"/>
              <a:gd name="connsiteY8" fmla="*/ 148003 h 2304704"/>
              <a:gd name="connsiteX9" fmla="*/ 5399723 w 6004560"/>
              <a:gd name="connsiteY9" fmla="*/ 376253 h 2304704"/>
              <a:gd name="connsiteX10" fmla="*/ 5680710 w 6004560"/>
              <a:gd name="connsiteY10" fmla="*/ 807268 h 2304704"/>
              <a:gd name="connsiteX11" fmla="*/ 6004560 w 6004560"/>
              <a:gd name="connsiteY11" fmla="*/ 1276004 h 2304704"/>
              <a:gd name="connsiteX0" fmla="*/ 0 w 6004560"/>
              <a:gd name="connsiteY0" fmla="*/ 2303897 h 2303897"/>
              <a:gd name="connsiteX1" fmla="*/ 705802 w 6004560"/>
              <a:gd name="connsiteY1" fmla="*/ 2147718 h 2303897"/>
              <a:gd name="connsiteX2" fmla="*/ 1375410 w 6004560"/>
              <a:gd name="connsiteY2" fmla="*/ 1737217 h 2303897"/>
              <a:gd name="connsiteX3" fmla="*/ 1976438 w 6004560"/>
              <a:gd name="connsiteY3" fmla="*/ 1041309 h 2303897"/>
              <a:gd name="connsiteX4" fmla="*/ 2857500 w 6004560"/>
              <a:gd name="connsiteY4" fmla="*/ 136873 h 2303897"/>
              <a:gd name="connsiteX5" fmla="*/ 3211830 w 6004560"/>
              <a:gd name="connsiteY5" fmla="*/ 274 h 2303897"/>
              <a:gd name="connsiteX6" fmla="*/ 4066223 w 6004560"/>
              <a:gd name="connsiteY6" fmla="*/ 106785 h 2303897"/>
              <a:gd name="connsiteX7" fmla="*/ 4326257 w 6004560"/>
              <a:gd name="connsiteY7" fmla="*/ 279743 h 2303897"/>
              <a:gd name="connsiteX8" fmla="*/ 4633913 w 6004560"/>
              <a:gd name="connsiteY8" fmla="*/ 147196 h 2303897"/>
              <a:gd name="connsiteX9" fmla="*/ 5399723 w 6004560"/>
              <a:gd name="connsiteY9" fmla="*/ 375446 h 2303897"/>
              <a:gd name="connsiteX10" fmla="*/ 5680710 w 6004560"/>
              <a:gd name="connsiteY10" fmla="*/ 806461 h 2303897"/>
              <a:gd name="connsiteX11" fmla="*/ 6004560 w 6004560"/>
              <a:gd name="connsiteY11" fmla="*/ 1275197 h 2303897"/>
              <a:gd name="connsiteX0" fmla="*/ 0 w 6004560"/>
              <a:gd name="connsiteY0" fmla="*/ 2304703 h 2304703"/>
              <a:gd name="connsiteX1" fmla="*/ 705802 w 6004560"/>
              <a:gd name="connsiteY1" fmla="*/ 2148524 h 2304703"/>
              <a:gd name="connsiteX2" fmla="*/ 1375410 w 6004560"/>
              <a:gd name="connsiteY2" fmla="*/ 1738023 h 2304703"/>
              <a:gd name="connsiteX3" fmla="*/ 1976438 w 6004560"/>
              <a:gd name="connsiteY3" fmla="*/ 1042115 h 2304703"/>
              <a:gd name="connsiteX4" fmla="*/ 2857500 w 6004560"/>
              <a:gd name="connsiteY4" fmla="*/ 137679 h 2304703"/>
              <a:gd name="connsiteX5" fmla="*/ 3409950 w 6004560"/>
              <a:gd name="connsiteY5" fmla="*/ 1080 h 2304703"/>
              <a:gd name="connsiteX6" fmla="*/ 4066223 w 6004560"/>
              <a:gd name="connsiteY6" fmla="*/ 107591 h 2304703"/>
              <a:gd name="connsiteX7" fmla="*/ 4326257 w 6004560"/>
              <a:gd name="connsiteY7" fmla="*/ 280549 h 2304703"/>
              <a:gd name="connsiteX8" fmla="*/ 4633913 w 6004560"/>
              <a:gd name="connsiteY8" fmla="*/ 148002 h 2304703"/>
              <a:gd name="connsiteX9" fmla="*/ 5399723 w 6004560"/>
              <a:gd name="connsiteY9" fmla="*/ 376252 h 2304703"/>
              <a:gd name="connsiteX10" fmla="*/ 5680710 w 6004560"/>
              <a:gd name="connsiteY10" fmla="*/ 807267 h 2304703"/>
              <a:gd name="connsiteX11" fmla="*/ 6004560 w 6004560"/>
              <a:gd name="connsiteY11" fmla="*/ 1276003 h 2304703"/>
              <a:gd name="connsiteX0" fmla="*/ 0 w 6004560"/>
              <a:gd name="connsiteY0" fmla="*/ 2306992 h 2306992"/>
              <a:gd name="connsiteX1" fmla="*/ 705802 w 6004560"/>
              <a:gd name="connsiteY1" fmla="*/ 2150813 h 2306992"/>
              <a:gd name="connsiteX2" fmla="*/ 1375410 w 6004560"/>
              <a:gd name="connsiteY2" fmla="*/ 1740312 h 2306992"/>
              <a:gd name="connsiteX3" fmla="*/ 1976438 w 6004560"/>
              <a:gd name="connsiteY3" fmla="*/ 1044404 h 2306992"/>
              <a:gd name="connsiteX4" fmla="*/ 2857500 w 6004560"/>
              <a:gd name="connsiteY4" fmla="*/ 139968 h 2306992"/>
              <a:gd name="connsiteX5" fmla="*/ 3409950 w 6004560"/>
              <a:gd name="connsiteY5" fmla="*/ 3369 h 2306992"/>
              <a:gd name="connsiteX6" fmla="*/ 4066223 w 6004560"/>
              <a:gd name="connsiteY6" fmla="*/ 109880 h 2306992"/>
              <a:gd name="connsiteX7" fmla="*/ 4326257 w 6004560"/>
              <a:gd name="connsiteY7" fmla="*/ 282838 h 2306992"/>
              <a:gd name="connsiteX8" fmla="*/ 4633913 w 6004560"/>
              <a:gd name="connsiteY8" fmla="*/ 150291 h 2306992"/>
              <a:gd name="connsiteX9" fmla="*/ 5399723 w 6004560"/>
              <a:gd name="connsiteY9" fmla="*/ 378541 h 2306992"/>
              <a:gd name="connsiteX10" fmla="*/ 5680710 w 6004560"/>
              <a:gd name="connsiteY10" fmla="*/ 809556 h 2306992"/>
              <a:gd name="connsiteX11" fmla="*/ 6004560 w 6004560"/>
              <a:gd name="connsiteY11" fmla="*/ 1278292 h 2306992"/>
              <a:gd name="connsiteX0" fmla="*/ 0 w 6004560"/>
              <a:gd name="connsiteY0" fmla="*/ 2306992 h 2306992"/>
              <a:gd name="connsiteX1" fmla="*/ 705802 w 6004560"/>
              <a:gd name="connsiteY1" fmla="*/ 2150813 h 2306992"/>
              <a:gd name="connsiteX2" fmla="*/ 1375410 w 6004560"/>
              <a:gd name="connsiteY2" fmla="*/ 1740312 h 2306992"/>
              <a:gd name="connsiteX3" fmla="*/ 2205038 w 6004560"/>
              <a:gd name="connsiteY3" fmla="*/ 949458 h 2306992"/>
              <a:gd name="connsiteX4" fmla="*/ 2857500 w 6004560"/>
              <a:gd name="connsiteY4" fmla="*/ 139968 h 2306992"/>
              <a:gd name="connsiteX5" fmla="*/ 3409950 w 6004560"/>
              <a:gd name="connsiteY5" fmla="*/ 3369 h 2306992"/>
              <a:gd name="connsiteX6" fmla="*/ 4066223 w 6004560"/>
              <a:gd name="connsiteY6" fmla="*/ 109880 h 2306992"/>
              <a:gd name="connsiteX7" fmla="*/ 4326257 w 6004560"/>
              <a:gd name="connsiteY7" fmla="*/ 282838 h 2306992"/>
              <a:gd name="connsiteX8" fmla="*/ 4633913 w 6004560"/>
              <a:gd name="connsiteY8" fmla="*/ 150291 h 2306992"/>
              <a:gd name="connsiteX9" fmla="*/ 5399723 w 6004560"/>
              <a:gd name="connsiteY9" fmla="*/ 378541 h 2306992"/>
              <a:gd name="connsiteX10" fmla="*/ 5680710 w 6004560"/>
              <a:gd name="connsiteY10" fmla="*/ 809556 h 2306992"/>
              <a:gd name="connsiteX11" fmla="*/ 6004560 w 6004560"/>
              <a:gd name="connsiteY11" fmla="*/ 1278292 h 2306992"/>
              <a:gd name="connsiteX0" fmla="*/ 0 w 6004560"/>
              <a:gd name="connsiteY0" fmla="*/ 2306992 h 2306992"/>
              <a:gd name="connsiteX1" fmla="*/ 705802 w 6004560"/>
              <a:gd name="connsiteY1" fmla="*/ 2150813 h 2306992"/>
              <a:gd name="connsiteX2" fmla="*/ 1375410 w 6004560"/>
              <a:gd name="connsiteY2" fmla="*/ 1740312 h 2306992"/>
              <a:gd name="connsiteX3" fmla="*/ 2205038 w 6004560"/>
              <a:gd name="connsiteY3" fmla="*/ 949458 h 2306992"/>
              <a:gd name="connsiteX4" fmla="*/ 2857500 w 6004560"/>
              <a:gd name="connsiteY4" fmla="*/ 139968 h 2306992"/>
              <a:gd name="connsiteX5" fmla="*/ 3409950 w 6004560"/>
              <a:gd name="connsiteY5" fmla="*/ 3369 h 2306992"/>
              <a:gd name="connsiteX6" fmla="*/ 4066223 w 6004560"/>
              <a:gd name="connsiteY6" fmla="*/ 109880 h 2306992"/>
              <a:gd name="connsiteX7" fmla="*/ 4326257 w 6004560"/>
              <a:gd name="connsiteY7" fmla="*/ 282838 h 2306992"/>
              <a:gd name="connsiteX8" fmla="*/ 4633913 w 6004560"/>
              <a:gd name="connsiteY8" fmla="*/ 150291 h 2306992"/>
              <a:gd name="connsiteX9" fmla="*/ 5399723 w 6004560"/>
              <a:gd name="connsiteY9" fmla="*/ 378541 h 2306992"/>
              <a:gd name="connsiteX10" fmla="*/ 5680710 w 6004560"/>
              <a:gd name="connsiteY10" fmla="*/ 809556 h 2306992"/>
              <a:gd name="connsiteX11" fmla="*/ 6004560 w 6004560"/>
              <a:gd name="connsiteY11" fmla="*/ 1278292 h 2306992"/>
              <a:gd name="connsiteX0" fmla="*/ 0 w 6004560"/>
              <a:gd name="connsiteY0" fmla="*/ 2306992 h 2306992"/>
              <a:gd name="connsiteX1" fmla="*/ 705802 w 6004560"/>
              <a:gd name="connsiteY1" fmla="*/ 2150813 h 2306992"/>
              <a:gd name="connsiteX2" fmla="*/ 1375410 w 6004560"/>
              <a:gd name="connsiteY2" fmla="*/ 1740312 h 2306992"/>
              <a:gd name="connsiteX3" fmla="*/ 2205038 w 6004560"/>
              <a:gd name="connsiteY3" fmla="*/ 949458 h 2306992"/>
              <a:gd name="connsiteX4" fmla="*/ 2857500 w 6004560"/>
              <a:gd name="connsiteY4" fmla="*/ 139968 h 2306992"/>
              <a:gd name="connsiteX5" fmla="*/ 3409950 w 6004560"/>
              <a:gd name="connsiteY5" fmla="*/ 3369 h 2306992"/>
              <a:gd name="connsiteX6" fmla="*/ 4066223 w 6004560"/>
              <a:gd name="connsiteY6" fmla="*/ 109880 h 2306992"/>
              <a:gd name="connsiteX7" fmla="*/ 4326257 w 6004560"/>
              <a:gd name="connsiteY7" fmla="*/ 282838 h 2306992"/>
              <a:gd name="connsiteX8" fmla="*/ 4633913 w 6004560"/>
              <a:gd name="connsiteY8" fmla="*/ 150291 h 2306992"/>
              <a:gd name="connsiteX9" fmla="*/ 5399723 w 6004560"/>
              <a:gd name="connsiteY9" fmla="*/ 378541 h 2306992"/>
              <a:gd name="connsiteX10" fmla="*/ 5680710 w 6004560"/>
              <a:gd name="connsiteY10" fmla="*/ 809556 h 2306992"/>
              <a:gd name="connsiteX11" fmla="*/ 6004560 w 6004560"/>
              <a:gd name="connsiteY11" fmla="*/ 1278292 h 2306992"/>
              <a:gd name="connsiteX0" fmla="*/ 0 w 6004560"/>
              <a:gd name="connsiteY0" fmla="*/ 2330161 h 2330161"/>
              <a:gd name="connsiteX1" fmla="*/ 705802 w 6004560"/>
              <a:gd name="connsiteY1" fmla="*/ 2173982 h 2330161"/>
              <a:gd name="connsiteX2" fmla="*/ 1375410 w 6004560"/>
              <a:gd name="connsiteY2" fmla="*/ 1763481 h 2330161"/>
              <a:gd name="connsiteX3" fmla="*/ 2205038 w 6004560"/>
              <a:gd name="connsiteY3" fmla="*/ 972627 h 2330161"/>
              <a:gd name="connsiteX4" fmla="*/ 2857500 w 6004560"/>
              <a:gd name="connsiteY4" fmla="*/ 163137 h 2330161"/>
              <a:gd name="connsiteX5" fmla="*/ 3409950 w 6004560"/>
              <a:gd name="connsiteY5" fmla="*/ 2802 h 2330161"/>
              <a:gd name="connsiteX6" fmla="*/ 4066223 w 6004560"/>
              <a:gd name="connsiteY6" fmla="*/ 133049 h 2330161"/>
              <a:gd name="connsiteX7" fmla="*/ 4326257 w 6004560"/>
              <a:gd name="connsiteY7" fmla="*/ 306007 h 2330161"/>
              <a:gd name="connsiteX8" fmla="*/ 4633913 w 6004560"/>
              <a:gd name="connsiteY8" fmla="*/ 173460 h 2330161"/>
              <a:gd name="connsiteX9" fmla="*/ 5399723 w 6004560"/>
              <a:gd name="connsiteY9" fmla="*/ 401710 h 2330161"/>
              <a:gd name="connsiteX10" fmla="*/ 5680710 w 6004560"/>
              <a:gd name="connsiteY10" fmla="*/ 832725 h 2330161"/>
              <a:gd name="connsiteX11" fmla="*/ 6004560 w 6004560"/>
              <a:gd name="connsiteY11" fmla="*/ 1301461 h 2330161"/>
              <a:gd name="connsiteX0" fmla="*/ 0 w 6004560"/>
              <a:gd name="connsiteY0" fmla="*/ 2327573 h 2327573"/>
              <a:gd name="connsiteX1" fmla="*/ 705802 w 6004560"/>
              <a:gd name="connsiteY1" fmla="*/ 2171394 h 2327573"/>
              <a:gd name="connsiteX2" fmla="*/ 1375410 w 6004560"/>
              <a:gd name="connsiteY2" fmla="*/ 1760893 h 2327573"/>
              <a:gd name="connsiteX3" fmla="*/ 2205038 w 6004560"/>
              <a:gd name="connsiteY3" fmla="*/ 970039 h 2327573"/>
              <a:gd name="connsiteX4" fmla="*/ 2857500 w 6004560"/>
              <a:gd name="connsiteY4" fmla="*/ 160549 h 2327573"/>
              <a:gd name="connsiteX5" fmla="*/ 3409950 w 6004560"/>
              <a:gd name="connsiteY5" fmla="*/ 214 h 2327573"/>
              <a:gd name="connsiteX6" fmla="*/ 4066223 w 6004560"/>
              <a:gd name="connsiteY6" fmla="*/ 130461 h 2327573"/>
              <a:gd name="connsiteX7" fmla="*/ 4326257 w 6004560"/>
              <a:gd name="connsiteY7" fmla="*/ 303419 h 2327573"/>
              <a:gd name="connsiteX8" fmla="*/ 4633913 w 6004560"/>
              <a:gd name="connsiteY8" fmla="*/ 170872 h 2327573"/>
              <a:gd name="connsiteX9" fmla="*/ 5399723 w 6004560"/>
              <a:gd name="connsiteY9" fmla="*/ 399122 h 2327573"/>
              <a:gd name="connsiteX10" fmla="*/ 5680710 w 6004560"/>
              <a:gd name="connsiteY10" fmla="*/ 830137 h 2327573"/>
              <a:gd name="connsiteX11" fmla="*/ 6004560 w 6004560"/>
              <a:gd name="connsiteY11" fmla="*/ 1298873 h 2327573"/>
              <a:gd name="connsiteX0" fmla="*/ 0 w 6004560"/>
              <a:gd name="connsiteY0" fmla="*/ 2327573 h 2327573"/>
              <a:gd name="connsiteX1" fmla="*/ 705802 w 6004560"/>
              <a:gd name="connsiteY1" fmla="*/ 2171394 h 2327573"/>
              <a:gd name="connsiteX2" fmla="*/ 1375410 w 6004560"/>
              <a:gd name="connsiteY2" fmla="*/ 1760893 h 2327573"/>
              <a:gd name="connsiteX3" fmla="*/ 2205038 w 6004560"/>
              <a:gd name="connsiteY3" fmla="*/ 970039 h 2327573"/>
              <a:gd name="connsiteX4" fmla="*/ 2857500 w 6004560"/>
              <a:gd name="connsiteY4" fmla="*/ 160549 h 2327573"/>
              <a:gd name="connsiteX5" fmla="*/ 3409950 w 6004560"/>
              <a:gd name="connsiteY5" fmla="*/ 214 h 2327573"/>
              <a:gd name="connsiteX6" fmla="*/ 4066223 w 6004560"/>
              <a:gd name="connsiteY6" fmla="*/ 130461 h 2327573"/>
              <a:gd name="connsiteX7" fmla="*/ 4326257 w 6004560"/>
              <a:gd name="connsiteY7" fmla="*/ 303419 h 2327573"/>
              <a:gd name="connsiteX8" fmla="*/ 4633913 w 6004560"/>
              <a:gd name="connsiteY8" fmla="*/ 170872 h 2327573"/>
              <a:gd name="connsiteX9" fmla="*/ 5399723 w 6004560"/>
              <a:gd name="connsiteY9" fmla="*/ 399122 h 2327573"/>
              <a:gd name="connsiteX10" fmla="*/ 5680710 w 6004560"/>
              <a:gd name="connsiteY10" fmla="*/ 830137 h 2327573"/>
              <a:gd name="connsiteX11" fmla="*/ 6004560 w 6004560"/>
              <a:gd name="connsiteY11" fmla="*/ 1298873 h 2327573"/>
              <a:gd name="connsiteX0" fmla="*/ 0 w 6004560"/>
              <a:gd name="connsiteY0" fmla="*/ 2343368 h 2343368"/>
              <a:gd name="connsiteX1" fmla="*/ 705802 w 6004560"/>
              <a:gd name="connsiteY1" fmla="*/ 2187189 h 2343368"/>
              <a:gd name="connsiteX2" fmla="*/ 1375410 w 6004560"/>
              <a:gd name="connsiteY2" fmla="*/ 1776688 h 2343368"/>
              <a:gd name="connsiteX3" fmla="*/ 2205038 w 6004560"/>
              <a:gd name="connsiteY3" fmla="*/ 985834 h 2343368"/>
              <a:gd name="connsiteX4" fmla="*/ 2857500 w 6004560"/>
              <a:gd name="connsiteY4" fmla="*/ 176344 h 2343368"/>
              <a:gd name="connsiteX5" fmla="*/ 3409950 w 6004560"/>
              <a:gd name="connsiteY5" fmla="*/ 185 h 2343368"/>
              <a:gd name="connsiteX6" fmla="*/ 4066223 w 6004560"/>
              <a:gd name="connsiteY6" fmla="*/ 146256 h 2343368"/>
              <a:gd name="connsiteX7" fmla="*/ 4326257 w 6004560"/>
              <a:gd name="connsiteY7" fmla="*/ 319214 h 2343368"/>
              <a:gd name="connsiteX8" fmla="*/ 4633913 w 6004560"/>
              <a:gd name="connsiteY8" fmla="*/ 186667 h 2343368"/>
              <a:gd name="connsiteX9" fmla="*/ 5399723 w 6004560"/>
              <a:gd name="connsiteY9" fmla="*/ 414917 h 2343368"/>
              <a:gd name="connsiteX10" fmla="*/ 5680710 w 6004560"/>
              <a:gd name="connsiteY10" fmla="*/ 845932 h 2343368"/>
              <a:gd name="connsiteX11" fmla="*/ 6004560 w 6004560"/>
              <a:gd name="connsiteY11" fmla="*/ 1314668 h 2343368"/>
              <a:gd name="connsiteX0" fmla="*/ 0 w 6004560"/>
              <a:gd name="connsiteY0" fmla="*/ 2343368 h 2343368"/>
              <a:gd name="connsiteX1" fmla="*/ 705802 w 6004560"/>
              <a:gd name="connsiteY1" fmla="*/ 2187189 h 2343368"/>
              <a:gd name="connsiteX2" fmla="*/ 1370256 w 6004560"/>
              <a:gd name="connsiteY2" fmla="*/ 1747017 h 2343368"/>
              <a:gd name="connsiteX3" fmla="*/ 2205038 w 6004560"/>
              <a:gd name="connsiteY3" fmla="*/ 985834 h 2343368"/>
              <a:gd name="connsiteX4" fmla="*/ 2857500 w 6004560"/>
              <a:gd name="connsiteY4" fmla="*/ 176344 h 2343368"/>
              <a:gd name="connsiteX5" fmla="*/ 3409950 w 6004560"/>
              <a:gd name="connsiteY5" fmla="*/ 185 h 2343368"/>
              <a:gd name="connsiteX6" fmla="*/ 4066223 w 6004560"/>
              <a:gd name="connsiteY6" fmla="*/ 146256 h 2343368"/>
              <a:gd name="connsiteX7" fmla="*/ 4326257 w 6004560"/>
              <a:gd name="connsiteY7" fmla="*/ 319214 h 2343368"/>
              <a:gd name="connsiteX8" fmla="*/ 4633913 w 6004560"/>
              <a:gd name="connsiteY8" fmla="*/ 186667 h 2343368"/>
              <a:gd name="connsiteX9" fmla="*/ 5399723 w 6004560"/>
              <a:gd name="connsiteY9" fmla="*/ 414917 h 2343368"/>
              <a:gd name="connsiteX10" fmla="*/ 5680710 w 6004560"/>
              <a:gd name="connsiteY10" fmla="*/ 845932 h 2343368"/>
              <a:gd name="connsiteX11" fmla="*/ 6004560 w 6004560"/>
              <a:gd name="connsiteY11" fmla="*/ 1314668 h 2343368"/>
              <a:gd name="connsiteX0" fmla="*/ 0 w 6004560"/>
              <a:gd name="connsiteY0" fmla="*/ 2343368 h 2343368"/>
              <a:gd name="connsiteX1" fmla="*/ 633632 w 6004560"/>
              <a:gd name="connsiteY1" fmla="*/ 2083342 h 2343368"/>
              <a:gd name="connsiteX2" fmla="*/ 1370256 w 6004560"/>
              <a:gd name="connsiteY2" fmla="*/ 1747017 h 2343368"/>
              <a:gd name="connsiteX3" fmla="*/ 2205038 w 6004560"/>
              <a:gd name="connsiteY3" fmla="*/ 985834 h 2343368"/>
              <a:gd name="connsiteX4" fmla="*/ 2857500 w 6004560"/>
              <a:gd name="connsiteY4" fmla="*/ 176344 h 2343368"/>
              <a:gd name="connsiteX5" fmla="*/ 3409950 w 6004560"/>
              <a:gd name="connsiteY5" fmla="*/ 185 h 2343368"/>
              <a:gd name="connsiteX6" fmla="*/ 4066223 w 6004560"/>
              <a:gd name="connsiteY6" fmla="*/ 146256 h 2343368"/>
              <a:gd name="connsiteX7" fmla="*/ 4326257 w 6004560"/>
              <a:gd name="connsiteY7" fmla="*/ 319214 h 2343368"/>
              <a:gd name="connsiteX8" fmla="*/ 4633913 w 6004560"/>
              <a:gd name="connsiteY8" fmla="*/ 186667 h 2343368"/>
              <a:gd name="connsiteX9" fmla="*/ 5399723 w 6004560"/>
              <a:gd name="connsiteY9" fmla="*/ 414917 h 2343368"/>
              <a:gd name="connsiteX10" fmla="*/ 5680710 w 6004560"/>
              <a:gd name="connsiteY10" fmla="*/ 845932 h 2343368"/>
              <a:gd name="connsiteX11" fmla="*/ 6004560 w 6004560"/>
              <a:gd name="connsiteY11" fmla="*/ 1314668 h 2343368"/>
              <a:gd name="connsiteX0" fmla="*/ 0 w 6004560"/>
              <a:gd name="connsiteY0" fmla="*/ 2343368 h 2343368"/>
              <a:gd name="connsiteX1" fmla="*/ 365571 w 6004560"/>
              <a:gd name="connsiteY1" fmla="*/ 2251476 h 2343368"/>
              <a:gd name="connsiteX2" fmla="*/ 1370256 w 6004560"/>
              <a:gd name="connsiteY2" fmla="*/ 1747017 h 2343368"/>
              <a:gd name="connsiteX3" fmla="*/ 2205038 w 6004560"/>
              <a:gd name="connsiteY3" fmla="*/ 985834 h 2343368"/>
              <a:gd name="connsiteX4" fmla="*/ 2857500 w 6004560"/>
              <a:gd name="connsiteY4" fmla="*/ 176344 h 2343368"/>
              <a:gd name="connsiteX5" fmla="*/ 3409950 w 6004560"/>
              <a:gd name="connsiteY5" fmla="*/ 185 h 2343368"/>
              <a:gd name="connsiteX6" fmla="*/ 4066223 w 6004560"/>
              <a:gd name="connsiteY6" fmla="*/ 146256 h 2343368"/>
              <a:gd name="connsiteX7" fmla="*/ 4326257 w 6004560"/>
              <a:gd name="connsiteY7" fmla="*/ 319214 h 2343368"/>
              <a:gd name="connsiteX8" fmla="*/ 4633913 w 6004560"/>
              <a:gd name="connsiteY8" fmla="*/ 186667 h 2343368"/>
              <a:gd name="connsiteX9" fmla="*/ 5399723 w 6004560"/>
              <a:gd name="connsiteY9" fmla="*/ 414917 h 2343368"/>
              <a:gd name="connsiteX10" fmla="*/ 5680710 w 6004560"/>
              <a:gd name="connsiteY10" fmla="*/ 845932 h 2343368"/>
              <a:gd name="connsiteX11" fmla="*/ 6004560 w 6004560"/>
              <a:gd name="connsiteY11" fmla="*/ 1314668 h 2343368"/>
              <a:gd name="connsiteX0" fmla="*/ 0 w 6004560"/>
              <a:gd name="connsiteY0" fmla="*/ 2343368 h 2343368"/>
              <a:gd name="connsiteX1" fmla="*/ 365571 w 6004560"/>
              <a:gd name="connsiteY1" fmla="*/ 2251476 h 2343368"/>
              <a:gd name="connsiteX2" fmla="*/ 1370256 w 6004560"/>
              <a:gd name="connsiteY2" fmla="*/ 1747017 h 2343368"/>
              <a:gd name="connsiteX3" fmla="*/ 2205038 w 6004560"/>
              <a:gd name="connsiteY3" fmla="*/ 985834 h 2343368"/>
              <a:gd name="connsiteX4" fmla="*/ 2857500 w 6004560"/>
              <a:gd name="connsiteY4" fmla="*/ 176344 h 2343368"/>
              <a:gd name="connsiteX5" fmla="*/ 3409950 w 6004560"/>
              <a:gd name="connsiteY5" fmla="*/ 185 h 2343368"/>
              <a:gd name="connsiteX6" fmla="*/ 4066223 w 6004560"/>
              <a:gd name="connsiteY6" fmla="*/ 146256 h 2343368"/>
              <a:gd name="connsiteX7" fmla="*/ 4326257 w 6004560"/>
              <a:gd name="connsiteY7" fmla="*/ 319214 h 2343368"/>
              <a:gd name="connsiteX8" fmla="*/ 4633913 w 6004560"/>
              <a:gd name="connsiteY8" fmla="*/ 186667 h 2343368"/>
              <a:gd name="connsiteX9" fmla="*/ 5399723 w 6004560"/>
              <a:gd name="connsiteY9" fmla="*/ 414917 h 2343368"/>
              <a:gd name="connsiteX10" fmla="*/ 5680710 w 6004560"/>
              <a:gd name="connsiteY10" fmla="*/ 845932 h 2343368"/>
              <a:gd name="connsiteX11" fmla="*/ 6004560 w 6004560"/>
              <a:gd name="connsiteY11" fmla="*/ 1314668 h 2343368"/>
              <a:gd name="connsiteX0" fmla="*/ 0 w 6004560"/>
              <a:gd name="connsiteY0" fmla="*/ 2343368 h 2348026"/>
              <a:gd name="connsiteX1" fmla="*/ 365571 w 6004560"/>
              <a:gd name="connsiteY1" fmla="*/ 2251476 h 2348026"/>
              <a:gd name="connsiteX2" fmla="*/ 1246536 w 6004560"/>
              <a:gd name="connsiteY2" fmla="*/ 1544267 h 2348026"/>
              <a:gd name="connsiteX3" fmla="*/ 2205038 w 6004560"/>
              <a:gd name="connsiteY3" fmla="*/ 985834 h 2348026"/>
              <a:gd name="connsiteX4" fmla="*/ 2857500 w 6004560"/>
              <a:gd name="connsiteY4" fmla="*/ 176344 h 2348026"/>
              <a:gd name="connsiteX5" fmla="*/ 3409950 w 6004560"/>
              <a:gd name="connsiteY5" fmla="*/ 185 h 2348026"/>
              <a:gd name="connsiteX6" fmla="*/ 4066223 w 6004560"/>
              <a:gd name="connsiteY6" fmla="*/ 146256 h 2348026"/>
              <a:gd name="connsiteX7" fmla="*/ 4326257 w 6004560"/>
              <a:gd name="connsiteY7" fmla="*/ 319214 h 2348026"/>
              <a:gd name="connsiteX8" fmla="*/ 4633913 w 6004560"/>
              <a:gd name="connsiteY8" fmla="*/ 186667 h 2348026"/>
              <a:gd name="connsiteX9" fmla="*/ 5399723 w 6004560"/>
              <a:gd name="connsiteY9" fmla="*/ 414917 h 2348026"/>
              <a:gd name="connsiteX10" fmla="*/ 5680710 w 6004560"/>
              <a:gd name="connsiteY10" fmla="*/ 845932 h 2348026"/>
              <a:gd name="connsiteX11" fmla="*/ 6004560 w 6004560"/>
              <a:gd name="connsiteY11" fmla="*/ 1314668 h 2348026"/>
              <a:gd name="connsiteX0" fmla="*/ 0 w 6004560"/>
              <a:gd name="connsiteY0" fmla="*/ 2343368 h 2343368"/>
              <a:gd name="connsiteX1" fmla="*/ 458362 w 6004560"/>
              <a:gd name="connsiteY1" fmla="*/ 2147628 h 2343368"/>
              <a:gd name="connsiteX2" fmla="*/ 1246536 w 6004560"/>
              <a:gd name="connsiteY2" fmla="*/ 1544267 h 2343368"/>
              <a:gd name="connsiteX3" fmla="*/ 2205038 w 6004560"/>
              <a:gd name="connsiteY3" fmla="*/ 985834 h 2343368"/>
              <a:gd name="connsiteX4" fmla="*/ 2857500 w 6004560"/>
              <a:gd name="connsiteY4" fmla="*/ 176344 h 2343368"/>
              <a:gd name="connsiteX5" fmla="*/ 3409950 w 6004560"/>
              <a:gd name="connsiteY5" fmla="*/ 185 h 2343368"/>
              <a:gd name="connsiteX6" fmla="*/ 4066223 w 6004560"/>
              <a:gd name="connsiteY6" fmla="*/ 146256 h 2343368"/>
              <a:gd name="connsiteX7" fmla="*/ 4326257 w 6004560"/>
              <a:gd name="connsiteY7" fmla="*/ 319214 h 2343368"/>
              <a:gd name="connsiteX8" fmla="*/ 4633913 w 6004560"/>
              <a:gd name="connsiteY8" fmla="*/ 186667 h 2343368"/>
              <a:gd name="connsiteX9" fmla="*/ 5399723 w 6004560"/>
              <a:gd name="connsiteY9" fmla="*/ 414917 h 2343368"/>
              <a:gd name="connsiteX10" fmla="*/ 5680710 w 6004560"/>
              <a:gd name="connsiteY10" fmla="*/ 845932 h 2343368"/>
              <a:gd name="connsiteX11" fmla="*/ 6004560 w 6004560"/>
              <a:gd name="connsiteY11" fmla="*/ 1314668 h 2343368"/>
              <a:gd name="connsiteX0" fmla="*/ 0 w 6004560"/>
              <a:gd name="connsiteY0" fmla="*/ 2343368 h 2343368"/>
              <a:gd name="connsiteX1" fmla="*/ 458362 w 6004560"/>
              <a:gd name="connsiteY1" fmla="*/ 2147628 h 2343368"/>
              <a:gd name="connsiteX2" fmla="*/ 1246536 w 6004560"/>
              <a:gd name="connsiteY2" fmla="*/ 1544267 h 2343368"/>
              <a:gd name="connsiteX3" fmla="*/ 2205038 w 6004560"/>
              <a:gd name="connsiteY3" fmla="*/ 985834 h 2343368"/>
              <a:gd name="connsiteX4" fmla="*/ 2857500 w 6004560"/>
              <a:gd name="connsiteY4" fmla="*/ 176344 h 2343368"/>
              <a:gd name="connsiteX5" fmla="*/ 3409950 w 6004560"/>
              <a:gd name="connsiteY5" fmla="*/ 185 h 2343368"/>
              <a:gd name="connsiteX6" fmla="*/ 4066223 w 6004560"/>
              <a:gd name="connsiteY6" fmla="*/ 146256 h 2343368"/>
              <a:gd name="connsiteX7" fmla="*/ 4326257 w 6004560"/>
              <a:gd name="connsiteY7" fmla="*/ 319214 h 2343368"/>
              <a:gd name="connsiteX8" fmla="*/ 4633913 w 6004560"/>
              <a:gd name="connsiteY8" fmla="*/ 186667 h 2343368"/>
              <a:gd name="connsiteX9" fmla="*/ 5399723 w 6004560"/>
              <a:gd name="connsiteY9" fmla="*/ 414917 h 2343368"/>
              <a:gd name="connsiteX10" fmla="*/ 5680710 w 6004560"/>
              <a:gd name="connsiteY10" fmla="*/ 845932 h 2343368"/>
              <a:gd name="connsiteX11" fmla="*/ 6004560 w 6004560"/>
              <a:gd name="connsiteY11" fmla="*/ 1314668 h 2343368"/>
              <a:gd name="connsiteX0" fmla="*/ 0 w 6004560"/>
              <a:gd name="connsiteY0" fmla="*/ 2343368 h 2343368"/>
              <a:gd name="connsiteX1" fmla="*/ 458362 w 6004560"/>
              <a:gd name="connsiteY1" fmla="*/ 2147628 h 2343368"/>
              <a:gd name="connsiteX2" fmla="*/ 1246536 w 6004560"/>
              <a:gd name="connsiteY2" fmla="*/ 1544267 h 2343368"/>
              <a:gd name="connsiteX3" fmla="*/ 2205038 w 6004560"/>
              <a:gd name="connsiteY3" fmla="*/ 985834 h 2343368"/>
              <a:gd name="connsiteX4" fmla="*/ 2857500 w 6004560"/>
              <a:gd name="connsiteY4" fmla="*/ 176344 h 2343368"/>
              <a:gd name="connsiteX5" fmla="*/ 3409950 w 6004560"/>
              <a:gd name="connsiteY5" fmla="*/ 185 h 2343368"/>
              <a:gd name="connsiteX6" fmla="*/ 4066223 w 6004560"/>
              <a:gd name="connsiteY6" fmla="*/ 146256 h 2343368"/>
              <a:gd name="connsiteX7" fmla="*/ 4326257 w 6004560"/>
              <a:gd name="connsiteY7" fmla="*/ 319214 h 2343368"/>
              <a:gd name="connsiteX8" fmla="*/ 4633913 w 6004560"/>
              <a:gd name="connsiteY8" fmla="*/ 186667 h 2343368"/>
              <a:gd name="connsiteX9" fmla="*/ 5399723 w 6004560"/>
              <a:gd name="connsiteY9" fmla="*/ 414917 h 2343368"/>
              <a:gd name="connsiteX10" fmla="*/ 5680710 w 6004560"/>
              <a:gd name="connsiteY10" fmla="*/ 845932 h 2343368"/>
              <a:gd name="connsiteX11" fmla="*/ 6004560 w 6004560"/>
              <a:gd name="connsiteY11" fmla="*/ 1314668 h 2343368"/>
              <a:gd name="connsiteX0" fmla="*/ 0 w 6004560"/>
              <a:gd name="connsiteY0" fmla="*/ 2343368 h 2343368"/>
              <a:gd name="connsiteX1" fmla="*/ 458362 w 6004560"/>
              <a:gd name="connsiteY1" fmla="*/ 2147628 h 2343368"/>
              <a:gd name="connsiteX2" fmla="*/ 1246536 w 6004560"/>
              <a:gd name="connsiteY2" fmla="*/ 1544267 h 2343368"/>
              <a:gd name="connsiteX3" fmla="*/ 2205038 w 6004560"/>
              <a:gd name="connsiteY3" fmla="*/ 985834 h 2343368"/>
              <a:gd name="connsiteX4" fmla="*/ 2857500 w 6004560"/>
              <a:gd name="connsiteY4" fmla="*/ 176344 h 2343368"/>
              <a:gd name="connsiteX5" fmla="*/ 3409950 w 6004560"/>
              <a:gd name="connsiteY5" fmla="*/ 185 h 2343368"/>
              <a:gd name="connsiteX6" fmla="*/ 4066223 w 6004560"/>
              <a:gd name="connsiteY6" fmla="*/ 146256 h 2343368"/>
              <a:gd name="connsiteX7" fmla="*/ 4326257 w 6004560"/>
              <a:gd name="connsiteY7" fmla="*/ 319214 h 2343368"/>
              <a:gd name="connsiteX8" fmla="*/ 4633913 w 6004560"/>
              <a:gd name="connsiteY8" fmla="*/ 186667 h 2343368"/>
              <a:gd name="connsiteX9" fmla="*/ 5399723 w 6004560"/>
              <a:gd name="connsiteY9" fmla="*/ 414917 h 2343368"/>
              <a:gd name="connsiteX10" fmla="*/ 5680710 w 6004560"/>
              <a:gd name="connsiteY10" fmla="*/ 845932 h 2343368"/>
              <a:gd name="connsiteX11" fmla="*/ 6004560 w 6004560"/>
              <a:gd name="connsiteY11" fmla="*/ 1314668 h 2343368"/>
              <a:gd name="connsiteX0" fmla="*/ 0 w 6004560"/>
              <a:gd name="connsiteY0" fmla="*/ 2343368 h 2343368"/>
              <a:gd name="connsiteX1" fmla="*/ 478982 w 6004560"/>
              <a:gd name="connsiteY1" fmla="*/ 2157518 h 2343368"/>
              <a:gd name="connsiteX2" fmla="*/ 1246536 w 6004560"/>
              <a:gd name="connsiteY2" fmla="*/ 1544267 h 2343368"/>
              <a:gd name="connsiteX3" fmla="*/ 2205038 w 6004560"/>
              <a:gd name="connsiteY3" fmla="*/ 985834 h 2343368"/>
              <a:gd name="connsiteX4" fmla="*/ 2857500 w 6004560"/>
              <a:gd name="connsiteY4" fmla="*/ 176344 h 2343368"/>
              <a:gd name="connsiteX5" fmla="*/ 3409950 w 6004560"/>
              <a:gd name="connsiteY5" fmla="*/ 185 h 2343368"/>
              <a:gd name="connsiteX6" fmla="*/ 4066223 w 6004560"/>
              <a:gd name="connsiteY6" fmla="*/ 146256 h 2343368"/>
              <a:gd name="connsiteX7" fmla="*/ 4326257 w 6004560"/>
              <a:gd name="connsiteY7" fmla="*/ 319214 h 2343368"/>
              <a:gd name="connsiteX8" fmla="*/ 4633913 w 6004560"/>
              <a:gd name="connsiteY8" fmla="*/ 186667 h 2343368"/>
              <a:gd name="connsiteX9" fmla="*/ 5399723 w 6004560"/>
              <a:gd name="connsiteY9" fmla="*/ 414917 h 2343368"/>
              <a:gd name="connsiteX10" fmla="*/ 5680710 w 6004560"/>
              <a:gd name="connsiteY10" fmla="*/ 845932 h 2343368"/>
              <a:gd name="connsiteX11" fmla="*/ 6004560 w 6004560"/>
              <a:gd name="connsiteY11" fmla="*/ 1314668 h 2343368"/>
              <a:gd name="connsiteX0" fmla="*/ 0 w 6004560"/>
              <a:gd name="connsiteY0" fmla="*/ 2343368 h 2343368"/>
              <a:gd name="connsiteX1" fmla="*/ 478982 w 6004560"/>
              <a:gd name="connsiteY1" fmla="*/ 2157518 h 2343368"/>
              <a:gd name="connsiteX2" fmla="*/ 1246536 w 6004560"/>
              <a:gd name="connsiteY2" fmla="*/ 1544267 h 2343368"/>
              <a:gd name="connsiteX3" fmla="*/ 2205038 w 6004560"/>
              <a:gd name="connsiteY3" fmla="*/ 985834 h 2343368"/>
              <a:gd name="connsiteX4" fmla="*/ 2857500 w 6004560"/>
              <a:gd name="connsiteY4" fmla="*/ 176344 h 2343368"/>
              <a:gd name="connsiteX5" fmla="*/ 3409950 w 6004560"/>
              <a:gd name="connsiteY5" fmla="*/ 185 h 2343368"/>
              <a:gd name="connsiteX6" fmla="*/ 4066223 w 6004560"/>
              <a:gd name="connsiteY6" fmla="*/ 146256 h 2343368"/>
              <a:gd name="connsiteX7" fmla="*/ 4326257 w 6004560"/>
              <a:gd name="connsiteY7" fmla="*/ 319214 h 2343368"/>
              <a:gd name="connsiteX8" fmla="*/ 4633913 w 6004560"/>
              <a:gd name="connsiteY8" fmla="*/ 186667 h 2343368"/>
              <a:gd name="connsiteX9" fmla="*/ 5399723 w 6004560"/>
              <a:gd name="connsiteY9" fmla="*/ 414917 h 2343368"/>
              <a:gd name="connsiteX10" fmla="*/ 5680710 w 6004560"/>
              <a:gd name="connsiteY10" fmla="*/ 845932 h 2343368"/>
              <a:gd name="connsiteX11" fmla="*/ 6004560 w 6004560"/>
              <a:gd name="connsiteY11" fmla="*/ 1314668 h 2343368"/>
              <a:gd name="connsiteX0" fmla="*/ 0 w 6004560"/>
              <a:gd name="connsiteY0" fmla="*/ 2343368 h 2343368"/>
              <a:gd name="connsiteX1" fmla="*/ 478982 w 6004560"/>
              <a:gd name="connsiteY1" fmla="*/ 2157518 h 2343368"/>
              <a:gd name="connsiteX2" fmla="*/ 1246536 w 6004560"/>
              <a:gd name="connsiteY2" fmla="*/ 1544267 h 2343368"/>
              <a:gd name="connsiteX3" fmla="*/ 2205038 w 6004560"/>
              <a:gd name="connsiteY3" fmla="*/ 985834 h 2343368"/>
              <a:gd name="connsiteX4" fmla="*/ 2857500 w 6004560"/>
              <a:gd name="connsiteY4" fmla="*/ 176344 h 2343368"/>
              <a:gd name="connsiteX5" fmla="*/ 3409950 w 6004560"/>
              <a:gd name="connsiteY5" fmla="*/ 185 h 2343368"/>
              <a:gd name="connsiteX6" fmla="*/ 4066223 w 6004560"/>
              <a:gd name="connsiteY6" fmla="*/ 146256 h 2343368"/>
              <a:gd name="connsiteX7" fmla="*/ 4326257 w 6004560"/>
              <a:gd name="connsiteY7" fmla="*/ 319214 h 2343368"/>
              <a:gd name="connsiteX8" fmla="*/ 4633913 w 6004560"/>
              <a:gd name="connsiteY8" fmla="*/ 186667 h 2343368"/>
              <a:gd name="connsiteX9" fmla="*/ 5399723 w 6004560"/>
              <a:gd name="connsiteY9" fmla="*/ 414917 h 2343368"/>
              <a:gd name="connsiteX10" fmla="*/ 5680710 w 6004560"/>
              <a:gd name="connsiteY10" fmla="*/ 845932 h 2343368"/>
              <a:gd name="connsiteX11" fmla="*/ 6004560 w 6004560"/>
              <a:gd name="connsiteY11" fmla="*/ 1314668 h 2343368"/>
              <a:gd name="connsiteX0" fmla="*/ 0 w 6004560"/>
              <a:gd name="connsiteY0" fmla="*/ 2343368 h 2344807"/>
              <a:gd name="connsiteX1" fmla="*/ 478982 w 6004560"/>
              <a:gd name="connsiteY1" fmla="*/ 2157518 h 2344807"/>
              <a:gd name="connsiteX2" fmla="*/ 2205038 w 6004560"/>
              <a:gd name="connsiteY2" fmla="*/ 985834 h 2344807"/>
              <a:gd name="connsiteX3" fmla="*/ 2857500 w 6004560"/>
              <a:gd name="connsiteY3" fmla="*/ 176344 h 2344807"/>
              <a:gd name="connsiteX4" fmla="*/ 3409950 w 6004560"/>
              <a:gd name="connsiteY4" fmla="*/ 185 h 2344807"/>
              <a:gd name="connsiteX5" fmla="*/ 4066223 w 6004560"/>
              <a:gd name="connsiteY5" fmla="*/ 146256 h 2344807"/>
              <a:gd name="connsiteX6" fmla="*/ 4326257 w 6004560"/>
              <a:gd name="connsiteY6" fmla="*/ 319214 h 2344807"/>
              <a:gd name="connsiteX7" fmla="*/ 4633913 w 6004560"/>
              <a:gd name="connsiteY7" fmla="*/ 186667 h 2344807"/>
              <a:gd name="connsiteX8" fmla="*/ 5399723 w 6004560"/>
              <a:gd name="connsiteY8" fmla="*/ 414917 h 2344807"/>
              <a:gd name="connsiteX9" fmla="*/ 5680710 w 6004560"/>
              <a:gd name="connsiteY9" fmla="*/ 845932 h 2344807"/>
              <a:gd name="connsiteX10" fmla="*/ 6004560 w 6004560"/>
              <a:gd name="connsiteY10" fmla="*/ 1314668 h 2344807"/>
              <a:gd name="connsiteX0" fmla="*/ 0 w 6004560"/>
              <a:gd name="connsiteY0" fmla="*/ 2343368 h 2379951"/>
              <a:gd name="connsiteX1" fmla="*/ 478982 w 6004560"/>
              <a:gd name="connsiteY1" fmla="*/ 2157518 h 2379951"/>
              <a:gd name="connsiteX2" fmla="*/ 2452479 w 6004560"/>
              <a:gd name="connsiteY2" fmla="*/ 253958 h 2379951"/>
              <a:gd name="connsiteX3" fmla="*/ 2857500 w 6004560"/>
              <a:gd name="connsiteY3" fmla="*/ 176344 h 2379951"/>
              <a:gd name="connsiteX4" fmla="*/ 3409950 w 6004560"/>
              <a:gd name="connsiteY4" fmla="*/ 185 h 2379951"/>
              <a:gd name="connsiteX5" fmla="*/ 4066223 w 6004560"/>
              <a:gd name="connsiteY5" fmla="*/ 146256 h 2379951"/>
              <a:gd name="connsiteX6" fmla="*/ 4326257 w 6004560"/>
              <a:gd name="connsiteY6" fmla="*/ 319214 h 2379951"/>
              <a:gd name="connsiteX7" fmla="*/ 4633913 w 6004560"/>
              <a:gd name="connsiteY7" fmla="*/ 186667 h 2379951"/>
              <a:gd name="connsiteX8" fmla="*/ 5399723 w 6004560"/>
              <a:gd name="connsiteY8" fmla="*/ 414917 h 2379951"/>
              <a:gd name="connsiteX9" fmla="*/ 5680710 w 6004560"/>
              <a:gd name="connsiteY9" fmla="*/ 845932 h 2379951"/>
              <a:gd name="connsiteX10" fmla="*/ 6004560 w 6004560"/>
              <a:gd name="connsiteY10" fmla="*/ 1314668 h 2379951"/>
              <a:gd name="connsiteX0" fmla="*/ 0 w 6004560"/>
              <a:gd name="connsiteY0" fmla="*/ 2349805 h 2386388"/>
              <a:gd name="connsiteX1" fmla="*/ 478982 w 6004560"/>
              <a:gd name="connsiteY1" fmla="*/ 2163955 h 2386388"/>
              <a:gd name="connsiteX2" fmla="*/ 2452479 w 6004560"/>
              <a:gd name="connsiteY2" fmla="*/ 260395 h 2386388"/>
              <a:gd name="connsiteX3" fmla="*/ 3409950 w 6004560"/>
              <a:gd name="connsiteY3" fmla="*/ 6622 h 2386388"/>
              <a:gd name="connsiteX4" fmla="*/ 4066223 w 6004560"/>
              <a:gd name="connsiteY4" fmla="*/ 152693 h 2386388"/>
              <a:gd name="connsiteX5" fmla="*/ 4326257 w 6004560"/>
              <a:gd name="connsiteY5" fmla="*/ 325651 h 2386388"/>
              <a:gd name="connsiteX6" fmla="*/ 4633913 w 6004560"/>
              <a:gd name="connsiteY6" fmla="*/ 193104 h 2386388"/>
              <a:gd name="connsiteX7" fmla="*/ 5399723 w 6004560"/>
              <a:gd name="connsiteY7" fmla="*/ 421354 h 2386388"/>
              <a:gd name="connsiteX8" fmla="*/ 5680710 w 6004560"/>
              <a:gd name="connsiteY8" fmla="*/ 852369 h 2386388"/>
              <a:gd name="connsiteX9" fmla="*/ 6004560 w 6004560"/>
              <a:gd name="connsiteY9" fmla="*/ 1321105 h 2386388"/>
              <a:gd name="connsiteX0" fmla="*/ 0 w 6004560"/>
              <a:gd name="connsiteY0" fmla="*/ 2349805 h 2386388"/>
              <a:gd name="connsiteX1" fmla="*/ 478982 w 6004560"/>
              <a:gd name="connsiteY1" fmla="*/ 2163955 h 2386388"/>
              <a:gd name="connsiteX2" fmla="*/ 2452480 w 6004560"/>
              <a:gd name="connsiteY2" fmla="*/ 260395 h 2386388"/>
              <a:gd name="connsiteX3" fmla="*/ 3409950 w 6004560"/>
              <a:gd name="connsiteY3" fmla="*/ 6622 h 2386388"/>
              <a:gd name="connsiteX4" fmla="*/ 4066223 w 6004560"/>
              <a:gd name="connsiteY4" fmla="*/ 152693 h 2386388"/>
              <a:gd name="connsiteX5" fmla="*/ 4326257 w 6004560"/>
              <a:gd name="connsiteY5" fmla="*/ 325651 h 2386388"/>
              <a:gd name="connsiteX6" fmla="*/ 4633913 w 6004560"/>
              <a:gd name="connsiteY6" fmla="*/ 193104 h 2386388"/>
              <a:gd name="connsiteX7" fmla="*/ 5399723 w 6004560"/>
              <a:gd name="connsiteY7" fmla="*/ 421354 h 2386388"/>
              <a:gd name="connsiteX8" fmla="*/ 5680710 w 6004560"/>
              <a:gd name="connsiteY8" fmla="*/ 852369 h 2386388"/>
              <a:gd name="connsiteX9" fmla="*/ 6004560 w 6004560"/>
              <a:gd name="connsiteY9" fmla="*/ 1321105 h 2386388"/>
              <a:gd name="connsiteX0" fmla="*/ 0 w 6004560"/>
              <a:gd name="connsiteY0" fmla="*/ 2349805 h 2386388"/>
              <a:gd name="connsiteX1" fmla="*/ 478982 w 6004560"/>
              <a:gd name="connsiteY1" fmla="*/ 2163955 h 2386388"/>
              <a:gd name="connsiteX2" fmla="*/ 2452480 w 6004560"/>
              <a:gd name="connsiteY2" fmla="*/ 260395 h 2386388"/>
              <a:gd name="connsiteX3" fmla="*/ 3409950 w 6004560"/>
              <a:gd name="connsiteY3" fmla="*/ 6622 h 2386388"/>
              <a:gd name="connsiteX4" fmla="*/ 4066223 w 6004560"/>
              <a:gd name="connsiteY4" fmla="*/ 152693 h 2386388"/>
              <a:gd name="connsiteX5" fmla="*/ 4326257 w 6004560"/>
              <a:gd name="connsiteY5" fmla="*/ 325651 h 2386388"/>
              <a:gd name="connsiteX6" fmla="*/ 4633913 w 6004560"/>
              <a:gd name="connsiteY6" fmla="*/ 193104 h 2386388"/>
              <a:gd name="connsiteX7" fmla="*/ 5399723 w 6004560"/>
              <a:gd name="connsiteY7" fmla="*/ 421354 h 2386388"/>
              <a:gd name="connsiteX8" fmla="*/ 5680710 w 6004560"/>
              <a:gd name="connsiteY8" fmla="*/ 852369 h 2386388"/>
              <a:gd name="connsiteX9" fmla="*/ 6004560 w 6004560"/>
              <a:gd name="connsiteY9" fmla="*/ 1321105 h 2386388"/>
              <a:gd name="connsiteX0" fmla="*/ 0 w 6004560"/>
              <a:gd name="connsiteY0" fmla="*/ 2345128 h 2381711"/>
              <a:gd name="connsiteX1" fmla="*/ 478982 w 6004560"/>
              <a:gd name="connsiteY1" fmla="*/ 2159278 h 2381711"/>
              <a:gd name="connsiteX2" fmla="*/ 2452480 w 6004560"/>
              <a:gd name="connsiteY2" fmla="*/ 255718 h 2381711"/>
              <a:gd name="connsiteX3" fmla="*/ 3409950 w 6004560"/>
              <a:gd name="connsiteY3" fmla="*/ 1945 h 2381711"/>
              <a:gd name="connsiteX4" fmla="*/ 4066223 w 6004560"/>
              <a:gd name="connsiteY4" fmla="*/ 148016 h 2381711"/>
              <a:gd name="connsiteX5" fmla="*/ 4326257 w 6004560"/>
              <a:gd name="connsiteY5" fmla="*/ 320974 h 2381711"/>
              <a:gd name="connsiteX6" fmla="*/ 4633913 w 6004560"/>
              <a:gd name="connsiteY6" fmla="*/ 188427 h 2381711"/>
              <a:gd name="connsiteX7" fmla="*/ 5399723 w 6004560"/>
              <a:gd name="connsiteY7" fmla="*/ 416677 h 2381711"/>
              <a:gd name="connsiteX8" fmla="*/ 5680710 w 6004560"/>
              <a:gd name="connsiteY8" fmla="*/ 847692 h 2381711"/>
              <a:gd name="connsiteX9" fmla="*/ 6004560 w 6004560"/>
              <a:gd name="connsiteY9" fmla="*/ 1316428 h 2381711"/>
              <a:gd name="connsiteX0" fmla="*/ 0 w 6004560"/>
              <a:gd name="connsiteY0" fmla="*/ 2345128 h 2381711"/>
              <a:gd name="connsiteX1" fmla="*/ 478982 w 6004560"/>
              <a:gd name="connsiteY1" fmla="*/ 2159278 h 2381711"/>
              <a:gd name="connsiteX2" fmla="*/ 2452480 w 6004560"/>
              <a:gd name="connsiteY2" fmla="*/ 255718 h 2381711"/>
              <a:gd name="connsiteX3" fmla="*/ 3409950 w 6004560"/>
              <a:gd name="connsiteY3" fmla="*/ 1945 h 2381711"/>
              <a:gd name="connsiteX4" fmla="*/ 4066223 w 6004560"/>
              <a:gd name="connsiteY4" fmla="*/ 148016 h 2381711"/>
              <a:gd name="connsiteX5" fmla="*/ 4326257 w 6004560"/>
              <a:gd name="connsiteY5" fmla="*/ 320974 h 2381711"/>
              <a:gd name="connsiteX6" fmla="*/ 4633913 w 6004560"/>
              <a:gd name="connsiteY6" fmla="*/ 188427 h 2381711"/>
              <a:gd name="connsiteX7" fmla="*/ 5399723 w 6004560"/>
              <a:gd name="connsiteY7" fmla="*/ 416677 h 2381711"/>
              <a:gd name="connsiteX8" fmla="*/ 5680710 w 6004560"/>
              <a:gd name="connsiteY8" fmla="*/ 847692 h 2381711"/>
              <a:gd name="connsiteX9" fmla="*/ 6004560 w 6004560"/>
              <a:gd name="connsiteY9" fmla="*/ 1316428 h 2381711"/>
              <a:gd name="connsiteX0" fmla="*/ 0 w 6004560"/>
              <a:gd name="connsiteY0" fmla="*/ 2345128 h 2381711"/>
              <a:gd name="connsiteX1" fmla="*/ 478982 w 6004560"/>
              <a:gd name="connsiteY1" fmla="*/ 2159278 h 2381711"/>
              <a:gd name="connsiteX2" fmla="*/ 2452480 w 6004560"/>
              <a:gd name="connsiteY2" fmla="*/ 255718 h 2381711"/>
              <a:gd name="connsiteX3" fmla="*/ 3409950 w 6004560"/>
              <a:gd name="connsiteY3" fmla="*/ 1945 h 2381711"/>
              <a:gd name="connsiteX4" fmla="*/ 4066223 w 6004560"/>
              <a:gd name="connsiteY4" fmla="*/ 148016 h 2381711"/>
              <a:gd name="connsiteX5" fmla="*/ 4326257 w 6004560"/>
              <a:gd name="connsiteY5" fmla="*/ 320974 h 2381711"/>
              <a:gd name="connsiteX6" fmla="*/ 4633913 w 6004560"/>
              <a:gd name="connsiteY6" fmla="*/ 188427 h 2381711"/>
              <a:gd name="connsiteX7" fmla="*/ 5399723 w 6004560"/>
              <a:gd name="connsiteY7" fmla="*/ 416677 h 2381711"/>
              <a:gd name="connsiteX8" fmla="*/ 5680710 w 6004560"/>
              <a:gd name="connsiteY8" fmla="*/ 847692 h 2381711"/>
              <a:gd name="connsiteX9" fmla="*/ 6004560 w 6004560"/>
              <a:gd name="connsiteY9" fmla="*/ 1316428 h 2381711"/>
              <a:gd name="connsiteX0" fmla="*/ 0 w 6004560"/>
              <a:gd name="connsiteY0" fmla="*/ 2351119 h 2379223"/>
              <a:gd name="connsiteX1" fmla="*/ 478982 w 6004560"/>
              <a:gd name="connsiteY1" fmla="*/ 2165269 h 2379223"/>
              <a:gd name="connsiteX2" fmla="*/ 2380309 w 6004560"/>
              <a:gd name="connsiteY2" fmla="*/ 405117 h 2379223"/>
              <a:gd name="connsiteX3" fmla="*/ 3409950 w 6004560"/>
              <a:gd name="connsiteY3" fmla="*/ 7936 h 2379223"/>
              <a:gd name="connsiteX4" fmla="*/ 4066223 w 6004560"/>
              <a:gd name="connsiteY4" fmla="*/ 154007 h 2379223"/>
              <a:gd name="connsiteX5" fmla="*/ 4326257 w 6004560"/>
              <a:gd name="connsiteY5" fmla="*/ 326965 h 2379223"/>
              <a:gd name="connsiteX6" fmla="*/ 4633913 w 6004560"/>
              <a:gd name="connsiteY6" fmla="*/ 194418 h 2379223"/>
              <a:gd name="connsiteX7" fmla="*/ 5399723 w 6004560"/>
              <a:gd name="connsiteY7" fmla="*/ 422668 h 2379223"/>
              <a:gd name="connsiteX8" fmla="*/ 5680710 w 6004560"/>
              <a:gd name="connsiteY8" fmla="*/ 853683 h 2379223"/>
              <a:gd name="connsiteX9" fmla="*/ 6004560 w 6004560"/>
              <a:gd name="connsiteY9" fmla="*/ 1322419 h 2379223"/>
              <a:gd name="connsiteX0" fmla="*/ 0 w 6004560"/>
              <a:gd name="connsiteY0" fmla="*/ 2351119 h 2379223"/>
              <a:gd name="connsiteX1" fmla="*/ 478982 w 6004560"/>
              <a:gd name="connsiteY1" fmla="*/ 2165269 h 2379223"/>
              <a:gd name="connsiteX2" fmla="*/ 2380309 w 6004560"/>
              <a:gd name="connsiteY2" fmla="*/ 405117 h 2379223"/>
              <a:gd name="connsiteX3" fmla="*/ 3409950 w 6004560"/>
              <a:gd name="connsiteY3" fmla="*/ 7936 h 2379223"/>
              <a:gd name="connsiteX4" fmla="*/ 4066223 w 6004560"/>
              <a:gd name="connsiteY4" fmla="*/ 154007 h 2379223"/>
              <a:gd name="connsiteX5" fmla="*/ 4326257 w 6004560"/>
              <a:gd name="connsiteY5" fmla="*/ 326965 h 2379223"/>
              <a:gd name="connsiteX6" fmla="*/ 4633913 w 6004560"/>
              <a:gd name="connsiteY6" fmla="*/ 194418 h 2379223"/>
              <a:gd name="connsiteX7" fmla="*/ 5399723 w 6004560"/>
              <a:gd name="connsiteY7" fmla="*/ 422668 h 2379223"/>
              <a:gd name="connsiteX8" fmla="*/ 5680710 w 6004560"/>
              <a:gd name="connsiteY8" fmla="*/ 853683 h 2379223"/>
              <a:gd name="connsiteX9" fmla="*/ 6004560 w 6004560"/>
              <a:gd name="connsiteY9" fmla="*/ 1322419 h 2379223"/>
              <a:gd name="connsiteX0" fmla="*/ 0 w 6004560"/>
              <a:gd name="connsiteY0" fmla="*/ 2351119 h 2379223"/>
              <a:gd name="connsiteX1" fmla="*/ 551152 w 6004560"/>
              <a:gd name="connsiteY1" fmla="*/ 2165269 h 2379223"/>
              <a:gd name="connsiteX2" fmla="*/ 2380309 w 6004560"/>
              <a:gd name="connsiteY2" fmla="*/ 405117 h 2379223"/>
              <a:gd name="connsiteX3" fmla="*/ 3409950 w 6004560"/>
              <a:gd name="connsiteY3" fmla="*/ 7936 h 2379223"/>
              <a:gd name="connsiteX4" fmla="*/ 4066223 w 6004560"/>
              <a:gd name="connsiteY4" fmla="*/ 154007 h 2379223"/>
              <a:gd name="connsiteX5" fmla="*/ 4326257 w 6004560"/>
              <a:gd name="connsiteY5" fmla="*/ 326965 h 2379223"/>
              <a:gd name="connsiteX6" fmla="*/ 4633913 w 6004560"/>
              <a:gd name="connsiteY6" fmla="*/ 194418 h 2379223"/>
              <a:gd name="connsiteX7" fmla="*/ 5399723 w 6004560"/>
              <a:gd name="connsiteY7" fmla="*/ 422668 h 2379223"/>
              <a:gd name="connsiteX8" fmla="*/ 5680710 w 6004560"/>
              <a:gd name="connsiteY8" fmla="*/ 853683 h 2379223"/>
              <a:gd name="connsiteX9" fmla="*/ 6004560 w 6004560"/>
              <a:gd name="connsiteY9" fmla="*/ 1322419 h 2379223"/>
              <a:gd name="connsiteX0" fmla="*/ 0 w 6004560"/>
              <a:gd name="connsiteY0" fmla="*/ 2351119 h 2351119"/>
              <a:gd name="connsiteX1" fmla="*/ 551152 w 6004560"/>
              <a:gd name="connsiteY1" fmla="*/ 2165269 h 2351119"/>
              <a:gd name="connsiteX2" fmla="*/ 2380309 w 6004560"/>
              <a:gd name="connsiteY2" fmla="*/ 405117 h 2351119"/>
              <a:gd name="connsiteX3" fmla="*/ 3409950 w 6004560"/>
              <a:gd name="connsiteY3" fmla="*/ 7936 h 2351119"/>
              <a:gd name="connsiteX4" fmla="*/ 4066223 w 6004560"/>
              <a:gd name="connsiteY4" fmla="*/ 154007 h 2351119"/>
              <a:gd name="connsiteX5" fmla="*/ 4326257 w 6004560"/>
              <a:gd name="connsiteY5" fmla="*/ 326965 h 2351119"/>
              <a:gd name="connsiteX6" fmla="*/ 4633913 w 6004560"/>
              <a:gd name="connsiteY6" fmla="*/ 194418 h 2351119"/>
              <a:gd name="connsiteX7" fmla="*/ 5399723 w 6004560"/>
              <a:gd name="connsiteY7" fmla="*/ 422668 h 2351119"/>
              <a:gd name="connsiteX8" fmla="*/ 5680710 w 6004560"/>
              <a:gd name="connsiteY8" fmla="*/ 853683 h 2351119"/>
              <a:gd name="connsiteX9" fmla="*/ 6004560 w 6004560"/>
              <a:gd name="connsiteY9" fmla="*/ 1322419 h 2351119"/>
              <a:gd name="connsiteX0" fmla="*/ 0 w 6004560"/>
              <a:gd name="connsiteY0" fmla="*/ 2351119 h 2351119"/>
              <a:gd name="connsiteX1" fmla="*/ 551152 w 6004560"/>
              <a:gd name="connsiteY1" fmla="*/ 2165269 h 2351119"/>
              <a:gd name="connsiteX2" fmla="*/ 2380309 w 6004560"/>
              <a:gd name="connsiteY2" fmla="*/ 405117 h 2351119"/>
              <a:gd name="connsiteX3" fmla="*/ 3409950 w 6004560"/>
              <a:gd name="connsiteY3" fmla="*/ 7936 h 2351119"/>
              <a:gd name="connsiteX4" fmla="*/ 4066223 w 6004560"/>
              <a:gd name="connsiteY4" fmla="*/ 154007 h 2351119"/>
              <a:gd name="connsiteX5" fmla="*/ 4326257 w 6004560"/>
              <a:gd name="connsiteY5" fmla="*/ 326965 h 2351119"/>
              <a:gd name="connsiteX6" fmla="*/ 4633913 w 6004560"/>
              <a:gd name="connsiteY6" fmla="*/ 194418 h 2351119"/>
              <a:gd name="connsiteX7" fmla="*/ 5399723 w 6004560"/>
              <a:gd name="connsiteY7" fmla="*/ 422668 h 2351119"/>
              <a:gd name="connsiteX8" fmla="*/ 5680710 w 6004560"/>
              <a:gd name="connsiteY8" fmla="*/ 853683 h 2351119"/>
              <a:gd name="connsiteX9" fmla="*/ 6004560 w 6004560"/>
              <a:gd name="connsiteY9" fmla="*/ 1322419 h 2351119"/>
              <a:gd name="connsiteX0" fmla="*/ 0 w 6004560"/>
              <a:gd name="connsiteY0" fmla="*/ 2351119 h 2351119"/>
              <a:gd name="connsiteX1" fmla="*/ 551152 w 6004560"/>
              <a:gd name="connsiteY1" fmla="*/ 2165269 h 2351119"/>
              <a:gd name="connsiteX2" fmla="*/ 2380309 w 6004560"/>
              <a:gd name="connsiteY2" fmla="*/ 405117 h 2351119"/>
              <a:gd name="connsiteX3" fmla="*/ 3409950 w 6004560"/>
              <a:gd name="connsiteY3" fmla="*/ 7936 h 2351119"/>
              <a:gd name="connsiteX4" fmla="*/ 4066223 w 6004560"/>
              <a:gd name="connsiteY4" fmla="*/ 154007 h 2351119"/>
              <a:gd name="connsiteX5" fmla="*/ 4326257 w 6004560"/>
              <a:gd name="connsiteY5" fmla="*/ 326965 h 2351119"/>
              <a:gd name="connsiteX6" fmla="*/ 4633913 w 6004560"/>
              <a:gd name="connsiteY6" fmla="*/ 194418 h 2351119"/>
              <a:gd name="connsiteX7" fmla="*/ 5399723 w 6004560"/>
              <a:gd name="connsiteY7" fmla="*/ 422668 h 2351119"/>
              <a:gd name="connsiteX8" fmla="*/ 5680710 w 6004560"/>
              <a:gd name="connsiteY8" fmla="*/ 853683 h 2351119"/>
              <a:gd name="connsiteX9" fmla="*/ 6004560 w 6004560"/>
              <a:gd name="connsiteY9" fmla="*/ 1322419 h 2351119"/>
              <a:gd name="connsiteX0" fmla="*/ 0 w 6004560"/>
              <a:gd name="connsiteY0" fmla="*/ 2351119 h 2351119"/>
              <a:gd name="connsiteX1" fmla="*/ 551152 w 6004560"/>
              <a:gd name="connsiteY1" fmla="*/ 2165269 h 2351119"/>
              <a:gd name="connsiteX2" fmla="*/ 2380309 w 6004560"/>
              <a:gd name="connsiteY2" fmla="*/ 405117 h 2351119"/>
              <a:gd name="connsiteX3" fmla="*/ 3409950 w 6004560"/>
              <a:gd name="connsiteY3" fmla="*/ 7936 h 2351119"/>
              <a:gd name="connsiteX4" fmla="*/ 4066223 w 6004560"/>
              <a:gd name="connsiteY4" fmla="*/ 154007 h 2351119"/>
              <a:gd name="connsiteX5" fmla="*/ 4326257 w 6004560"/>
              <a:gd name="connsiteY5" fmla="*/ 326965 h 2351119"/>
              <a:gd name="connsiteX6" fmla="*/ 4633913 w 6004560"/>
              <a:gd name="connsiteY6" fmla="*/ 194418 h 2351119"/>
              <a:gd name="connsiteX7" fmla="*/ 5399723 w 6004560"/>
              <a:gd name="connsiteY7" fmla="*/ 422668 h 2351119"/>
              <a:gd name="connsiteX8" fmla="*/ 5680710 w 6004560"/>
              <a:gd name="connsiteY8" fmla="*/ 853683 h 2351119"/>
              <a:gd name="connsiteX9" fmla="*/ 6004560 w 6004560"/>
              <a:gd name="connsiteY9" fmla="*/ 1322419 h 2351119"/>
              <a:gd name="connsiteX0" fmla="*/ 0 w 6004560"/>
              <a:gd name="connsiteY0" fmla="*/ 2351119 h 2351119"/>
              <a:gd name="connsiteX1" fmla="*/ 551152 w 6004560"/>
              <a:gd name="connsiteY1" fmla="*/ 2165269 h 2351119"/>
              <a:gd name="connsiteX2" fmla="*/ 2380309 w 6004560"/>
              <a:gd name="connsiteY2" fmla="*/ 405117 h 2351119"/>
              <a:gd name="connsiteX3" fmla="*/ 3409950 w 6004560"/>
              <a:gd name="connsiteY3" fmla="*/ 7936 h 2351119"/>
              <a:gd name="connsiteX4" fmla="*/ 4066223 w 6004560"/>
              <a:gd name="connsiteY4" fmla="*/ 154007 h 2351119"/>
              <a:gd name="connsiteX5" fmla="*/ 4326257 w 6004560"/>
              <a:gd name="connsiteY5" fmla="*/ 326965 h 2351119"/>
              <a:gd name="connsiteX6" fmla="*/ 4633913 w 6004560"/>
              <a:gd name="connsiteY6" fmla="*/ 194418 h 2351119"/>
              <a:gd name="connsiteX7" fmla="*/ 5399723 w 6004560"/>
              <a:gd name="connsiteY7" fmla="*/ 422668 h 2351119"/>
              <a:gd name="connsiteX8" fmla="*/ 5680710 w 6004560"/>
              <a:gd name="connsiteY8" fmla="*/ 853683 h 2351119"/>
              <a:gd name="connsiteX9" fmla="*/ 6004560 w 6004560"/>
              <a:gd name="connsiteY9" fmla="*/ 1322419 h 2351119"/>
              <a:gd name="connsiteX0" fmla="*/ 0 w 6004560"/>
              <a:gd name="connsiteY0" fmla="*/ 2365408 h 2365408"/>
              <a:gd name="connsiteX1" fmla="*/ 551152 w 6004560"/>
              <a:gd name="connsiteY1" fmla="*/ 2179558 h 2365408"/>
              <a:gd name="connsiteX2" fmla="*/ 2380309 w 6004560"/>
              <a:gd name="connsiteY2" fmla="*/ 419406 h 2365408"/>
              <a:gd name="connsiteX3" fmla="*/ 3528516 w 6004560"/>
              <a:gd name="connsiteY3" fmla="*/ 7389 h 2365408"/>
              <a:gd name="connsiteX4" fmla="*/ 4066223 w 6004560"/>
              <a:gd name="connsiteY4" fmla="*/ 168296 h 2365408"/>
              <a:gd name="connsiteX5" fmla="*/ 4326257 w 6004560"/>
              <a:gd name="connsiteY5" fmla="*/ 341254 h 2365408"/>
              <a:gd name="connsiteX6" fmla="*/ 4633913 w 6004560"/>
              <a:gd name="connsiteY6" fmla="*/ 208707 h 2365408"/>
              <a:gd name="connsiteX7" fmla="*/ 5399723 w 6004560"/>
              <a:gd name="connsiteY7" fmla="*/ 436957 h 2365408"/>
              <a:gd name="connsiteX8" fmla="*/ 5680710 w 6004560"/>
              <a:gd name="connsiteY8" fmla="*/ 867972 h 2365408"/>
              <a:gd name="connsiteX9" fmla="*/ 6004560 w 6004560"/>
              <a:gd name="connsiteY9" fmla="*/ 1336708 h 2365408"/>
              <a:gd name="connsiteX0" fmla="*/ 0 w 6004560"/>
              <a:gd name="connsiteY0" fmla="*/ 2359480 h 2359480"/>
              <a:gd name="connsiteX1" fmla="*/ 551152 w 6004560"/>
              <a:gd name="connsiteY1" fmla="*/ 2173630 h 2359480"/>
              <a:gd name="connsiteX2" fmla="*/ 2380309 w 6004560"/>
              <a:gd name="connsiteY2" fmla="*/ 413478 h 2359480"/>
              <a:gd name="connsiteX3" fmla="*/ 3528516 w 6004560"/>
              <a:gd name="connsiteY3" fmla="*/ 1461 h 2359480"/>
              <a:gd name="connsiteX4" fmla="*/ 4066223 w 6004560"/>
              <a:gd name="connsiteY4" fmla="*/ 162368 h 2359480"/>
              <a:gd name="connsiteX5" fmla="*/ 4326257 w 6004560"/>
              <a:gd name="connsiteY5" fmla="*/ 335326 h 2359480"/>
              <a:gd name="connsiteX6" fmla="*/ 4633913 w 6004560"/>
              <a:gd name="connsiteY6" fmla="*/ 202779 h 2359480"/>
              <a:gd name="connsiteX7" fmla="*/ 5399723 w 6004560"/>
              <a:gd name="connsiteY7" fmla="*/ 431029 h 2359480"/>
              <a:gd name="connsiteX8" fmla="*/ 5680710 w 6004560"/>
              <a:gd name="connsiteY8" fmla="*/ 862044 h 2359480"/>
              <a:gd name="connsiteX9" fmla="*/ 6004560 w 6004560"/>
              <a:gd name="connsiteY9" fmla="*/ 1330780 h 2359480"/>
              <a:gd name="connsiteX0" fmla="*/ 0 w 6004560"/>
              <a:gd name="connsiteY0" fmla="*/ 2370395 h 2370395"/>
              <a:gd name="connsiteX1" fmla="*/ 551152 w 6004560"/>
              <a:gd name="connsiteY1" fmla="*/ 2184545 h 2370395"/>
              <a:gd name="connsiteX2" fmla="*/ 2380309 w 6004560"/>
              <a:gd name="connsiteY2" fmla="*/ 424393 h 2370395"/>
              <a:gd name="connsiteX3" fmla="*/ 3528516 w 6004560"/>
              <a:gd name="connsiteY3" fmla="*/ 12376 h 2370395"/>
              <a:gd name="connsiteX4" fmla="*/ 4153859 w 6004560"/>
              <a:gd name="connsiteY4" fmla="*/ 128777 h 2370395"/>
              <a:gd name="connsiteX5" fmla="*/ 4326257 w 6004560"/>
              <a:gd name="connsiteY5" fmla="*/ 346241 h 2370395"/>
              <a:gd name="connsiteX6" fmla="*/ 4633913 w 6004560"/>
              <a:gd name="connsiteY6" fmla="*/ 213694 h 2370395"/>
              <a:gd name="connsiteX7" fmla="*/ 5399723 w 6004560"/>
              <a:gd name="connsiteY7" fmla="*/ 441944 h 2370395"/>
              <a:gd name="connsiteX8" fmla="*/ 5680710 w 6004560"/>
              <a:gd name="connsiteY8" fmla="*/ 872959 h 2370395"/>
              <a:gd name="connsiteX9" fmla="*/ 6004560 w 6004560"/>
              <a:gd name="connsiteY9" fmla="*/ 1341695 h 2370395"/>
              <a:gd name="connsiteX0" fmla="*/ 0 w 6004560"/>
              <a:gd name="connsiteY0" fmla="*/ 2394199 h 2394199"/>
              <a:gd name="connsiteX1" fmla="*/ 551152 w 6004560"/>
              <a:gd name="connsiteY1" fmla="*/ 2208349 h 2394199"/>
              <a:gd name="connsiteX2" fmla="*/ 2380309 w 6004560"/>
              <a:gd name="connsiteY2" fmla="*/ 448197 h 2394199"/>
              <a:gd name="connsiteX3" fmla="*/ 3528516 w 6004560"/>
              <a:gd name="connsiteY3" fmla="*/ 36180 h 2394199"/>
              <a:gd name="connsiteX4" fmla="*/ 3983744 w 6004560"/>
              <a:gd name="connsiteY4" fmla="*/ 58624 h 2394199"/>
              <a:gd name="connsiteX5" fmla="*/ 4326257 w 6004560"/>
              <a:gd name="connsiteY5" fmla="*/ 370045 h 2394199"/>
              <a:gd name="connsiteX6" fmla="*/ 4633913 w 6004560"/>
              <a:gd name="connsiteY6" fmla="*/ 237498 h 2394199"/>
              <a:gd name="connsiteX7" fmla="*/ 5399723 w 6004560"/>
              <a:gd name="connsiteY7" fmla="*/ 465748 h 2394199"/>
              <a:gd name="connsiteX8" fmla="*/ 5680710 w 6004560"/>
              <a:gd name="connsiteY8" fmla="*/ 896763 h 2394199"/>
              <a:gd name="connsiteX9" fmla="*/ 6004560 w 6004560"/>
              <a:gd name="connsiteY9" fmla="*/ 1365499 h 2394199"/>
              <a:gd name="connsiteX0" fmla="*/ 0 w 6004560"/>
              <a:gd name="connsiteY0" fmla="*/ 2383050 h 2383050"/>
              <a:gd name="connsiteX1" fmla="*/ 551152 w 6004560"/>
              <a:gd name="connsiteY1" fmla="*/ 2197200 h 2383050"/>
              <a:gd name="connsiteX2" fmla="*/ 2380309 w 6004560"/>
              <a:gd name="connsiteY2" fmla="*/ 437048 h 2383050"/>
              <a:gd name="connsiteX3" fmla="*/ 3528516 w 6004560"/>
              <a:gd name="connsiteY3" fmla="*/ 25031 h 2383050"/>
              <a:gd name="connsiteX4" fmla="*/ 3983744 w 6004560"/>
              <a:gd name="connsiteY4" fmla="*/ 47475 h 2383050"/>
              <a:gd name="connsiteX5" fmla="*/ 4326257 w 6004560"/>
              <a:gd name="connsiteY5" fmla="*/ 358896 h 2383050"/>
              <a:gd name="connsiteX6" fmla="*/ 4633913 w 6004560"/>
              <a:gd name="connsiteY6" fmla="*/ 226349 h 2383050"/>
              <a:gd name="connsiteX7" fmla="*/ 5399723 w 6004560"/>
              <a:gd name="connsiteY7" fmla="*/ 454599 h 2383050"/>
              <a:gd name="connsiteX8" fmla="*/ 5680710 w 6004560"/>
              <a:gd name="connsiteY8" fmla="*/ 885614 h 2383050"/>
              <a:gd name="connsiteX9" fmla="*/ 6004560 w 6004560"/>
              <a:gd name="connsiteY9" fmla="*/ 1354350 h 2383050"/>
              <a:gd name="connsiteX0" fmla="*/ 0 w 6004560"/>
              <a:gd name="connsiteY0" fmla="*/ 2358019 h 2358019"/>
              <a:gd name="connsiteX1" fmla="*/ 551152 w 6004560"/>
              <a:gd name="connsiteY1" fmla="*/ 2172169 h 2358019"/>
              <a:gd name="connsiteX2" fmla="*/ 2380309 w 6004560"/>
              <a:gd name="connsiteY2" fmla="*/ 412017 h 2358019"/>
              <a:gd name="connsiteX3" fmla="*/ 3528516 w 6004560"/>
              <a:gd name="connsiteY3" fmla="*/ 0 h 2358019"/>
              <a:gd name="connsiteX4" fmla="*/ 3983744 w 6004560"/>
              <a:gd name="connsiteY4" fmla="*/ 22444 h 2358019"/>
              <a:gd name="connsiteX5" fmla="*/ 4326257 w 6004560"/>
              <a:gd name="connsiteY5" fmla="*/ 333865 h 2358019"/>
              <a:gd name="connsiteX6" fmla="*/ 4633913 w 6004560"/>
              <a:gd name="connsiteY6" fmla="*/ 201318 h 2358019"/>
              <a:gd name="connsiteX7" fmla="*/ 5399723 w 6004560"/>
              <a:gd name="connsiteY7" fmla="*/ 429568 h 2358019"/>
              <a:gd name="connsiteX8" fmla="*/ 5680710 w 6004560"/>
              <a:gd name="connsiteY8" fmla="*/ 860583 h 2358019"/>
              <a:gd name="connsiteX9" fmla="*/ 6004560 w 6004560"/>
              <a:gd name="connsiteY9" fmla="*/ 1329319 h 2358019"/>
              <a:gd name="connsiteX0" fmla="*/ 0 w 6004560"/>
              <a:gd name="connsiteY0" fmla="*/ 2358019 h 2358019"/>
              <a:gd name="connsiteX1" fmla="*/ 551152 w 6004560"/>
              <a:gd name="connsiteY1" fmla="*/ 2172169 h 2358019"/>
              <a:gd name="connsiteX2" fmla="*/ 2380309 w 6004560"/>
              <a:gd name="connsiteY2" fmla="*/ 412017 h 2358019"/>
              <a:gd name="connsiteX3" fmla="*/ 3528516 w 6004560"/>
              <a:gd name="connsiteY3" fmla="*/ 0 h 2358019"/>
              <a:gd name="connsiteX4" fmla="*/ 3983744 w 6004560"/>
              <a:gd name="connsiteY4" fmla="*/ 22444 h 2358019"/>
              <a:gd name="connsiteX5" fmla="*/ 4326257 w 6004560"/>
              <a:gd name="connsiteY5" fmla="*/ 333865 h 2358019"/>
              <a:gd name="connsiteX6" fmla="*/ 4633913 w 6004560"/>
              <a:gd name="connsiteY6" fmla="*/ 201318 h 2358019"/>
              <a:gd name="connsiteX7" fmla="*/ 5399723 w 6004560"/>
              <a:gd name="connsiteY7" fmla="*/ 429568 h 2358019"/>
              <a:gd name="connsiteX8" fmla="*/ 5680710 w 6004560"/>
              <a:gd name="connsiteY8" fmla="*/ 860583 h 2358019"/>
              <a:gd name="connsiteX9" fmla="*/ 6004560 w 6004560"/>
              <a:gd name="connsiteY9" fmla="*/ 1329319 h 2358019"/>
              <a:gd name="connsiteX0" fmla="*/ 0 w 6004560"/>
              <a:gd name="connsiteY0" fmla="*/ 2382433 h 2382433"/>
              <a:gd name="connsiteX1" fmla="*/ 551152 w 6004560"/>
              <a:gd name="connsiteY1" fmla="*/ 2196583 h 2382433"/>
              <a:gd name="connsiteX2" fmla="*/ 2380309 w 6004560"/>
              <a:gd name="connsiteY2" fmla="*/ 436431 h 2382433"/>
              <a:gd name="connsiteX3" fmla="*/ 3528516 w 6004560"/>
              <a:gd name="connsiteY3" fmla="*/ 24414 h 2382433"/>
              <a:gd name="connsiteX4" fmla="*/ 3973434 w 6004560"/>
              <a:gd name="connsiteY4" fmla="*/ 46858 h 2382433"/>
              <a:gd name="connsiteX5" fmla="*/ 4326257 w 6004560"/>
              <a:gd name="connsiteY5" fmla="*/ 358279 h 2382433"/>
              <a:gd name="connsiteX6" fmla="*/ 4633913 w 6004560"/>
              <a:gd name="connsiteY6" fmla="*/ 225732 h 2382433"/>
              <a:gd name="connsiteX7" fmla="*/ 5399723 w 6004560"/>
              <a:gd name="connsiteY7" fmla="*/ 453982 h 2382433"/>
              <a:gd name="connsiteX8" fmla="*/ 5680710 w 6004560"/>
              <a:gd name="connsiteY8" fmla="*/ 884997 h 2382433"/>
              <a:gd name="connsiteX9" fmla="*/ 6004560 w 6004560"/>
              <a:gd name="connsiteY9" fmla="*/ 1353733 h 2382433"/>
              <a:gd name="connsiteX0" fmla="*/ 0 w 6004560"/>
              <a:gd name="connsiteY0" fmla="*/ 2358245 h 2358245"/>
              <a:gd name="connsiteX1" fmla="*/ 551152 w 6004560"/>
              <a:gd name="connsiteY1" fmla="*/ 2172395 h 2358245"/>
              <a:gd name="connsiteX2" fmla="*/ 2380309 w 6004560"/>
              <a:gd name="connsiteY2" fmla="*/ 412243 h 2358245"/>
              <a:gd name="connsiteX3" fmla="*/ 3528516 w 6004560"/>
              <a:gd name="connsiteY3" fmla="*/ 226 h 2358245"/>
              <a:gd name="connsiteX4" fmla="*/ 3973434 w 6004560"/>
              <a:gd name="connsiteY4" fmla="*/ 22670 h 2358245"/>
              <a:gd name="connsiteX5" fmla="*/ 4326257 w 6004560"/>
              <a:gd name="connsiteY5" fmla="*/ 334091 h 2358245"/>
              <a:gd name="connsiteX6" fmla="*/ 4633913 w 6004560"/>
              <a:gd name="connsiteY6" fmla="*/ 201544 h 2358245"/>
              <a:gd name="connsiteX7" fmla="*/ 5399723 w 6004560"/>
              <a:gd name="connsiteY7" fmla="*/ 429794 h 2358245"/>
              <a:gd name="connsiteX8" fmla="*/ 5680710 w 6004560"/>
              <a:gd name="connsiteY8" fmla="*/ 860809 h 2358245"/>
              <a:gd name="connsiteX9" fmla="*/ 6004560 w 6004560"/>
              <a:gd name="connsiteY9" fmla="*/ 1329545 h 2358245"/>
              <a:gd name="connsiteX0" fmla="*/ 0 w 6004560"/>
              <a:gd name="connsiteY0" fmla="*/ 2360909 h 2360909"/>
              <a:gd name="connsiteX1" fmla="*/ 551152 w 6004560"/>
              <a:gd name="connsiteY1" fmla="*/ 2175059 h 2360909"/>
              <a:gd name="connsiteX2" fmla="*/ 2380309 w 6004560"/>
              <a:gd name="connsiteY2" fmla="*/ 414907 h 2360909"/>
              <a:gd name="connsiteX3" fmla="*/ 3528516 w 6004560"/>
              <a:gd name="connsiteY3" fmla="*/ 2890 h 2360909"/>
              <a:gd name="connsiteX4" fmla="*/ 3973434 w 6004560"/>
              <a:gd name="connsiteY4" fmla="*/ 25334 h 2360909"/>
              <a:gd name="connsiteX5" fmla="*/ 4326257 w 6004560"/>
              <a:gd name="connsiteY5" fmla="*/ 336755 h 2360909"/>
              <a:gd name="connsiteX6" fmla="*/ 4633913 w 6004560"/>
              <a:gd name="connsiteY6" fmla="*/ 204208 h 2360909"/>
              <a:gd name="connsiteX7" fmla="*/ 5399723 w 6004560"/>
              <a:gd name="connsiteY7" fmla="*/ 432458 h 2360909"/>
              <a:gd name="connsiteX8" fmla="*/ 5680710 w 6004560"/>
              <a:gd name="connsiteY8" fmla="*/ 863473 h 2360909"/>
              <a:gd name="connsiteX9" fmla="*/ 6004560 w 6004560"/>
              <a:gd name="connsiteY9" fmla="*/ 1332209 h 2360909"/>
              <a:gd name="connsiteX0" fmla="*/ 0 w 6004560"/>
              <a:gd name="connsiteY0" fmla="*/ 2388216 h 2388216"/>
              <a:gd name="connsiteX1" fmla="*/ 551152 w 6004560"/>
              <a:gd name="connsiteY1" fmla="*/ 2202366 h 2388216"/>
              <a:gd name="connsiteX2" fmla="*/ 2380309 w 6004560"/>
              <a:gd name="connsiteY2" fmla="*/ 442214 h 2388216"/>
              <a:gd name="connsiteX3" fmla="*/ 3528516 w 6004560"/>
              <a:gd name="connsiteY3" fmla="*/ 30197 h 2388216"/>
              <a:gd name="connsiteX4" fmla="*/ 3968280 w 6004560"/>
              <a:gd name="connsiteY4" fmla="*/ 32860 h 2388216"/>
              <a:gd name="connsiteX5" fmla="*/ 4326257 w 6004560"/>
              <a:gd name="connsiteY5" fmla="*/ 364062 h 2388216"/>
              <a:gd name="connsiteX6" fmla="*/ 4633913 w 6004560"/>
              <a:gd name="connsiteY6" fmla="*/ 231515 h 2388216"/>
              <a:gd name="connsiteX7" fmla="*/ 5399723 w 6004560"/>
              <a:gd name="connsiteY7" fmla="*/ 459765 h 2388216"/>
              <a:gd name="connsiteX8" fmla="*/ 5680710 w 6004560"/>
              <a:gd name="connsiteY8" fmla="*/ 890780 h 2388216"/>
              <a:gd name="connsiteX9" fmla="*/ 6004560 w 6004560"/>
              <a:gd name="connsiteY9" fmla="*/ 1359516 h 2388216"/>
              <a:gd name="connsiteX0" fmla="*/ 0 w 6004560"/>
              <a:gd name="connsiteY0" fmla="*/ 2368438 h 2368438"/>
              <a:gd name="connsiteX1" fmla="*/ 551152 w 6004560"/>
              <a:gd name="connsiteY1" fmla="*/ 2182588 h 2368438"/>
              <a:gd name="connsiteX2" fmla="*/ 2380309 w 6004560"/>
              <a:gd name="connsiteY2" fmla="*/ 422436 h 2368438"/>
              <a:gd name="connsiteX3" fmla="*/ 3528516 w 6004560"/>
              <a:gd name="connsiteY3" fmla="*/ 10419 h 2368438"/>
              <a:gd name="connsiteX4" fmla="*/ 3968280 w 6004560"/>
              <a:gd name="connsiteY4" fmla="*/ 13082 h 2368438"/>
              <a:gd name="connsiteX5" fmla="*/ 4326257 w 6004560"/>
              <a:gd name="connsiteY5" fmla="*/ 344284 h 2368438"/>
              <a:gd name="connsiteX6" fmla="*/ 4633913 w 6004560"/>
              <a:gd name="connsiteY6" fmla="*/ 211737 h 2368438"/>
              <a:gd name="connsiteX7" fmla="*/ 5399723 w 6004560"/>
              <a:gd name="connsiteY7" fmla="*/ 439987 h 2368438"/>
              <a:gd name="connsiteX8" fmla="*/ 5680710 w 6004560"/>
              <a:gd name="connsiteY8" fmla="*/ 871002 h 2368438"/>
              <a:gd name="connsiteX9" fmla="*/ 6004560 w 6004560"/>
              <a:gd name="connsiteY9" fmla="*/ 1339738 h 2368438"/>
              <a:gd name="connsiteX0" fmla="*/ 0 w 6004560"/>
              <a:gd name="connsiteY0" fmla="*/ 2368438 h 2368438"/>
              <a:gd name="connsiteX1" fmla="*/ 551152 w 6004560"/>
              <a:gd name="connsiteY1" fmla="*/ 2182588 h 2368438"/>
              <a:gd name="connsiteX2" fmla="*/ 2380309 w 6004560"/>
              <a:gd name="connsiteY2" fmla="*/ 422436 h 2368438"/>
              <a:gd name="connsiteX3" fmla="*/ 3528516 w 6004560"/>
              <a:gd name="connsiteY3" fmla="*/ 10419 h 2368438"/>
              <a:gd name="connsiteX4" fmla="*/ 3968280 w 6004560"/>
              <a:gd name="connsiteY4" fmla="*/ 13082 h 2368438"/>
              <a:gd name="connsiteX5" fmla="*/ 4326257 w 6004560"/>
              <a:gd name="connsiteY5" fmla="*/ 344284 h 2368438"/>
              <a:gd name="connsiteX6" fmla="*/ 4633913 w 6004560"/>
              <a:gd name="connsiteY6" fmla="*/ 211737 h 2368438"/>
              <a:gd name="connsiteX7" fmla="*/ 5399723 w 6004560"/>
              <a:gd name="connsiteY7" fmla="*/ 439987 h 2368438"/>
              <a:gd name="connsiteX8" fmla="*/ 5680710 w 6004560"/>
              <a:gd name="connsiteY8" fmla="*/ 871002 h 2368438"/>
              <a:gd name="connsiteX9" fmla="*/ 6004560 w 6004560"/>
              <a:gd name="connsiteY9" fmla="*/ 1339738 h 2368438"/>
              <a:gd name="connsiteX0" fmla="*/ 0 w 6004560"/>
              <a:gd name="connsiteY0" fmla="*/ 2379757 h 2379757"/>
              <a:gd name="connsiteX1" fmla="*/ 551152 w 6004560"/>
              <a:gd name="connsiteY1" fmla="*/ 2193907 h 2379757"/>
              <a:gd name="connsiteX2" fmla="*/ 2380309 w 6004560"/>
              <a:gd name="connsiteY2" fmla="*/ 433755 h 2379757"/>
              <a:gd name="connsiteX3" fmla="*/ 3528516 w 6004560"/>
              <a:gd name="connsiteY3" fmla="*/ 21738 h 2379757"/>
              <a:gd name="connsiteX4" fmla="*/ 3968280 w 6004560"/>
              <a:gd name="connsiteY4" fmla="*/ 24401 h 2379757"/>
              <a:gd name="connsiteX5" fmla="*/ 4336567 w 6004560"/>
              <a:gd name="connsiteY5" fmla="*/ 246810 h 2379757"/>
              <a:gd name="connsiteX6" fmla="*/ 4633913 w 6004560"/>
              <a:gd name="connsiteY6" fmla="*/ 223056 h 2379757"/>
              <a:gd name="connsiteX7" fmla="*/ 5399723 w 6004560"/>
              <a:gd name="connsiteY7" fmla="*/ 451306 h 2379757"/>
              <a:gd name="connsiteX8" fmla="*/ 5680710 w 6004560"/>
              <a:gd name="connsiteY8" fmla="*/ 882321 h 2379757"/>
              <a:gd name="connsiteX9" fmla="*/ 6004560 w 6004560"/>
              <a:gd name="connsiteY9" fmla="*/ 1351057 h 2379757"/>
              <a:gd name="connsiteX0" fmla="*/ 0 w 6004560"/>
              <a:gd name="connsiteY0" fmla="*/ 2379757 h 2379757"/>
              <a:gd name="connsiteX1" fmla="*/ 551152 w 6004560"/>
              <a:gd name="connsiteY1" fmla="*/ 2193907 h 2379757"/>
              <a:gd name="connsiteX2" fmla="*/ 2380309 w 6004560"/>
              <a:gd name="connsiteY2" fmla="*/ 433755 h 2379757"/>
              <a:gd name="connsiteX3" fmla="*/ 3528516 w 6004560"/>
              <a:gd name="connsiteY3" fmla="*/ 21738 h 2379757"/>
              <a:gd name="connsiteX4" fmla="*/ 3968280 w 6004560"/>
              <a:gd name="connsiteY4" fmla="*/ 24401 h 2379757"/>
              <a:gd name="connsiteX5" fmla="*/ 4336567 w 6004560"/>
              <a:gd name="connsiteY5" fmla="*/ 246810 h 2379757"/>
              <a:gd name="connsiteX6" fmla="*/ 4680309 w 6004560"/>
              <a:gd name="connsiteY6" fmla="*/ 148879 h 2379757"/>
              <a:gd name="connsiteX7" fmla="*/ 5399723 w 6004560"/>
              <a:gd name="connsiteY7" fmla="*/ 451306 h 2379757"/>
              <a:gd name="connsiteX8" fmla="*/ 5680710 w 6004560"/>
              <a:gd name="connsiteY8" fmla="*/ 882321 h 2379757"/>
              <a:gd name="connsiteX9" fmla="*/ 6004560 w 6004560"/>
              <a:gd name="connsiteY9" fmla="*/ 1351057 h 2379757"/>
              <a:gd name="connsiteX0" fmla="*/ 0 w 6004560"/>
              <a:gd name="connsiteY0" fmla="*/ 2387746 h 2387746"/>
              <a:gd name="connsiteX1" fmla="*/ 551152 w 6004560"/>
              <a:gd name="connsiteY1" fmla="*/ 2201896 h 2387746"/>
              <a:gd name="connsiteX2" fmla="*/ 2380309 w 6004560"/>
              <a:gd name="connsiteY2" fmla="*/ 441744 h 2387746"/>
              <a:gd name="connsiteX3" fmla="*/ 3528516 w 6004560"/>
              <a:gd name="connsiteY3" fmla="*/ 29727 h 2387746"/>
              <a:gd name="connsiteX4" fmla="*/ 3968280 w 6004560"/>
              <a:gd name="connsiteY4" fmla="*/ 57116 h 2387746"/>
              <a:gd name="connsiteX5" fmla="*/ 4336567 w 6004560"/>
              <a:gd name="connsiteY5" fmla="*/ 254799 h 2387746"/>
              <a:gd name="connsiteX6" fmla="*/ 4680309 w 6004560"/>
              <a:gd name="connsiteY6" fmla="*/ 156868 h 2387746"/>
              <a:gd name="connsiteX7" fmla="*/ 5399723 w 6004560"/>
              <a:gd name="connsiteY7" fmla="*/ 459295 h 2387746"/>
              <a:gd name="connsiteX8" fmla="*/ 5680710 w 6004560"/>
              <a:gd name="connsiteY8" fmla="*/ 890310 h 2387746"/>
              <a:gd name="connsiteX9" fmla="*/ 6004560 w 6004560"/>
              <a:gd name="connsiteY9" fmla="*/ 1359046 h 2387746"/>
              <a:gd name="connsiteX0" fmla="*/ 0 w 6004560"/>
              <a:gd name="connsiteY0" fmla="*/ 2378219 h 2378219"/>
              <a:gd name="connsiteX1" fmla="*/ 551152 w 6004560"/>
              <a:gd name="connsiteY1" fmla="*/ 2192369 h 2378219"/>
              <a:gd name="connsiteX2" fmla="*/ 2380309 w 6004560"/>
              <a:gd name="connsiteY2" fmla="*/ 432217 h 2378219"/>
              <a:gd name="connsiteX3" fmla="*/ 3528516 w 6004560"/>
              <a:gd name="connsiteY3" fmla="*/ 20200 h 2378219"/>
              <a:gd name="connsiteX4" fmla="*/ 4066224 w 6004560"/>
              <a:gd name="connsiteY4" fmla="*/ 82204 h 2378219"/>
              <a:gd name="connsiteX5" fmla="*/ 4336567 w 6004560"/>
              <a:gd name="connsiteY5" fmla="*/ 245272 h 2378219"/>
              <a:gd name="connsiteX6" fmla="*/ 4680309 w 6004560"/>
              <a:gd name="connsiteY6" fmla="*/ 147341 h 2378219"/>
              <a:gd name="connsiteX7" fmla="*/ 5399723 w 6004560"/>
              <a:gd name="connsiteY7" fmla="*/ 449768 h 2378219"/>
              <a:gd name="connsiteX8" fmla="*/ 5680710 w 6004560"/>
              <a:gd name="connsiteY8" fmla="*/ 880783 h 2378219"/>
              <a:gd name="connsiteX9" fmla="*/ 6004560 w 6004560"/>
              <a:gd name="connsiteY9" fmla="*/ 1349519 h 2378219"/>
              <a:gd name="connsiteX0" fmla="*/ 0 w 6004560"/>
              <a:gd name="connsiteY0" fmla="*/ 2375772 h 2375772"/>
              <a:gd name="connsiteX1" fmla="*/ 551152 w 6004560"/>
              <a:gd name="connsiteY1" fmla="*/ 2189922 h 2375772"/>
              <a:gd name="connsiteX2" fmla="*/ 2380309 w 6004560"/>
              <a:gd name="connsiteY2" fmla="*/ 429770 h 2375772"/>
              <a:gd name="connsiteX3" fmla="*/ 3528516 w 6004560"/>
              <a:gd name="connsiteY3" fmla="*/ 17753 h 2375772"/>
              <a:gd name="connsiteX4" fmla="*/ 4066224 w 6004560"/>
              <a:gd name="connsiteY4" fmla="*/ 79757 h 2375772"/>
              <a:gd name="connsiteX5" fmla="*/ 4336567 w 6004560"/>
              <a:gd name="connsiteY5" fmla="*/ 242825 h 2375772"/>
              <a:gd name="connsiteX6" fmla="*/ 4680309 w 6004560"/>
              <a:gd name="connsiteY6" fmla="*/ 144894 h 2375772"/>
              <a:gd name="connsiteX7" fmla="*/ 5399723 w 6004560"/>
              <a:gd name="connsiteY7" fmla="*/ 447321 h 2375772"/>
              <a:gd name="connsiteX8" fmla="*/ 5680710 w 6004560"/>
              <a:gd name="connsiteY8" fmla="*/ 878336 h 2375772"/>
              <a:gd name="connsiteX9" fmla="*/ 6004560 w 6004560"/>
              <a:gd name="connsiteY9" fmla="*/ 1347072 h 2375772"/>
              <a:gd name="connsiteX0" fmla="*/ 0 w 6004560"/>
              <a:gd name="connsiteY0" fmla="*/ 2382391 h 2382391"/>
              <a:gd name="connsiteX1" fmla="*/ 551152 w 6004560"/>
              <a:gd name="connsiteY1" fmla="*/ 2196541 h 2382391"/>
              <a:gd name="connsiteX2" fmla="*/ 2380309 w 6004560"/>
              <a:gd name="connsiteY2" fmla="*/ 436389 h 2382391"/>
              <a:gd name="connsiteX3" fmla="*/ 3528516 w 6004560"/>
              <a:gd name="connsiteY3" fmla="*/ 24372 h 2382391"/>
              <a:gd name="connsiteX4" fmla="*/ 4066224 w 6004560"/>
              <a:gd name="connsiteY4" fmla="*/ 56706 h 2382391"/>
              <a:gd name="connsiteX5" fmla="*/ 4336567 w 6004560"/>
              <a:gd name="connsiteY5" fmla="*/ 249444 h 2382391"/>
              <a:gd name="connsiteX6" fmla="*/ 4680309 w 6004560"/>
              <a:gd name="connsiteY6" fmla="*/ 151513 h 2382391"/>
              <a:gd name="connsiteX7" fmla="*/ 5399723 w 6004560"/>
              <a:gd name="connsiteY7" fmla="*/ 453940 h 2382391"/>
              <a:gd name="connsiteX8" fmla="*/ 5680710 w 6004560"/>
              <a:gd name="connsiteY8" fmla="*/ 884955 h 2382391"/>
              <a:gd name="connsiteX9" fmla="*/ 6004560 w 6004560"/>
              <a:gd name="connsiteY9" fmla="*/ 1353691 h 2382391"/>
              <a:gd name="connsiteX0" fmla="*/ 0 w 6004560"/>
              <a:gd name="connsiteY0" fmla="*/ 2378726 h 2378726"/>
              <a:gd name="connsiteX1" fmla="*/ 551152 w 6004560"/>
              <a:gd name="connsiteY1" fmla="*/ 2192876 h 2378726"/>
              <a:gd name="connsiteX2" fmla="*/ 2380309 w 6004560"/>
              <a:gd name="connsiteY2" fmla="*/ 432724 h 2378726"/>
              <a:gd name="connsiteX3" fmla="*/ 3528516 w 6004560"/>
              <a:gd name="connsiteY3" fmla="*/ 20707 h 2378726"/>
              <a:gd name="connsiteX4" fmla="*/ 4066224 w 6004560"/>
              <a:gd name="connsiteY4" fmla="*/ 53041 h 2378726"/>
              <a:gd name="connsiteX5" fmla="*/ 4336567 w 6004560"/>
              <a:gd name="connsiteY5" fmla="*/ 245779 h 2378726"/>
              <a:gd name="connsiteX6" fmla="*/ 4680309 w 6004560"/>
              <a:gd name="connsiteY6" fmla="*/ 147848 h 2378726"/>
              <a:gd name="connsiteX7" fmla="*/ 5399723 w 6004560"/>
              <a:gd name="connsiteY7" fmla="*/ 450275 h 2378726"/>
              <a:gd name="connsiteX8" fmla="*/ 5680710 w 6004560"/>
              <a:gd name="connsiteY8" fmla="*/ 881290 h 2378726"/>
              <a:gd name="connsiteX9" fmla="*/ 6004560 w 6004560"/>
              <a:gd name="connsiteY9" fmla="*/ 1350026 h 2378726"/>
              <a:gd name="connsiteX0" fmla="*/ 0 w 6004560"/>
              <a:gd name="connsiteY0" fmla="*/ 2380073 h 2380073"/>
              <a:gd name="connsiteX1" fmla="*/ 551152 w 6004560"/>
              <a:gd name="connsiteY1" fmla="*/ 2194223 h 2380073"/>
              <a:gd name="connsiteX2" fmla="*/ 2380309 w 6004560"/>
              <a:gd name="connsiteY2" fmla="*/ 434071 h 2380073"/>
              <a:gd name="connsiteX3" fmla="*/ 3528516 w 6004560"/>
              <a:gd name="connsiteY3" fmla="*/ 22054 h 2380073"/>
              <a:gd name="connsiteX4" fmla="*/ 4066224 w 6004560"/>
              <a:gd name="connsiteY4" fmla="*/ 54388 h 2380073"/>
              <a:gd name="connsiteX5" fmla="*/ 4336567 w 6004560"/>
              <a:gd name="connsiteY5" fmla="*/ 247126 h 2380073"/>
              <a:gd name="connsiteX6" fmla="*/ 4680309 w 6004560"/>
              <a:gd name="connsiteY6" fmla="*/ 149195 h 2380073"/>
              <a:gd name="connsiteX7" fmla="*/ 5399723 w 6004560"/>
              <a:gd name="connsiteY7" fmla="*/ 451622 h 2380073"/>
              <a:gd name="connsiteX8" fmla="*/ 5680710 w 6004560"/>
              <a:gd name="connsiteY8" fmla="*/ 882637 h 2380073"/>
              <a:gd name="connsiteX9" fmla="*/ 6004560 w 6004560"/>
              <a:gd name="connsiteY9" fmla="*/ 1351373 h 2380073"/>
              <a:gd name="connsiteX0" fmla="*/ 0 w 6004560"/>
              <a:gd name="connsiteY0" fmla="*/ 2359353 h 2359353"/>
              <a:gd name="connsiteX1" fmla="*/ 551152 w 6004560"/>
              <a:gd name="connsiteY1" fmla="*/ 2173503 h 2359353"/>
              <a:gd name="connsiteX2" fmla="*/ 2380309 w 6004560"/>
              <a:gd name="connsiteY2" fmla="*/ 413351 h 2359353"/>
              <a:gd name="connsiteX3" fmla="*/ 3528516 w 6004560"/>
              <a:gd name="connsiteY3" fmla="*/ 1334 h 2359353"/>
              <a:gd name="connsiteX4" fmla="*/ 4066224 w 6004560"/>
              <a:gd name="connsiteY4" fmla="*/ 33668 h 2359353"/>
              <a:gd name="connsiteX5" fmla="*/ 4336567 w 6004560"/>
              <a:gd name="connsiteY5" fmla="*/ 226406 h 2359353"/>
              <a:gd name="connsiteX6" fmla="*/ 4680309 w 6004560"/>
              <a:gd name="connsiteY6" fmla="*/ 128475 h 2359353"/>
              <a:gd name="connsiteX7" fmla="*/ 5399723 w 6004560"/>
              <a:gd name="connsiteY7" fmla="*/ 430902 h 2359353"/>
              <a:gd name="connsiteX8" fmla="*/ 5680710 w 6004560"/>
              <a:gd name="connsiteY8" fmla="*/ 861917 h 2359353"/>
              <a:gd name="connsiteX9" fmla="*/ 6004560 w 6004560"/>
              <a:gd name="connsiteY9" fmla="*/ 1330653 h 2359353"/>
              <a:gd name="connsiteX0" fmla="*/ 0 w 6004560"/>
              <a:gd name="connsiteY0" fmla="*/ 2385216 h 2385216"/>
              <a:gd name="connsiteX1" fmla="*/ 551152 w 6004560"/>
              <a:gd name="connsiteY1" fmla="*/ 2199366 h 2385216"/>
              <a:gd name="connsiteX2" fmla="*/ 2380309 w 6004560"/>
              <a:gd name="connsiteY2" fmla="*/ 439214 h 2385216"/>
              <a:gd name="connsiteX3" fmla="*/ 3528516 w 6004560"/>
              <a:gd name="connsiteY3" fmla="*/ 27197 h 2385216"/>
              <a:gd name="connsiteX4" fmla="*/ 4071379 w 6004560"/>
              <a:gd name="connsiteY4" fmla="*/ 39751 h 2385216"/>
              <a:gd name="connsiteX5" fmla="*/ 4336567 w 6004560"/>
              <a:gd name="connsiteY5" fmla="*/ 252269 h 2385216"/>
              <a:gd name="connsiteX6" fmla="*/ 4680309 w 6004560"/>
              <a:gd name="connsiteY6" fmla="*/ 154338 h 2385216"/>
              <a:gd name="connsiteX7" fmla="*/ 5399723 w 6004560"/>
              <a:gd name="connsiteY7" fmla="*/ 456765 h 2385216"/>
              <a:gd name="connsiteX8" fmla="*/ 5680710 w 6004560"/>
              <a:gd name="connsiteY8" fmla="*/ 887780 h 2385216"/>
              <a:gd name="connsiteX9" fmla="*/ 6004560 w 6004560"/>
              <a:gd name="connsiteY9" fmla="*/ 1356516 h 2385216"/>
              <a:gd name="connsiteX0" fmla="*/ 0 w 6004560"/>
              <a:gd name="connsiteY0" fmla="*/ 2378965 h 2378965"/>
              <a:gd name="connsiteX1" fmla="*/ 551152 w 6004560"/>
              <a:gd name="connsiteY1" fmla="*/ 2193115 h 2378965"/>
              <a:gd name="connsiteX2" fmla="*/ 2380309 w 6004560"/>
              <a:gd name="connsiteY2" fmla="*/ 432963 h 2378965"/>
              <a:gd name="connsiteX3" fmla="*/ 3528516 w 6004560"/>
              <a:gd name="connsiteY3" fmla="*/ 20946 h 2378965"/>
              <a:gd name="connsiteX4" fmla="*/ 4133239 w 6004560"/>
              <a:gd name="connsiteY4" fmla="*/ 58226 h 2378965"/>
              <a:gd name="connsiteX5" fmla="*/ 4336567 w 6004560"/>
              <a:gd name="connsiteY5" fmla="*/ 246018 h 2378965"/>
              <a:gd name="connsiteX6" fmla="*/ 4680309 w 6004560"/>
              <a:gd name="connsiteY6" fmla="*/ 148087 h 2378965"/>
              <a:gd name="connsiteX7" fmla="*/ 5399723 w 6004560"/>
              <a:gd name="connsiteY7" fmla="*/ 450514 h 2378965"/>
              <a:gd name="connsiteX8" fmla="*/ 5680710 w 6004560"/>
              <a:gd name="connsiteY8" fmla="*/ 881529 h 2378965"/>
              <a:gd name="connsiteX9" fmla="*/ 6004560 w 6004560"/>
              <a:gd name="connsiteY9" fmla="*/ 1350265 h 2378965"/>
              <a:gd name="connsiteX0" fmla="*/ 0 w 6004560"/>
              <a:gd name="connsiteY0" fmla="*/ 2363409 h 2363409"/>
              <a:gd name="connsiteX1" fmla="*/ 551152 w 6004560"/>
              <a:gd name="connsiteY1" fmla="*/ 2177559 h 2363409"/>
              <a:gd name="connsiteX2" fmla="*/ 2380309 w 6004560"/>
              <a:gd name="connsiteY2" fmla="*/ 417407 h 2363409"/>
              <a:gd name="connsiteX3" fmla="*/ 3528516 w 6004560"/>
              <a:gd name="connsiteY3" fmla="*/ 5390 h 2363409"/>
              <a:gd name="connsiteX4" fmla="*/ 4133239 w 6004560"/>
              <a:gd name="connsiteY4" fmla="*/ 42670 h 2363409"/>
              <a:gd name="connsiteX5" fmla="*/ 4336567 w 6004560"/>
              <a:gd name="connsiteY5" fmla="*/ 230462 h 2363409"/>
              <a:gd name="connsiteX6" fmla="*/ 4680309 w 6004560"/>
              <a:gd name="connsiteY6" fmla="*/ 132531 h 2363409"/>
              <a:gd name="connsiteX7" fmla="*/ 5399723 w 6004560"/>
              <a:gd name="connsiteY7" fmla="*/ 434958 h 2363409"/>
              <a:gd name="connsiteX8" fmla="*/ 5680710 w 6004560"/>
              <a:gd name="connsiteY8" fmla="*/ 865973 h 2363409"/>
              <a:gd name="connsiteX9" fmla="*/ 6004560 w 6004560"/>
              <a:gd name="connsiteY9" fmla="*/ 1334709 h 2363409"/>
              <a:gd name="connsiteX0" fmla="*/ 0 w 6004560"/>
              <a:gd name="connsiteY0" fmla="*/ 2358203 h 2358203"/>
              <a:gd name="connsiteX1" fmla="*/ 551152 w 6004560"/>
              <a:gd name="connsiteY1" fmla="*/ 2172353 h 2358203"/>
              <a:gd name="connsiteX2" fmla="*/ 2380309 w 6004560"/>
              <a:gd name="connsiteY2" fmla="*/ 412201 h 2358203"/>
              <a:gd name="connsiteX3" fmla="*/ 3528516 w 6004560"/>
              <a:gd name="connsiteY3" fmla="*/ 184 h 2358203"/>
              <a:gd name="connsiteX4" fmla="*/ 4133239 w 6004560"/>
              <a:gd name="connsiteY4" fmla="*/ 37464 h 2358203"/>
              <a:gd name="connsiteX5" fmla="*/ 4336567 w 6004560"/>
              <a:gd name="connsiteY5" fmla="*/ 225256 h 2358203"/>
              <a:gd name="connsiteX6" fmla="*/ 4680309 w 6004560"/>
              <a:gd name="connsiteY6" fmla="*/ 127325 h 2358203"/>
              <a:gd name="connsiteX7" fmla="*/ 5399723 w 6004560"/>
              <a:gd name="connsiteY7" fmla="*/ 429752 h 2358203"/>
              <a:gd name="connsiteX8" fmla="*/ 5680710 w 6004560"/>
              <a:gd name="connsiteY8" fmla="*/ 860767 h 2358203"/>
              <a:gd name="connsiteX9" fmla="*/ 6004560 w 6004560"/>
              <a:gd name="connsiteY9" fmla="*/ 1329503 h 2358203"/>
              <a:gd name="connsiteX0" fmla="*/ 0 w 6004560"/>
              <a:gd name="connsiteY0" fmla="*/ 2358203 h 2358203"/>
              <a:gd name="connsiteX1" fmla="*/ 551152 w 6004560"/>
              <a:gd name="connsiteY1" fmla="*/ 2172353 h 2358203"/>
              <a:gd name="connsiteX2" fmla="*/ 2380309 w 6004560"/>
              <a:gd name="connsiteY2" fmla="*/ 412201 h 2358203"/>
              <a:gd name="connsiteX3" fmla="*/ 3528516 w 6004560"/>
              <a:gd name="connsiteY3" fmla="*/ 184 h 2358203"/>
              <a:gd name="connsiteX4" fmla="*/ 4133239 w 6004560"/>
              <a:gd name="connsiteY4" fmla="*/ 37464 h 2358203"/>
              <a:gd name="connsiteX5" fmla="*/ 4336567 w 6004560"/>
              <a:gd name="connsiteY5" fmla="*/ 225256 h 2358203"/>
              <a:gd name="connsiteX6" fmla="*/ 4680309 w 6004560"/>
              <a:gd name="connsiteY6" fmla="*/ 127325 h 2358203"/>
              <a:gd name="connsiteX7" fmla="*/ 5399723 w 6004560"/>
              <a:gd name="connsiteY7" fmla="*/ 429752 h 2358203"/>
              <a:gd name="connsiteX8" fmla="*/ 5680710 w 6004560"/>
              <a:gd name="connsiteY8" fmla="*/ 860767 h 2358203"/>
              <a:gd name="connsiteX9" fmla="*/ 6004560 w 6004560"/>
              <a:gd name="connsiteY9" fmla="*/ 1329503 h 2358203"/>
              <a:gd name="connsiteX0" fmla="*/ 0 w 6004560"/>
              <a:gd name="connsiteY0" fmla="*/ 2358375 h 2358375"/>
              <a:gd name="connsiteX1" fmla="*/ 551152 w 6004560"/>
              <a:gd name="connsiteY1" fmla="*/ 2172525 h 2358375"/>
              <a:gd name="connsiteX2" fmla="*/ 2380309 w 6004560"/>
              <a:gd name="connsiteY2" fmla="*/ 412373 h 2358375"/>
              <a:gd name="connsiteX3" fmla="*/ 3528516 w 6004560"/>
              <a:gd name="connsiteY3" fmla="*/ 356 h 2358375"/>
              <a:gd name="connsiteX4" fmla="*/ 4133239 w 6004560"/>
              <a:gd name="connsiteY4" fmla="*/ 37636 h 2358375"/>
              <a:gd name="connsiteX5" fmla="*/ 4336567 w 6004560"/>
              <a:gd name="connsiteY5" fmla="*/ 225428 h 2358375"/>
              <a:gd name="connsiteX6" fmla="*/ 4680309 w 6004560"/>
              <a:gd name="connsiteY6" fmla="*/ 127497 h 2358375"/>
              <a:gd name="connsiteX7" fmla="*/ 5399723 w 6004560"/>
              <a:gd name="connsiteY7" fmla="*/ 429924 h 2358375"/>
              <a:gd name="connsiteX8" fmla="*/ 5680710 w 6004560"/>
              <a:gd name="connsiteY8" fmla="*/ 860939 h 2358375"/>
              <a:gd name="connsiteX9" fmla="*/ 6004560 w 6004560"/>
              <a:gd name="connsiteY9" fmla="*/ 1329675 h 2358375"/>
              <a:gd name="connsiteX0" fmla="*/ 0 w 6004560"/>
              <a:gd name="connsiteY0" fmla="*/ 2359479 h 2359479"/>
              <a:gd name="connsiteX1" fmla="*/ 551152 w 6004560"/>
              <a:gd name="connsiteY1" fmla="*/ 2173629 h 2359479"/>
              <a:gd name="connsiteX2" fmla="*/ 2380309 w 6004560"/>
              <a:gd name="connsiteY2" fmla="*/ 413477 h 2359479"/>
              <a:gd name="connsiteX3" fmla="*/ 3528516 w 6004560"/>
              <a:gd name="connsiteY3" fmla="*/ 1460 h 2359479"/>
              <a:gd name="connsiteX4" fmla="*/ 4133239 w 6004560"/>
              <a:gd name="connsiteY4" fmla="*/ 38740 h 2359479"/>
              <a:gd name="connsiteX5" fmla="*/ 4336567 w 6004560"/>
              <a:gd name="connsiteY5" fmla="*/ 226532 h 2359479"/>
              <a:gd name="connsiteX6" fmla="*/ 4680309 w 6004560"/>
              <a:gd name="connsiteY6" fmla="*/ 128601 h 2359479"/>
              <a:gd name="connsiteX7" fmla="*/ 5399723 w 6004560"/>
              <a:gd name="connsiteY7" fmla="*/ 431028 h 2359479"/>
              <a:gd name="connsiteX8" fmla="*/ 5680710 w 6004560"/>
              <a:gd name="connsiteY8" fmla="*/ 862043 h 2359479"/>
              <a:gd name="connsiteX9" fmla="*/ 6004560 w 6004560"/>
              <a:gd name="connsiteY9" fmla="*/ 1330779 h 2359479"/>
              <a:gd name="connsiteX0" fmla="*/ 0 w 6004560"/>
              <a:gd name="connsiteY0" fmla="*/ 2361406 h 2361406"/>
              <a:gd name="connsiteX1" fmla="*/ 551152 w 6004560"/>
              <a:gd name="connsiteY1" fmla="*/ 2175556 h 2361406"/>
              <a:gd name="connsiteX2" fmla="*/ 2380309 w 6004560"/>
              <a:gd name="connsiteY2" fmla="*/ 415404 h 2361406"/>
              <a:gd name="connsiteX3" fmla="*/ 3528516 w 6004560"/>
              <a:gd name="connsiteY3" fmla="*/ 3387 h 2361406"/>
              <a:gd name="connsiteX4" fmla="*/ 4133239 w 6004560"/>
              <a:gd name="connsiteY4" fmla="*/ 40667 h 2361406"/>
              <a:gd name="connsiteX5" fmla="*/ 4336567 w 6004560"/>
              <a:gd name="connsiteY5" fmla="*/ 228459 h 2361406"/>
              <a:gd name="connsiteX6" fmla="*/ 4680309 w 6004560"/>
              <a:gd name="connsiteY6" fmla="*/ 130528 h 2361406"/>
              <a:gd name="connsiteX7" fmla="*/ 5399723 w 6004560"/>
              <a:gd name="connsiteY7" fmla="*/ 432955 h 2361406"/>
              <a:gd name="connsiteX8" fmla="*/ 5680710 w 6004560"/>
              <a:gd name="connsiteY8" fmla="*/ 863970 h 2361406"/>
              <a:gd name="connsiteX9" fmla="*/ 6004560 w 6004560"/>
              <a:gd name="connsiteY9" fmla="*/ 1332706 h 2361406"/>
              <a:gd name="connsiteX0" fmla="*/ 0 w 6004560"/>
              <a:gd name="connsiteY0" fmla="*/ 2361406 h 2361406"/>
              <a:gd name="connsiteX1" fmla="*/ 551152 w 6004560"/>
              <a:gd name="connsiteY1" fmla="*/ 2175556 h 2361406"/>
              <a:gd name="connsiteX2" fmla="*/ 2380309 w 6004560"/>
              <a:gd name="connsiteY2" fmla="*/ 415404 h 2361406"/>
              <a:gd name="connsiteX3" fmla="*/ 3528516 w 6004560"/>
              <a:gd name="connsiteY3" fmla="*/ 3387 h 2361406"/>
              <a:gd name="connsiteX4" fmla="*/ 4133239 w 6004560"/>
              <a:gd name="connsiteY4" fmla="*/ 40667 h 2361406"/>
              <a:gd name="connsiteX5" fmla="*/ 4336567 w 6004560"/>
              <a:gd name="connsiteY5" fmla="*/ 228459 h 2361406"/>
              <a:gd name="connsiteX6" fmla="*/ 4602984 w 6004560"/>
              <a:gd name="connsiteY6" fmla="*/ 95912 h 2361406"/>
              <a:gd name="connsiteX7" fmla="*/ 5399723 w 6004560"/>
              <a:gd name="connsiteY7" fmla="*/ 432955 h 2361406"/>
              <a:gd name="connsiteX8" fmla="*/ 5680710 w 6004560"/>
              <a:gd name="connsiteY8" fmla="*/ 863970 h 2361406"/>
              <a:gd name="connsiteX9" fmla="*/ 6004560 w 6004560"/>
              <a:gd name="connsiteY9" fmla="*/ 1332706 h 2361406"/>
              <a:gd name="connsiteX0" fmla="*/ 0 w 6004560"/>
              <a:gd name="connsiteY0" fmla="*/ 2361406 h 2361406"/>
              <a:gd name="connsiteX1" fmla="*/ 551152 w 6004560"/>
              <a:gd name="connsiteY1" fmla="*/ 2175556 h 2361406"/>
              <a:gd name="connsiteX2" fmla="*/ 2380309 w 6004560"/>
              <a:gd name="connsiteY2" fmla="*/ 415404 h 2361406"/>
              <a:gd name="connsiteX3" fmla="*/ 3528516 w 6004560"/>
              <a:gd name="connsiteY3" fmla="*/ 3387 h 2361406"/>
              <a:gd name="connsiteX4" fmla="*/ 4133239 w 6004560"/>
              <a:gd name="connsiteY4" fmla="*/ 40667 h 2361406"/>
              <a:gd name="connsiteX5" fmla="*/ 4336567 w 6004560"/>
              <a:gd name="connsiteY5" fmla="*/ 228459 h 2361406"/>
              <a:gd name="connsiteX6" fmla="*/ 4530814 w 6004560"/>
              <a:gd name="connsiteY6" fmla="*/ 110748 h 2361406"/>
              <a:gd name="connsiteX7" fmla="*/ 5399723 w 6004560"/>
              <a:gd name="connsiteY7" fmla="*/ 432955 h 2361406"/>
              <a:gd name="connsiteX8" fmla="*/ 5680710 w 6004560"/>
              <a:gd name="connsiteY8" fmla="*/ 863970 h 2361406"/>
              <a:gd name="connsiteX9" fmla="*/ 6004560 w 6004560"/>
              <a:gd name="connsiteY9" fmla="*/ 1332706 h 2361406"/>
              <a:gd name="connsiteX0" fmla="*/ 0 w 6004560"/>
              <a:gd name="connsiteY0" fmla="*/ 2358778 h 2358778"/>
              <a:gd name="connsiteX1" fmla="*/ 551152 w 6004560"/>
              <a:gd name="connsiteY1" fmla="*/ 2172928 h 2358778"/>
              <a:gd name="connsiteX2" fmla="*/ 2380309 w 6004560"/>
              <a:gd name="connsiteY2" fmla="*/ 412776 h 2358778"/>
              <a:gd name="connsiteX3" fmla="*/ 3528516 w 6004560"/>
              <a:gd name="connsiteY3" fmla="*/ 759 h 2358778"/>
              <a:gd name="connsiteX4" fmla="*/ 4133239 w 6004560"/>
              <a:gd name="connsiteY4" fmla="*/ 38039 h 2358778"/>
              <a:gd name="connsiteX5" fmla="*/ 4295327 w 6004560"/>
              <a:gd name="connsiteY5" fmla="*/ 210995 h 2358778"/>
              <a:gd name="connsiteX6" fmla="*/ 4530814 w 6004560"/>
              <a:gd name="connsiteY6" fmla="*/ 108120 h 2358778"/>
              <a:gd name="connsiteX7" fmla="*/ 5399723 w 6004560"/>
              <a:gd name="connsiteY7" fmla="*/ 430327 h 2358778"/>
              <a:gd name="connsiteX8" fmla="*/ 5680710 w 6004560"/>
              <a:gd name="connsiteY8" fmla="*/ 861342 h 2358778"/>
              <a:gd name="connsiteX9" fmla="*/ 6004560 w 6004560"/>
              <a:gd name="connsiteY9" fmla="*/ 1330078 h 2358778"/>
              <a:gd name="connsiteX0" fmla="*/ 0 w 6004560"/>
              <a:gd name="connsiteY0" fmla="*/ 2358778 h 2358778"/>
              <a:gd name="connsiteX1" fmla="*/ 551152 w 6004560"/>
              <a:gd name="connsiteY1" fmla="*/ 2172928 h 2358778"/>
              <a:gd name="connsiteX2" fmla="*/ 2380309 w 6004560"/>
              <a:gd name="connsiteY2" fmla="*/ 412776 h 2358778"/>
              <a:gd name="connsiteX3" fmla="*/ 3528516 w 6004560"/>
              <a:gd name="connsiteY3" fmla="*/ 759 h 2358778"/>
              <a:gd name="connsiteX4" fmla="*/ 4133239 w 6004560"/>
              <a:gd name="connsiteY4" fmla="*/ 38039 h 2358778"/>
              <a:gd name="connsiteX5" fmla="*/ 4295327 w 6004560"/>
              <a:gd name="connsiteY5" fmla="*/ 210995 h 2358778"/>
              <a:gd name="connsiteX6" fmla="*/ 4530814 w 6004560"/>
              <a:gd name="connsiteY6" fmla="*/ 108120 h 2358778"/>
              <a:gd name="connsiteX7" fmla="*/ 5399723 w 6004560"/>
              <a:gd name="connsiteY7" fmla="*/ 430327 h 2358778"/>
              <a:gd name="connsiteX8" fmla="*/ 5680710 w 6004560"/>
              <a:gd name="connsiteY8" fmla="*/ 861342 h 2358778"/>
              <a:gd name="connsiteX9" fmla="*/ 6004560 w 6004560"/>
              <a:gd name="connsiteY9" fmla="*/ 1330078 h 2358778"/>
              <a:gd name="connsiteX0" fmla="*/ 0 w 6004560"/>
              <a:gd name="connsiteY0" fmla="*/ 2358778 h 2358778"/>
              <a:gd name="connsiteX1" fmla="*/ 551152 w 6004560"/>
              <a:gd name="connsiteY1" fmla="*/ 2172928 h 2358778"/>
              <a:gd name="connsiteX2" fmla="*/ 2380309 w 6004560"/>
              <a:gd name="connsiteY2" fmla="*/ 412776 h 2358778"/>
              <a:gd name="connsiteX3" fmla="*/ 3528516 w 6004560"/>
              <a:gd name="connsiteY3" fmla="*/ 759 h 2358778"/>
              <a:gd name="connsiteX4" fmla="*/ 4133239 w 6004560"/>
              <a:gd name="connsiteY4" fmla="*/ 38039 h 2358778"/>
              <a:gd name="connsiteX5" fmla="*/ 4295327 w 6004560"/>
              <a:gd name="connsiteY5" fmla="*/ 210995 h 2358778"/>
              <a:gd name="connsiteX6" fmla="*/ 4530814 w 6004560"/>
              <a:gd name="connsiteY6" fmla="*/ 108120 h 2358778"/>
              <a:gd name="connsiteX7" fmla="*/ 5399723 w 6004560"/>
              <a:gd name="connsiteY7" fmla="*/ 430327 h 2358778"/>
              <a:gd name="connsiteX8" fmla="*/ 5825051 w 6004560"/>
              <a:gd name="connsiteY8" fmla="*/ 1103652 h 2358778"/>
              <a:gd name="connsiteX9" fmla="*/ 6004560 w 6004560"/>
              <a:gd name="connsiteY9" fmla="*/ 1330078 h 2358778"/>
              <a:gd name="connsiteX0" fmla="*/ 0 w 6004560"/>
              <a:gd name="connsiteY0" fmla="*/ 2358778 h 2358778"/>
              <a:gd name="connsiteX1" fmla="*/ 551152 w 6004560"/>
              <a:gd name="connsiteY1" fmla="*/ 2172928 h 2358778"/>
              <a:gd name="connsiteX2" fmla="*/ 2380309 w 6004560"/>
              <a:gd name="connsiteY2" fmla="*/ 412776 h 2358778"/>
              <a:gd name="connsiteX3" fmla="*/ 3528516 w 6004560"/>
              <a:gd name="connsiteY3" fmla="*/ 759 h 2358778"/>
              <a:gd name="connsiteX4" fmla="*/ 4133239 w 6004560"/>
              <a:gd name="connsiteY4" fmla="*/ 38039 h 2358778"/>
              <a:gd name="connsiteX5" fmla="*/ 4295327 w 6004560"/>
              <a:gd name="connsiteY5" fmla="*/ 210995 h 2358778"/>
              <a:gd name="connsiteX6" fmla="*/ 4530814 w 6004560"/>
              <a:gd name="connsiteY6" fmla="*/ 108120 h 2358778"/>
              <a:gd name="connsiteX7" fmla="*/ 5399723 w 6004560"/>
              <a:gd name="connsiteY7" fmla="*/ 430327 h 2358778"/>
              <a:gd name="connsiteX8" fmla="*/ 5825051 w 6004560"/>
              <a:gd name="connsiteY8" fmla="*/ 1103652 h 2358778"/>
              <a:gd name="connsiteX9" fmla="*/ 6004560 w 6004560"/>
              <a:gd name="connsiteY9" fmla="*/ 1330078 h 2358778"/>
              <a:gd name="connsiteX0" fmla="*/ 0 w 6004560"/>
              <a:gd name="connsiteY0" fmla="*/ 2358778 h 2358778"/>
              <a:gd name="connsiteX1" fmla="*/ 551152 w 6004560"/>
              <a:gd name="connsiteY1" fmla="*/ 2172928 h 2358778"/>
              <a:gd name="connsiteX2" fmla="*/ 2380309 w 6004560"/>
              <a:gd name="connsiteY2" fmla="*/ 412776 h 2358778"/>
              <a:gd name="connsiteX3" fmla="*/ 3528516 w 6004560"/>
              <a:gd name="connsiteY3" fmla="*/ 759 h 2358778"/>
              <a:gd name="connsiteX4" fmla="*/ 4133239 w 6004560"/>
              <a:gd name="connsiteY4" fmla="*/ 38039 h 2358778"/>
              <a:gd name="connsiteX5" fmla="*/ 4295327 w 6004560"/>
              <a:gd name="connsiteY5" fmla="*/ 210995 h 2358778"/>
              <a:gd name="connsiteX6" fmla="*/ 4530814 w 6004560"/>
              <a:gd name="connsiteY6" fmla="*/ 108120 h 2358778"/>
              <a:gd name="connsiteX7" fmla="*/ 5399723 w 6004560"/>
              <a:gd name="connsiteY7" fmla="*/ 430327 h 2358778"/>
              <a:gd name="connsiteX8" fmla="*/ 6004560 w 6004560"/>
              <a:gd name="connsiteY8" fmla="*/ 1330078 h 2358778"/>
              <a:gd name="connsiteX0" fmla="*/ 0 w 6004560"/>
              <a:gd name="connsiteY0" fmla="*/ 2358778 h 2358778"/>
              <a:gd name="connsiteX1" fmla="*/ 551152 w 6004560"/>
              <a:gd name="connsiteY1" fmla="*/ 2172928 h 2358778"/>
              <a:gd name="connsiteX2" fmla="*/ 2380309 w 6004560"/>
              <a:gd name="connsiteY2" fmla="*/ 412776 h 2358778"/>
              <a:gd name="connsiteX3" fmla="*/ 3528516 w 6004560"/>
              <a:gd name="connsiteY3" fmla="*/ 759 h 2358778"/>
              <a:gd name="connsiteX4" fmla="*/ 4133239 w 6004560"/>
              <a:gd name="connsiteY4" fmla="*/ 38039 h 2358778"/>
              <a:gd name="connsiteX5" fmla="*/ 4295327 w 6004560"/>
              <a:gd name="connsiteY5" fmla="*/ 210995 h 2358778"/>
              <a:gd name="connsiteX6" fmla="*/ 4505038 w 6004560"/>
              <a:gd name="connsiteY6" fmla="*/ 142735 h 2358778"/>
              <a:gd name="connsiteX7" fmla="*/ 5399723 w 6004560"/>
              <a:gd name="connsiteY7" fmla="*/ 430327 h 2358778"/>
              <a:gd name="connsiteX8" fmla="*/ 6004560 w 6004560"/>
              <a:gd name="connsiteY8" fmla="*/ 1330078 h 2358778"/>
              <a:gd name="connsiteX0" fmla="*/ 0 w 6004560"/>
              <a:gd name="connsiteY0" fmla="*/ 2358778 h 2358778"/>
              <a:gd name="connsiteX1" fmla="*/ 551152 w 6004560"/>
              <a:gd name="connsiteY1" fmla="*/ 2172928 h 2358778"/>
              <a:gd name="connsiteX2" fmla="*/ 2380309 w 6004560"/>
              <a:gd name="connsiteY2" fmla="*/ 412776 h 2358778"/>
              <a:gd name="connsiteX3" fmla="*/ 3528516 w 6004560"/>
              <a:gd name="connsiteY3" fmla="*/ 759 h 2358778"/>
              <a:gd name="connsiteX4" fmla="*/ 4133239 w 6004560"/>
              <a:gd name="connsiteY4" fmla="*/ 38039 h 2358778"/>
              <a:gd name="connsiteX5" fmla="*/ 4295327 w 6004560"/>
              <a:gd name="connsiteY5" fmla="*/ 210995 h 2358778"/>
              <a:gd name="connsiteX6" fmla="*/ 4505038 w 6004560"/>
              <a:gd name="connsiteY6" fmla="*/ 142735 h 2358778"/>
              <a:gd name="connsiteX7" fmla="*/ 5399723 w 6004560"/>
              <a:gd name="connsiteY7" fmla="*/ 430327 h 2358778"/>
              <a:gd name="connsiteX8" fmla="*/ 6004560 w 6004560"/>
              <a:gd name="connsiteY8" fmla="*/ 1330078 h 2358778"/>
              <a:gd name="connsiteX0" fmla="*/ 0 w 6004560"/>
              <a:gd name="connsiteY0" fmla="*/ 2358778 h 2358778"/>
              <a:gd name="connsiteX1" fmla="*/ 551152 w 6004560"/>
              <a:gd name="connsiteY1" fmla="*/ 2172928 h 2358778"/>
              <a:gd name="connsiteX2" fmla="*/ 2380309 w 6004560"/>
              <a:gd name="connsiteY2" fmla="*/ 412776 h 2358778"/>
              <a:gd name="connsiteX3" fmla="*/ 3528516 w 6004560"/>
              <a:gd name="connsiteY3" fmla="*/ 759 h 2358778"/>
              <a:gd name="connsiteX4" fmla="*/ 4133239 w 6004560"/>
              <a:gd name="connsiteY4" fmla="*/ 38039 h 2358778"/>
              <a:gd name="connsiteX5" fmla="*/ 4295327 w 6004560"/>
              <a:gd name="connsiteY5" fmla="*/ 210995 h 2358778"/>
              <a:gd name="connsiteX6" fmla="*/ 4505038 w 6004560"/>
              <a:gd name="connsiteY6" fmla="*/ 142735 h 2358778"/>
              <a:gd name="connsiteX7" fmla="*/ 5399723 w 6004560"/>
              <a:gd name="connsiteY7" fmla="*/ 430327 h 2358778"/>
              <a:gd name="connsiteX8" fmla="*/ 6004560 w 6004560"/>
              <a:gd name="connsiteY8" fmla="*/ 1330078 h 2358778"/>
              <a:gd name="connsiteX0" fmla="*/ 0 w 6004560"/>
              <a:gd name="connsiteY0" fmla="*/ 2358778 h 2358778"/>
              <a:gd name="connsiteX1" fmla="*/ 566617 w 6004560"/>
              <a:gd name="connsiteY1" fmla="*/ 2137022 h 2358778"/>
              <a:gd name="connsiteX2" fmla="*/ 2380309 w 6004560"/>
              <a:gd name="connsiteY2" fmla="*/ 412776 h 2358778"/>
              <a:gd name="connsiteX3" fmla="*/ 3528516 w 6004560"/>
              <a:gd name="connsiteY3" fmla="*/ 759 h 2358778"/>
              <a:gd name="connsiteX4" fmla="*/ 4133239 w 6004560"/>
              <a:gd name="connsiteY4" fmla="*/ 38039 h 2358778"/>
              <a:gd name="connsiteX5" fmla="*/ 4295327 w 6004560"/>
              <a:gd name="connsiteY5" fmla="*/ 210995 h 2358778"/>
              <a:gd name="connsiteX6" fmla="*/ 4505038 w 6004560"/>
              <a:gd name="connsiteY6" fmla="*/ 142735 h 2358778"/>
              <a:gd name="connsiteX7" fmla="*/ 5399723 w 6004560"/>
              <a:gd name="connsiteY7" fmla="*/ 430327 h 2358778"/>
              <a:gd name="connsiteX8" fmla="*/ 6004560 w 6004560"/>
              <a:gd name="connsiteY8" fmla="*/ 1330078 h 2358778"/>
              <a:gd name="connsiteX0" fmla="*/ 0 w 6004560"/>
              <a:gd name="connsiteY0" fmla="*/ 2358778 h 2358778"/>
              <a:gd name="connsiteX1" fmla="*/ 592393 w 6004560"/>
              <a:gd name="connsiteY1" fmla="*/ 2075469 h 2358778"/>
              <a:gd name="connsiteX2" fmla="*/ 2380309 w 6004560"/>
              <a:gd name="connsiteY2" fmla="*/ 412776 h 2358778"/>
              <a:gd name="connsiteX3" fmla="*/ 3528516 w 6004560"/>
              <a:gd name="connsiteY3" fmla="*/ 759 h 2358778"/>
              <a:gd name="connsiteX4" fmla="*/ 4133239 w 6004560"/>
              <a:gd name="connsiteY4" fmla="*/ 38039 h 2358778"/>
              <a:gd name="connsiteX5" fmla="*/ 4295327 w 6004560"/>
              <a:gd name="connsiteY5" fmla="*/ 210995 h 2358778"/>
              <a:gd name="connsiteX6" fmla="*/ 4505038 w 6004560"/>
              <a:gd name="connsiteY6" fmla="*/ 142735 h 2358778"/>
              <a:gd name="connsiteX7" fmla="*/ 5399723 w 6004560"/>
              <a:gd name="connsiteY7" fmla="*/ 430327 h 2358778"/>
              <a:gd name="connsiteX8" fmla="*/ 6004560 w 6004560"/>
              <a:gd name="connsiteY8" fmla="*/ 1330078 h 2358778"/>
              <a:gd name="connsiteX0" fmla="*/ 0 w 6004560"/>
              <a:gd name="connsiteY0" fmla="*/ 2358778 h 2358778"/>
              <a:gd name="connsiteX1" fmla="*/ 592393 w 6004560"/>
              <a:gd name="connsiteY1" fmla="*/ 2075469 h 2358778"/>
              <a:gd name="connsiteX2" fmla="*/ 2380309 w 6004560"/>
              <a:gd name="connsiteY2" fmla="*/ 412776 h 2358778"/>
              <a:gd name="connsiteX3" fmla="*/ 3528516 w 6004560"/>
              <a:gd name="connsiteY3" fmla="*/ 759 h 2358778"/>
              <a:gd name="connsiteX4" fmla="*/ 4133239 w 6004560"/>
              <a:gd name="connsiteY4" fmla="*/ 38039 h 2358778"/>
              <a:gd name="connsiteX5" fmla="*/ 4295327 w 6004560"/>
              <a:gd name="connsiteY5" fmla="*/ 210995 h 2358778"/>
              <a:gd name="connsiteX6" fmla="*/ 4505038 w 6004560"/>
              <a:gd name="connsiteY6" fmla="*/ 142735 h 2358778"/>
              <a:gd name="connsiteX7" fmla="*/ 5399723 w 6004560"/>
              <a:gd name="connsiteY7" fmla="*/ 430327 h 2358778"/>
              <a:gd name="connsiteX8" fmla="*/ 6004560 w 6004560"/>
              <a:gd name="connsiteY8" fmla="*/ 1330078 h 2358778"/>
              <a:gd name="connsiteX0" fmla="*/ 0 w 6004560"/>
              <a:gd name="connsiteY0" fmla="*/ 2358778 h 2358778"/>
              <a:gd name="connsiteX1" fmla="*/ 592393 w 6004560"/>
              <a:gd name="connsiteY1" fmla="*/ 2075469 h 2358778"/>
              <a:gd name="connsiteX2" fmla="*/ 2380309 w 6004560"/>
              <a:gd name="connsiteY2" fmla="*/ 412776 h 2358778"/>
              <a:gd name="connsiteX3" fmla="*/ 3528516 w 6004560"/>
              <a:gd name="connsiteY3" fmla="*/ 759 h 2358778"/>
              <a:gd name="connsiteX4" fmla="*/ 4133239 w 6004560"/>
              <a:gd name="connsiteY4" fmla="*/ 38039 h 2358778"/>
              <a:gd name="connsiteX5" fmla="*/ 4295327 w 6004560"/>
              <a:gd name="connsiteY5" fmla="*/ 210995 h 2358778"/>
              <a:gd name="connsiteX6" fmla="*/ 4505038 w 6004560"/>
              <a:gd name="connsiteY6" fmla="*/ 142735 h 2358778"/>
              <a:gd name="connsiteX7" fmla="*/ 5399723 w 6004560"/>
              <a:gd name="connsiteY7" fmla="*/ 430327 h 2358778"/>
              <a:gd name="connsiteX8" fmla="*/ 6004560 w 6004560"/>
              <a:gd name="connsiteY8" fmla="*/ 1330078 h 2358778"/>
              <a:gd name="connsiteX0" fmla="*/ 0 w 6004560"/>
              <a:gd name="connsiteY0" fmla="*/ 2358778 h 2360174"/>
              <a:gd name="connsiteX1" fmla="*/ 592393 w 6004560"/>
              <a:gd name="connsiteY1" fmla="*/ 2075469 h 2360174"/>
              <a:gd name="connsiteX2" fmla="*/ 2380309 w 6004560"/>
              <a:gd name="connsiteY2" fmla="*/ 412776 h 2360174"/>
              <a:gd name="connsiteX3" fmla="*/ 3528516 w 6004560"/>
              <a:gd name="connsiteY3" fmla="*/ 759 h 2360174"/>
              <a:gd name="connsiteX4" fmla="*/ 4133239 w 6004560"/>
              <a:gd name="connsiteY4" fmla="*/ 38039 h 2360174"/>
              <a:gd name="connsiteX5" fmla="*/ 4295327 w 6004560"/>
              <a:gd name="connsiteY5" fmla="*/ 210995 h 2360174"/>
              <a:gd name="connsiteX6" fmla="*/ 4505038 w 6004560"/>
              <a:gd name="connsiteY6" fmla="*/ 142735 h 2360174"/>
              <a:gd name="connsiteX7" fmla="*/ 5399723 w 6004560"/>
              <a:gd name="connsiteY7" fmla="*/ 430327 h 2360174"/>
              <a:gd name="connsiteX8" fmla="*/ 6004560 w 6004560"/>
              <a:gd name="connsiteY8" fmla="*/ 1330078 h 2360174"/>
              <a:gd name="connsiteX0" fmla="*/ 0 w 6004560"/>
              <a:gd name="connsiteY0" fmla="*/ 2358778 h 2367162"/>
              <a:gd name="connsiteX1" fmla="*/ 592393 w 6004560"/>
              <a:gd name="connsiteY1" fmla="*/ 2075469 h 2367162"/>
              <a:gd name="connsiteX2" fmla="*/ 2380309 w 6004560"/>
              <a:gd name="connsiteY2" fmla="*/ 412776 h 2367162"/>
              <a:gd name="connsiteX3" fmla="*/ 3528516 w 6004560"/>
              <a:gd name="connsiteY3" fmla="*/ 759 h 2367162"/>
              <a:gd name="connsiteX4" fmla="*/ 4133239 w 6004560"/>
              <a:gd name="connsiteY4" fmla="*/ 38039 h 2367162"/>
              <a:gd name="connsiteX5" fmla="*/ 4295327 w 6004560"/>
              <a:gd name="connsiteY5" fmla="*/ 210995 h 2367162"/>
              <a:gd name="connsiteX6" fmla="*/ 4505038 w 6004560"/>
              <a:gd name="connsiteY6" fmla="*/ 142735 h 2367162"/>
              <a:gd name="connsiteX7" fmla="*/ 5399723 w 6004560"/>
              <a:gd name="connsiteY7" fmla="*/ 430327 h 2367162"/>
              <a:gd name="connsiteX8" fmla="*/ 6004560 w 6004560"/>
              <a:gd name="connsiteY8" fmla="*/ 1330078 h 2367162"/>
              <a:gd name="connsiteX0" fmla="*/ 0 w 6004560"/>
              <a:gd name="connsiteY0" fmla="*/ 2358778 h 2359157"/>
              <a:gd name="connsiteX1" fmla="*/ 592393 w 6004560"/>
              <a:gd name="connsiteY1" fmla="*/ 2075469 h 2359157"/>
              <a:gd name="connsiteX2" fmla="*/ 2380309 w 6004560"/>
              <a:gd name="connsiteY2" fmla="*/ 412776 h 2359157"/>
              <a:gd name="connsiteX3" fmla="*/ 3528516 w 6004560"/>
              <a:gd name="connsiteY3" fmla="*/ 759 h 2359157"/>
              <a:gd name="connsiteX4" fmla="*/ 4133239 w 6004560"/>
              <a:gd name="connsiteY4" fmla="*/ 38039 h 2359157"/>
              <a:gd name="connsiteX5" fmla="*/ 4295327 w 6004560"/>
              <a:gd name="connsiteY5" fmla="*/ 210995 h 2359157"/>
              <a:gd name="connsiteX6" fmla="*/ 4505038 w 6004560"/>
              <a:gd name="connsiteY6" fmla="*/ 142735 h 2359157"/>
              <a:gd name="connsiteX7" fmla="*/ 5399723 w 6004560"/>
              <a:gd name="connsiteY7" fmla="*/ 430327 h 2359157"/>
              <a:gd name="connsiteX8" fmla="*/ 6004560 w 6004560"/>
              <a:gd name="connsiteY8" fmla="*/ 1330078 h 2359157"/>
              <a:gd name="connsiteX0" fmla="*/ 0 w 6004560"/>
              <a:gd name="connsiteY0" fmla="*/ 2358778 h 2366393"/>
              <a:gd name="connsiteX1" fmla="*/ 571773 w 6004560"/>
              <a:gd name="connsiteY1" fmla="*/ 2116504 h 2366393"/>
              <a:gd name="connsiteX2" fmla="*/ 2380309 w 6004560"/>
              <a:gd name="connsiteY2" fmla="*/ 412776 h 2366393"/>
              <a:gd name="connsiteX3" fmla="*/ 3528516 w 6004560"/>
              <a:gd name="connsiteY3" fmla="*/ 759 h 2366393"/>
              <a:gd name="connsiteX4" fmla="*/ 4133239 w 6004560"/>
              <a:gd name="connsiteY4" fmla="*/ 38039 h 2366393"/>
              <a:gd name="connsiteX5" fmla="*/ 4295327 w 6004560"/>
              <a:gd name="connsiteY5" fmla="*/ 210995 h 2366393"/>
              <a:gd name="connsiteX6" fmla="*/ 4505038 w 6004560"/>
              <a:gd name="connsiteY6" fmla="*/ 142735 h 2366393"/>
              <a:gd name="connsiteX7" fmla="*/ 5399723 w 6004560"/>
              <a:gd name="connsiteY7" fmla="*/ 430327 h 2366393"/>
              <a:gd name="connsiteX8" fmla="*/ 6004560 w 6004560"/>
              <a:gd name="connsiteY8" fmla="*/ 1330078 h 2366393"/>
              <a:gd name="connsiteX0" fmla="*/ 0 w 6004560"/>
              <a:gd name="connsiteY0" fmla="*/ 2358778 h 2358778"/>
              <a:gd name="connsiteX1" fmla="*/ 571773 w 6004560"/>
              <a:gd name="connsiteY1" fmla="*/ 2116504 h 2358778"/>
              <a:gd name="connsiteX2" fmla="*/ 2380309 w 6004560"/>
              <a:gd name="connsiteY2" fmla="*/ 412776 h 2358778"/>
              <a:gd name="connsiteX3" fmla="*/ 3528516 w 6004560"/>
              <a:gd name="connsiteY3" fmla="*/ 759 h 2358778"/>
              <a:gd name="connsiteX4" fmla="*/ 4133239 w 6004560"/>
              <a:gd name="connsiteY4" fmla="*/ 38039 h 2358778"/>
              <a:gd name="connsiteX5" fmla="*/ 4295327 w 6004560"/>
              <a:gd name="connsiteY5" fmla="*/ 210995 h 2358778"/>
              <a:gd name="connsiteX6" fmla="*/ 4505038 w 6004560"/>
              <a:gd name="connsiteY6" fmla="*/ 142735 h 2358778"/>
              <a:gd name="connsiteX7" fmla="*/ 5399723 w 6004560"/>
              <a:gd name="connsiteY7" fmla="*/ 430327 h 2358778"/>
              <a:gd name="connsiteX8" fmla="*/ 6004560 w 6004560"/>
              <a:gd name="connsiteY8" fmla="*/ 1330078 h 2358778"/>
              <a:gd name="connsiteX0" fmla="*/ 0 w 6004560"/>
              <a:gd name="connsiteY0" fmla="*/ 2390929 h 2390929"/>
              <a:gd name="connsiteX1" fmla="*/ 571773 w 6004560"/>
              <a:gd name="connsiteY1" fmla="*/ 2148655 h 2390929"/>
              <a:gd name="connsiteX2" fmla="*/ 2380309 w 6004560"/>
              <a:gd name="connsiteY2" fmla="*/ 444927 h 2390929"/>
              <a:gd name="connsiteX3" fmla="*/ 3528516 w 6004560"/>
              <a:gd name="connsiteY3" fmla="*/ 32910 h 2390929"/>
              <a:gd name="connsiteX4" fmla="*/ 4421920 w 6004560"/>
              <a:gd name="connsiteY4" fmla="*/ 49672 h 2390929"/>
              <a:gd name="connsiteX5" fmla="*/ 4295327 w 6004560"/>
              <a:gd name="connsiteY5" fmla="*/ 243146 h 2390929"/>
              <a:gd name="connsiteX6" fmla="*/ 4505038 w 6004560"/>
              <a:gd name="connsiteY6" fmla="*/ 174886 h 2390929"/>
              <a:gd name="connsiteX7" fmla="*/ 5399723 w 6004560"/>
              <a:gd name="connsiteY7" fmla="*/ 462478 h 2390929"/>
              <a:gd name="connsiteX8" fmla="*/ 6004560 w 6004560"/>
              <a:gd name="connsiteY8" fmla="*/ 1362229 h 2390929"/>
              <a:gd name="connsiteX0" fmla="*/ 0 w 6004560"/>
              <a:gd name="connsiteY0" fmla="*/ 2390929 h 2390929"/>
              <a:gd name="connsiteX1" fmla="*/ 571773 w 6004560"/>
              <a:gd name="connsiteY1" fmla="*/ 2148655 h 2390929"/>
              <a:gd name="connsiteX2" fmla="*/ 2380309 w 6004560"/>
              <a:gd name="connsiteY2" fmla="*/ 444927 h 2390929"/>
              <a:gd name="connsiteX3" fmla="*/ 3528516 w 6004560"/>
              <a:gd name="connsiteY3" fmla="*/ 32910 h 2390929"/>
              <a:gd name="connsiteX4" fmla="*/ 4421920 w 6004560"/>
              <a:gd name="connsiteY4" fmla="*/ 49672 h 2390929"/>
              <a:gd name="connsiteX5" fmla="*/ 4295327 w 6004560"/>
              <a:gd name="connsiteY5" fmla="*/ 243146 h 2390929"/>
              <a:gd name="connsiteX6" fmla="*/ 5096147 w 6004560"/>
              <a:gd name="connsiteY6" fmla="*/ 284313 h 2390929"/>
              <a:gd name="connsiteX7" fmla="*/ 5399723 w 6004560"/>
              <a:gd name="connsiteY7" fmla="*/ 462478 h 2390929"/>
              <a:gd name="connsiteX8" fmla="*/ 6004560 w 6004560"/>
              <a:gd name="connsiteY8" fmla="*/ 1362229 h 2390929"/>
              <a:gd name="connsiteX0" fmla="*/ 0 w 6004560"/>
              <a:gd name="connsiteY0" fmla="*/ 2390929 h 2390929"/>
              <a:gd name="connsiteX1" fmla="*/ 571773 w 6004560"/>
              <a:gd name="connsiteY1" fmla="*/ 2148655 h 2390929"/>
              <a:gd name="connsiteX2" fmla="*/ 2380309 w 6004560"/>
              <a:gd name="connsiteY2" fmla="*/ 444927 h 2390929"/>
              <a:gd name="connsiteX3" fmla="*/ 3528516 w 6004560"/>
              <a:gd name="connsiteY3" fmla="*/ 32910 h 2390929"/>
              <a:gd name="connsiteX4" fmla="*/ 4421920 w 6004560"/>
              <a:gd name="connsiteY4" fmla="*/ 49672 h 2390929"/>
              <a:gd name="connsiteX5" fmla="*/ 4295327 w 6004560"/>
              <a:gd name="connsiteY5" fmla="*/ 243146 h 2390929"/>
              <a:gd name="connsiteX6" fmla="*/ 5096147 w 6004560"/>
              <a:gd name="connsiteY6" fmla="*/ 284313 h 2390929"/>
              <a:gd name="connsiteX7" fmla="*/ 5681531 w 6004560"/>
              <a:gd name="connsiteY7" fmla="*/ 462478 h 2390929"/>
              <a:gd name="connsiteX8" fmla="*/ 6004560 w 6004560"/>
              <a:gd name="connsiteY8" fmla="*/ 1362229 h 2390929"/>
              <a:gd name="connsiteX0" fmla="*/ 0 w 6004560"/>
              <a:gd name="connsiteY0" fmla="*/ 2394609 h 2394609"/>
              <a:gd name="connsiteX1" fmla="*/ 571773 w 6004560"/>
              <a:gd name="connsiteY1" fmla="*/ 2152335 h 2394609"/>
              <a:gd name="connsiteX2" fmla="*/ 2380309 w 6004560"/>
              <a:gd name="connsiteY2" fmla="*/ 448607 h 2394609"/>
              <a:gd name="connsiteX3" fmla="*/ 3528516 w 6004560"/>
              <a:gd name="connsiteY3" fmla="*/ 36590 h 2394609"/>
              <a:gd name="connsiteX4" fmla="*/ 4421920 w 6004560"/>
              <a:gd name="connsiteY4" fmla="*/ 53352 h 2394609"/>
              <a:gd name="connsiteX5" fmla="*/ 4742094 w 6004560"/>
              <a:gd name="connsiteY5" fmla="*/ 328897 h 2394609"/>
              <a:gd name="connsiteX6" fmla="*/ 5096147 w 6004560"/>
              <a:gd name="connsiteY6" fmla="*/ 287993 h 2394609"/>
              <a:gd name="connsiteX7" fmla="*/ 5681531 w 6004560"/>
              <a:gd name="connsiteY7" fmla="*/ 466158 h 2394609"/>
              <a:gd name="connsiteX8" fmla="*/ 6004560 w 6004560"/>
              <a:gd name="connsiteY8" fmla="*/ 1365909 h 2394609"/>
              <a:gd name="connsiteX0" fmla="*/ 0 w 6004560"/>
              <a:gd name="connsiteY0" fmla="*/ 2394609 h 2394609"/>
              <a:gd name="connsiteX1" fmla="*/ 571773 w 6004560"/>
              <a:gd name="connsiteY1" fmla="*/ 2152335 h 2394609"/>
              <a:gd name="connsiteX2" fmla="*/ 2380309 w 6004560"/>
              <a:gd name="connsiteY2" fmla="*/ 448607 h 2394609"/>
              <a:gd name="connsiteX3" fmla="*/ 3528516 w 6004560"/>
              <a:gd name="connsiteY3" fmla="*/ 36590 h 2394609"/>
              <a:gd name="connsiteX4" fmla="*/ 4421920 w 6004560"/>
              <a:gd name="connsiteY4" fmla="*/ 53352 h 2394609"/>
              <a:gd name="connsiteX5" fmla="*/ 4742094 w 6004560"/>
              <a:gd name="connsiteY5" fmla="*/ 328897 h 2394609"/>
              <a:gd name="connsiteX6" fmla="*/ 5096147 w 6004560"/>
              <a:gd name="connsiteY6" fmla="*/ 287993 h 2394609"/>
              <a:gd name="connsiteX7" fmla="*/ 5729644 w 6004560"/>
              <a:gd name="connsiteY7" fmla="*/ 568746 h 2394609"/>
              <a:gd name="connsiteX8" fmla="*/ 6004560 w 6004560"/>
              <a:gd name="connsiteY8" fmla="*/ 1365909 h 2394609"/>
              <a:gd name="connsiteX0" fmla="*/ 0 w 6004560"/>
              <a:gd name="connsiteY0" fmla="*/ 2394609 h 2394609"/>
              <a:gd name="connsiteX1" fmla="*/ 571773 w 6004560"/>
              <a:gd name="connsiteY1" fmla="*/ 2152335 h 2394609"/>
              <a:gd name="connsiteX2" fmla="*/ 2380309 w 6004560"/>
              <a:gd name="connsiteY2" fmla="*/ 448607 h 2394609"/>
              <a:gd name="connsiteX3" fmla="*/ 3528516 w 6004560"/>
              <a:gd name="connsiteY3" fmla="*/ 36590 h 2394609"/>
              <a:gd name="connsiteX4" fmla="*/ 4421920 w 6004560"/>
              <a:gd name="connsiteY4" fmla="*/ 53352 h 2394609"/>
              <a:gd name="connsiteX5" fmla="*/ 4742094 w 6004560"/>
              <a:gd name="connsiteY5" fmla="*/ 328897 h 2394609"/>
              <a:gd name="connsiteX6" fmla="*/ 5096147 w 6004560"/>
              <a:gd name="connsiteY6" fmla="*/ 287993 h 2394609"/>
              <a:gd name="connsiteX7" fmla="*/ 5729644 w 6004560"/>
              <a:gd name="connsiteY7" fmla="*/ 568746 h 2394609"/>
              <a:gd name="connsiteX8" fmla="*/ 6004560 w 6004560"/>
              <a:gd name="connsiteY8" fmla="*/ 1365909 h 2394609"/>
              <a:gd name="connsiteX0" fmla="*/ 0 w 6004560"/>
              <a:gd name="connsiteY0" fmla="*/ 2394609 h 2394609"/>
              <a:gd name="connsiteX1" fmla="*/ 571773 w 6004560"/>
              <a:gd name="connsiteY1" fmla="*/ 2152335 h 2394609"/>
              <a:gd name="connsiteX2" fmla="*/ 2380309 w 6004560"/>
              <a:gd name="connsiteY2" fmla="*/ 448607 h 2394609"/>
              <a:gd name="connsiteX3" fmla="*/ 3528516 w 6004560"/>
              <a:gd name="connsiteY3" fmla="*/ 36590 h 2394609"/>
              <a:gd name="connsiteX4" fmla="*/ 4421920 w 6004560"/>
              <a:gd name="connsiteY4" fmla="*/ 53352 h 2394609"/>
              <a:gd name="connsiteX5" fmla="*/ 4742094 w 6004560"/>
              <a:gd name="connsiteY5" fmla="*/ 328897 h 2394609"/>
              <a:gd name="connsiteX6" fmla="*/ 5096147 w 6004560"/>
              <a:gd name="connsiteY6" fmla="*/ 287993 h 2394609"/>
              <a:gd name="connsiteX7" fmla="*/ 5729644 w 6004560"/>
              <a:gd name="connsiteY7" fmla="*/ 568746 h 2394609"/>
              <a:gd name="connsiteX8" fmla="*/ 6004560 w 6004560"/>
              <a:gd name="connsiteY8" fmla="*/ 1365909 h 2394609"/>
              <a:gd name="connsiteX0" fmla="*/ 0 w 6004560"/>
              <a:gd name="connsiteY0" fmla="*/ 2396616 h 2396616"/>
              <a:gd name="connsiteX1" fmla="*/ 571773 w 6004560"/>
              <a:gd name="connsiteY1" fmla="*/ 2154342 h 2396616"/>
              <a:gd name="connsiteX2" fmla="*/ 2380309 w 6004560"/>
              <a:gd name="connsiteY2" fmla="*/ 450614 h 2396616"/>
              <a:gd name="connsiteX3" fmla="*/ 3528516 w 6004560"/>
              <a:gd name="connsiteY3" fmla="*/ 38597 h 2396616"/>
              <a:gd name="connsiteX4" fmla="*/ 4421920 w 6004560"/>
              <a:gd name="connsiteY4" fmla="*/ 55359 h 2396616"/>
              <a:gd name="connsiteX5" fmla="*/ 4962042 w 6004560"/>
              <a:gd name="connsiteY5" fmla="*/ 371939 h 2396616"/>
              <a:gd name="connsiteX6" fmla="*/ 5096147 w 6004560"/>
              <a:gd name="connsiteY6" fmla="*/ 290000 h 2396616"/>
              <a:gd name="connsiteX7" fmla="*/ 5729644 w 6004560"/>
              <a:gd name="connsiteY7" fmla="*/ 570753 h 2396616"/>
              <a:gd name="connsiteX8" fmla="*/ 6004560 w 6004560"/>
              <a:gd name="connsiteY8" fmla="*/ 1367916 h 2396616"/>
              <a:gd name="connsiteX0" fmla="*/ 0 w 6004560"/>
              <a:gd name="connsiteY0" fmla="*/ 2396616 h 2396616"/>
              <a:gd name="connsiteX1" fmla="*/ 571773 w 6004560"/>
              <a:gd name="connsiteY1" fmla="*/ 2154342 h 2396616"/>
              <a:gd name="connsiteX2" fmla="*/ 2380309 w 6004560"/>
              <a:gd name="connsiteY2" fmla="*/ 450614 h 2396616"/>
              <a:gd name="connsiteX3" fmla="*/ 3528516 w 6004560"/>
              <a:gd name="connsiteY3" fmla="*/ 38597 h 2396616"/>
              <a:gd name="connsiteX4" fmla="*/ 4421920 w 6004560"/>
              <a:gd name="connsiteY4" fmla="*/ 55359 h 2396616"/>
              <a:gd name="connsiteX5" fmla="*/ 4962042 w 6004560"/>
              <a:gd name="connsiteY5" fmla="*/ 371939 h 2396616"/>
              <a:gd name="connsiteX6" fmla="*/ 5164881 w 6004560"/>
              <a:gd name="connsiteY6" fmla="*/ 255804 h 2396616"/>
              <a:gd name="connsiteX7" fmla="*/ 5729644 w 6004560"/>
              <a:gd name="connsiteY7" fmla="*/ 570753 h 2396616"/>
              <a:gd name="connsiteX8" fmla="*/ 6004560 w 6004560"/>
              <a:gd name="connsiteY8" fmla="*/ 1367916 h 2396616"/>
              <a:gd name="connsiteX0" fmla="*/ 0 w 6004560"/>
              <a:gd name="connsiteY0" fmla="*/ 2396958 h 2396958"/>
              <a:gd name="connsiteX1" fmla="*/ 571773 w 6004560"/>
              <a:gd name="connsiteY1" fmla="*/ 2154684 h 2396958"/>
              <a:gd name="connsiteX2" fmla="*/ 2380309 w 6004560"/>
              <a:gd name="connsiteY2" fmla="*/ 450956 h 2396958"/>
              <a:gd name="connsiteX3" fmla="*/ 3528516 w 6004560"/>
              <a:gd name="connsiteY3" fmla="*/ 38939 h 2396958"/>
              <a:gd name="connsiteX4" fmla="*/ 4421920 w 6004560"/>
              <a:gd name="connsiteY4" fmla="*/ 55701 h 2396958"/>
              <a:gd name="connsiteX5" fmla="*/ 4948296 w 6004560"/>
              <a:gd name="connsiteY5" fmla="*/ 379120 h 2396958"/>
              <a:gd name="connsiteX6" fmla="*/ 5164881 w 6004560"/>
              <a:gd name="connsiteY6" fmla="*/ 256146 h 2396958"/>
              <a:gd name="connsiteX7" fmla="*/ 5729644 w 6004560"/>
              <a:gd name="connsiteY7" fmla="*/ 571095 h 2396958"/>
              <a:gd name="connsiteX8" fmla="*/ 6004560 w 6004560"/>
              <a:gd name="connsiteY8" fmla="*/ 1368258 h 2396958"/>
              <a:gd name="connsiteX0" fmla="*/ 0 w 6004560"/>
              <a:gd name="connsiteY0" fmla="*/ 2396959 h 2396959"/>
              <a:gd name="connsiteX1" fmla="*/ 571773 w 6004560"/>
              <a:gd name="connsiteY1" fmla="*/ 2154685 h 2396959"/>
              <a:gd name="connsiteX2" fmla="*/ 2380309 w 6004560"/>
              <a:gd name="connsiteY2" fmla="*/ 450957 h 2396959"/>
              <a:gd name="connsiteX3" fmla="*/ 3528516 w 6004560"/>
              <a:gd name="connsiteY3" fmla="*/ 38940 h 2396959"/>
              <a:gd name="connsiteX4" fmla="*/ 4421920 w 6004560"/>
              <a:gd name="connsiteY4" fmla="*/ 55702 h 2396959"/>
              <a:gd name="connsiteX5" fmla="*/ 4948296 w 6004560"/>
              <a:gd name="connsiteY5" fmla="*/ 379121 h 2396959"/>
              <a:gd name="connsiteX6" fmla="*/ 5056037 w 6004560"/>
              <a:gd name="connsiteY6" fmla="*/ 338359 h 2396959"/>
              <a:gd name="connsiteX7" fmla="*/ 5164881 w 6004560"/>
              <a:gd name="connsiteY7" fmla="*/ 256147 h 2396959"/>
              <a:gd name="connsiteX8" fmla="*/ 5729644 w 6004560"/>
              <a:gd name="connsiteY8" fmla="*/ 571096 h 2396959"/>
              <a:gd name="connsiteX9" fmla="*/ 6004560 w 6004560"/>
              <a:gd name="connsiteY9" fmla="*/ 1368259 h 2396959"/>
              <a:gd name="connsiteX0" fmla="*/ 0 w 6004560"/>
              <a:gd name="connsiteY0" fmla="*/ 2396959 h 2396959"/>
              <a:gd name="connsiteX1" fmla="*/ 571773 w 6004560"/>
              <a:gd name="connsiteY1" fmla="*/ 2154685 h 2396959"/>
              <a:gd name="connsiteX2" fmla="*/ 2380309 w 6004560"/>
              <a:gd name="connsiteY2" fmla="*/ 450957 h 2396959"/>
              <a:gd name="connsiteX3" fmla="*/ 3528516 w 6004560"/>
              <a:gd name="connsiteY3" fmla="*/ 38940 h 2396959"/>
              <a:gd name="connsiteX4" fmla="*/ 4421920 w 6004560"/>
              <a:gd name="connsiteY4" fmla="*/ 55702 h 2396959"/>
              <a:gd name="connsiteX5" fmla="*/ 4948296 w 6004560"/>
              <a:gd name="connsiteY5" fmla="*/ 379121 h 2396959"/>
              <a:gd name="connsiteX6" fmla="*/ 5164881 w 6004560"/>
              <a:gd name="connsiteY6" fmla="*/ 256147 h 2396959"/>
              <a:gd name="connsiteX7" fmla="*/ 5729644 w 6004560"/>
              <a:gd name="connsiteY7" fmla="*/ 571096 h 2396959"/>
              <a:gd name="connsiteX8" fmla="*/ 6004560 w 6004560"/>
              <a:gd name="connsiteY8" fmla="*/ 1368259 h 2396959"/>
              <a:gd name="connsiteX0" fmla="*/ 0 w 6004560"/>
              <a:gd name="connsiteY0" fmla="*/ 2396959 h 2396959"/>
              <a:gd name="connsiteX1" fmla="*/ 571773 w 6004560"/>
              <a:gd name="connsiteY1" fmla="*/ 2154685 h 2396959"/>
              <a:gd name="connsiteX2" fmla="*/ 2380309 w 6004560"/>
              <a:gd name="connsiteY2" fmla="*/ 450957 h 2396959"/>
              <a:gd name="connsiteX3" fmla="*/ 3528516 w 6004560"/>
              <a:gd name="connsiteY3" fmla="*/ 38940 h 2396959"/>
              <a:gd name="connsiteX4" fmla="*/ 4421920 w 6004560"/>
              <a:gd name="connsiteY4" fmla="*/ 55702 h 2396959"/>
              <a:gd name="connsiteX5" fmla="*/ 4907056 w 6004560"/>
              <a:gd name="connsiteY5" fmla="*/ 379121 h 2396959"/>
              <a:gd name="connsiteX6" fmla="*/ 5164881 w 6004560"/>
              <a:gd name="connsiteY6" fmla="*/ 256147 h 2396959"/>
              <a:gd name="connsiteX7" fmla="*/ 5729644 w 6004560"/>
              <a:gd name="connsiteY7" fmla="*/ 571096 h 2396959"/>
              <a:gd name="connsiteX8" fmla="*/ 6004560 w 6004560"/>
              <a:gd name="connsiteY8" fmla="*/ 1368259 h 2396959"/>
              <a:gd name="connsiteX0" fmla="*/ 0 w 6004560"/>
              <a:gd name="connsiteY0" fmla="*/ 2396617 h 2396617"/>
              <a:gd name="connsiteX1" fmla="*/ 571773 w 6004560"/>
              <a:gd name="connsiteY1" fmla="*/ 2154343 h 2396617"/>
              <a:gd name="connsiteX2" fmla="*/ 2380309 w 6004560"/>
              <a:gd name="connsiteY2" fmla="*/ 450615 h 2396617"/>
              <a:gd name="connsiteX3" fmla="*/ 3528516 w 6004560"/>
              <a:gd name="connsiteY3" fmla="*/ 38598 h 2396617"/>
              <a:gd name="connsiteX4" fmla="*/ 4421920 w 6004560"/>
              <a:gd name="connsiteY4" fmla="*/ 55360 h 2396617"/>
              <a:gd name="connsiteX5" fmla="*/ 4810829 w 6004560"/>
              <a:gd name="connsiteY5" fmla="*/ 371940 h 2396617"/>
              <a:gd name="connsiteX6" fmla="*/ 5164881 w 6004560"/>
              <a:gd name="connsiteY6" fmla="*/ 255805 h 2396617"/>
              <a:gd name="connsiteX7" fmla="*/ 5729644 w 6004560"/>
              <a:gd name="connsiteY7" fmla="*/ 570754 h 2396617"/>
              <a:gd name="connsiteX8" fmla="*/ 6004560 w 6004560"/>
              <a:gd name="connsiteY8" fmla="*/ 1367917 h 2396617"/>
              <a:gd name="connsiteX0" fmla="*/ 0 w 6004560"/>
              <a:gd name="connsiteY0" fmla="*/ 2396616 h 2396616"/>
              <a:gd name="connsiteX1" fmla="*/ 571773 w 6004560"/>
              <a:gd name="connsiteY1" fmla="*/ 2154342 h 2396616"/>
              <a:gd name="connsiteX2" fmla="*/ 2380309 w 6004560"/>
              <a:gd name="connsiteY2" fmla="*/ 450614 h 2396616"/>
              <a:gd name="connsiteX3" fmla="*/ 3528516 w 6004560"/>
              <a:gd name="connsiteY3" fmla="*/ 38597 h 2396616"/>
              <a:gd name="connsiteX4" fmla="*/ 4421920 w 6004560"/>
              <a:gd name="connsiteY4" fmla="*/ 55359 h 2396616"/>
              <a:gd name="connsiteX5" fmla="*/ 4810829 w 6004560"/>
              <a:gd name="connsiteY5" fmla="*/ 371939 h 2396616"/>
              <a:gd name="connsiteX6" fmla="*/ 5109894 w 6004560"/>
              <a:gd name="connsiteY6" fmla="*/ 228447 h 2396616"/>
              <a:gd name="connsiteX7" fmla="*/ 5729644 w 6004560"/>
              <a:gd name="connsiteY7" fmla="*/ 570753 h 2396616"/>
              <a:gd name="connsiteX8" fmla="*/ 6004560 w 6004560"/>
              <a:gd name="connsiteY8" fmla="*/ 1367916 h 2396616"/>
              <a:gd name="connsiteX0" fmla="*/ 0 w 6004560"/>
              <a:gd name="connsiteY0" fmla="*/ 2395266 h 2395266"/>
              <a:gd name="connsiteX1" fmla="*/ 571773 w 6004560"/>
              <a:gd name="connsiteY1" fmla="*/ 2152992 h 2395266"/>
              <a:gd name="connsiteX2" fmla="*/ 2380309 w 6004560"/>
              <a:gd name="connsiteY2" fmla="*/ 449264 h 2395266"/>
              <a:gd name="connsiteX3" fmla="*/ 3528516 w 6004560"/>
              <a:gd name="connsiteY3" fmla="*/ 37247 h 2395266"/>
              <a:gd name="connsiteX4" fmla="*/ 4421920 w 6004560"/>
              <a:gd name="connsiteY4" fmla="*/ 54009 h 2395266"/>
              <a:gd name="connsiteX5" fmla="*/ 4700855 w 6004560"/>
              <a:gd name="connsiteY5" fmla="*/ 343232 h 2395266"/>
              <a:gd name="connsiteX6" fmla="*/ 5109894 w 6004560"/>
              <a:gd name="connsiteY6" fmla="*/ 227097 h 2395266"/>
              <a:gd name="connsiteX7" fmla="*/ 5729644 w 6004560"/>
              <a:gd name="connsiteY7" fmla="*/ 569403 h 2395266"/>
              <a:gd name="connsiteX8" fmla="*/ 6004560 w 6004560"/>
              <a:gd name="connsiteY8" fmla="*/ 1366566 h 2395266"/>
              <a:gd name="connsiteX0" fmla="*/ 0 w 6004560"/>
              <a:gd name="connsiteY0" fmla="*/ 2395266 h 2395266"/>
              <a:gd name="connsiteX1" fmla="*/ 571773 w 6004560"/>
              <a:gd name="connsiteY1" fmla="*/ 2152992 h 2395266"/>
              <a:gd name="connsiteX2" fmla="*/ 2380309 w 6004560"/>
              <a:gd name="connsiteY2" fmla="*/ 449264 h 2395266"/>
              <a:gd name="connsiteX3" fmla="*/ 3528516 w 6004560"/>
              <a:gd name="connsiteY3" fmla="*/ 37247 h 2395266"/>
              <a:gd name="connsiteX4" fmla="*/ 4421920 w 6004560"/>
              <a:gd name="connsiteY4" fmla="*/ 54009 h 2395266"/>
              <a:gd name="connsiteX5" fmla="*/ 4700855 w 6004560"/>
              <a:gd name="connsiteY5" fmla="*/ 343232 h 2395266"/>
              <a:gd name="connsiteX6" fmla="*/ 4931187 w 6004560"/>
              <a:gd name="connsiteY6" fmla="*/ 220258 h 2395266"/>
              <a:gd name="connsiteX7" fmla="*/ 5729644 w 6004560"/>
              <a:gd name="connsiteY7" fmla="*/ 569403 h 2395266"/>
              <a:gd name="connsiteX8" fmla="*/ 6004560 w 6004560"/>
              <a:gd name="connsiteY8" fmla="*/ 1366566 h 2395266"/>
              <a:gd name="connsiteX0" fmla="*/ 0 w 6004560"/>
              <a:gd name="connsiteY0" fmla="*/ 2395266 h 2395266"/>
              <a:gd name="connsiteX1" fmla="*/ 571773 w 6004560"/>
              <a:gd name="connsiteY1" fmla="*/ 2152992 h 2395266"/>
              <a:gd name="connsiteX2" fmla="*/ 2380309 w 6004560"/>
              <a:gd name="connsiteY2" fmla="*/ 449264 h 2395266"/>
              <a:gd name="connsiteX3" fmla="*/ 3528516 w 6004560"/>
              <a:gd name="connsiteY3" fmla="*/ 37247 h 2395266"/>
              <a:gd name="connsiteX4" fmla="*/ 4421920 w 6004560"/>
              <a:gd name="connsiteY4" fmla="*/ 54009 h 2395266"/>
              <a:gd name="connsiteX5" fmla="*/ 4700855 w 6004560"/>
              <a:gd name="connsiteY5" fmla="*/ 343232 h 2395266"/>
              <a:gd name="connsiteX6" fmla="*/ 4931187 w 6004560"/>
              <a:gd name="connsiteY6" fmla="*/ 220258 h 2395266"/>
              <a:gd name="connsiteX7" fmla="*/ 5729644 w 6004560"/>
              <a:gd name="connsiteY7" fmla="*/ 569403 h 2395266"/>
              <a:gd name="connsiteX8" fmla="*/ 6004560 w 6004560"/>
              <a:gd name="connsiteY8" fmla="*/ 1366566 h 2395266"/>
              <a:gd name="connsiteX0" fmla="*/ 0 w 6004560"/>
              <a:gd name="connsiteY0" fmla="*/ 2393795 h 2402425"/>
              <a:gd name="connsiteX1" fmla="*/ 571773 w 6004560"/>
              <a:gd name="connsiteY1" fmla="*/ 2151521 h 2402425"/>
              <a:gd name="connsiteX2" fmla="*/ 2369999 w 6004560"/>
              <a:gd name="connsiteY2" fmla="*/ 427275 h 2402425"/>
              <a:gd name="connsiteX3" fmla="*/ 3528516 w 6004560"/>
              <a:gd name="connsiteY3" fmla="*/ 35776 h 2402425"/>
              <a:gd name="connsiteX4" fmla="*/ 4421920 w 6004560"/>
              <a:gd name="connsiteY4" fmla="*/ 52538 h 2402425"/>
              <a:gd name="connsiteX5" fmla="*/ 4700855 w 6004560"/>
              <a:gd name="connsiteY5" fmla="*/ 341761 h 2402425"/>
              <a:gd name="connsiteX6" fmla="*/ 4931187 w 6004560"/>
              <a:gd name="connsiteY6" fmla="*/ 218787 h 2402425"/>
              <a:gd name="connsiteX7" fmla="*/ 5729644 w 6004560"/>
              <a:gd name="connsiteY7" fmla="*/ 567932 h 2402425"/>
              <a:gd name="connsiteX8" fmla="*/ 6004560 w 6004560"/>
              <a:gd name="connsiteY8" fmla="*/ 1365095 h 2402425"/>
              <a:gd name="connsiteX0" fmla="*/ 0 w 6004560"/>
              <a:gd name="connsiteY0" fmla="*/ 2387241 h 2399667"/>
              <a:gd name="connsiteX1" fmla="*/ 571773 w 6004560"/>
              <a:gd name="connsiteY1" fmla="*/ 2144967 h 2399667"/>
              <a:gd name="connsiteX2" fmla="*/ 2586510 w 6004560"/>
              <a:gd name="connsiteY2" fmla="*/ 328391 h 2399667"/>
              <a:gd name="connsiteX3" fmla="*/ 3528516 w 6004560"/>
              <a:gd name="connsiteY3" fmla="*/ 29222 h 2399667"/>
              <a:gd name="connsiteX4" fmla="*/ 4421920 w 6004560"/>
              <a:gd name="connsiteY4" fmla="*/ 45984 h 2399667"/>
              <a:gd name="connsiteX5" fmla="*/ 4700855 w 6004560"/>
              <a:gd name="connsiteY5" fmla="*/ 335207 h 2399667"/>
              <a:gd name="connsiteX6" fmla="*/ 4931187 w 6004560"/>
              <a:gd name="connsiteY6" fmla="*/ 212233 h 2399667"/>
              <a:gd name="connsiteX7" fmla="*/ 5729644 w 6004560"/>
              <a:gd name="connsiteY7" fmla="*/ 561378 h 2399667"/>
              <a:gd name="connsiteX8" fmla="*/ 6004560 w 6004560"/>
              <a:gd name="connsiteY8" fmla="*/ 1358541 h 2399667"/>
              <a:gd name="connsiteX0" fmla="*/ 0 w 6004560"/>
              <a:gd name="connsiteY0" fmla="*/ 2392326 h 2401762"/>
              <a:gd name="connsiteX1" fmla="*/ 571773 w 6004560"/>
              <a:gd name="connsiteY1" fmla="*/ 2150052 h 2401762"/>
              <a:gd name="connsiteX2" fmla="*/ 2493720 w 6004560"/>
              <a:gd name="connsiteY2" fmla="*/ 405287 h 2401762"/>
              <a:gd name="connsiteX3" fmla="*/ 3528516 w 6004560"/>
              <a:gd name="connsiteY3" fmla="*/ 34307 h 2401762"/>
              <a:gd name="connsiteX4" fmla="*/ 4421920 w 6004560"/>
              <a:gd name="connsiteY4" fmla="*/ 51069 h 2401762"/>
              <a:gd name="connsiteX5" fmla="*/ 4700855 w 6004560"/>
              <a:gd name="connsiteY5" fmla="*/ 340292 h 2401762"/>
              <a:gd name="connsiteX6" fmla="*/ 4931187 w 6004560"/>
              <a:gd name="connsiteY6" fmla="*/ 217318 h 2401762"/>
              <a:gd name="connsiteX7" fmla="*/ 5729644 w 6004560"/>
              <a:gd name="connsiteY7" fmla="*/ 566463 h 2401762"/>
              <a:gd name="connsiteX8" fmla="*/ 6004560 w 6004560"/>
              <a:gd name="connsiteY8" fmla="*/ 1363626 h 2401762"/>
              <a:gd name="connsiteX0" fmla="*/ 0 w 6004560"/>
              <a:gd name="connsiteY0" fmla="*/ 2392326 h 2394894"/>
              <a:gd name="connsiteX1" fmla="*/ 674873 w 6004560"/>
              <a:gd name="connsiteY1" fmla="*/ 2119276 h 2394894"/>
              <a:gd name="connsiteX2" fmla="*/ 2493720 w 6004560"/>
              <a:gd name="connsiteY2" fmla="*/ 405287 h 2394894"/>
              <a:gd name="connsiteX3" fmla="*/ 3528516 w 6004560"/>
              <a:gd name="connsiteY3" fmla="*/ 34307 h 2394894"/>
              <a:gd name="connsiteX4" fmla="*/ 4421920 w 6004560"/>
              <a:gd name="connsiteY4" fmla="*/ 51069 h 2394894"/>
              <a:gd name="connsiteX5" fmla="*/ 4700855 w 6004560"/>
              <a:gd name="connsiteY5" fmla="*/ 340292 h 2394894"/>
              <a:gd name="connsiteX6" fmla="*/ 4931187 w 6004560"/>
              <a:gd name="connsiteY6" fmla="*/ 217318 h 2394894"/>
              <a:gd name="connsiteX7" fmla="*/ 5729644 w 6004560"/>
              <a:gd name="connsiteY7" fmla="*/ 566463 h 2394894"/>
              <a:gd name="connsiteX8" fmla="*/ 6004560 w 6004560"/>
              <a:gd name="connsiteY8" fmla="*/ 1363626 h 2394894"/>
              <a:gd name="connsiteX0" fmla="*/ 0 w 6004560"/>
              <a:gd name="connsiteY0" fmla="*/ 2392326 h 2394894"/>
              <a:gd name="connsiteX1" fmla="*/ 674873 w 6004560"/>
              <a:gd name="connsiteY1" fmla="*/ 2119276 h 2394894"/>
              <a:gd name="connsiteX2" fmla="*/ 670839 w 6004560"/>
              <a:gd name="connsiteY2" fmla="*/ 2125596 h 2394894"/>
              <a:gd name="connsiteX3" fmla="*/ 2493720 w 6004560"/>
              <a:gd name="connsiteY3" fmla="*/ 405287 h 2394894"/>
              <a:gd name="connsiteX4" fmla="*/ 3528516 w 6004560"/>
              <a:gd name="connsiteY4" fmla="*/ 34307 h 2394894"/>
              <a:gd name="connsiteX5" fmla="*/ 4421920 w 6004560"/>
              <a:gd name="connsiteY5" fmla="*/ 51069 h 2394894"/>
              <a:gd name="connsiteX6" fmla="*/ 4700855 w 6004560"/>
              <a:gd name="connsiteY6" fmla="*/ 340292 h 2394894"/>
              <a:gd name="connsiteX7" fmla="*/ 4931187 w 6004560"/>
              <a:gd name="connsiteY7" fmla="*/ 217318 h 2394894"/>
              <a:gd name="connsiteX8" fmla="*/ 5729644 w 6004560"/>
              <a:gd name="connsiteY8" fmla="*/ 566463 h 2394894"/>
              <a:gd name="connsiteX9" fmla="*/ 6004560 w 6004560"/>
              <a:gd name="connsiteY9" fmla="*/ 1363626 h 2394894"/>
              <a:gd name="connsiteX0" fmla="*/ 0 w 6004560"/>
              <a:gd name="connsiteY0" fmla="*/ 2392326 h 2392326"/>
              <a:gd name="connsiteX1" fmla="*/ 674873 w 6004560"/>
              <a:gd name="connsiteY1" fmla="*/ 2119276 h 2392326"/>
              <a:gd name="connsiteX2" fmla="*/ 1289441 w 6004560"/>
              <a:gd name="connsiteY2" fmla="*/ 1571621 h 2392326"/>
              <a:gd name="connsiteX3" fmla="*/ 2493720 w 6004560"/>
              <a:gd name="connsiteY3" fmla="*/ 405287 h 2392326"/>
              <a:gd name="connsiteX4" fmla="*/ 3528516 w 6004560"/>
              <a:gd name="connsiteY4" fmla="*/ 34307 h 2392326"/>
              <a:gd name="connsiteX5" fmla="*/ 4421920 w 6004560"/>
              <a:gd name="connsiteY5" fmla="*/ 51069 h 2392326"/>
              <a:gd name="connsiteX6" fmla="*/ 4700855 w 6004560"/>
              <a:gd name="connsiteY6" fmla="*/ 340292 h 2392326"/>
              <a:gd name="connsiteX7" fmla="*/ 4931187 w 6004560"/>
              <a:gd name="connsiteY7" fmla="*/ 217318 h 2392326"/>
              <a:gd name="connsiteX8" fmla="*/ 5729644 w 6004560"/>
              <a:gd name="connsiteY8" fmla="*/ 566463 h 2392326"/>
              <a:gd name="connsiteX9" fmla="*/ 6004560 w 6004560"/>
              <a:gd name="connsiteY9" fmla="*/ 1363626 h 2392326"/>
              <a:gd name="connsiteX0" fmla="*/ 0 w 6004560"/>
              <a:gd name="connsiteY0" fmla="*/ 2392326 h 2392326"/>
              <a:gd name="connsiteX1" fmla="*/ 674873 w 6004560"/>
              <a:gd name="connsiteY1" fmla="*/ 2119276 h 2392326"/>
              <a:gd name="connsiteX2" fmla="*/ 1753392 w 6004560"/>
              <a:gd name="connsiteY2" fmla="*/ 1079199 h 2392326"/>
              <a:gd name="connsiteX3" fmla="*/ 2493720 w 6004560"/>
              <a:gd name="connsiteY3" fmla="*/ 405287 h 2392326"/>
              <a:gd name="connsiteX4" fmla="*/ 3528516 w 6004560"/>
              <a:gd name="connsiteY4" fmla="*/ 34307 h 2392326"/>
              <a:gd name="connsiteX5" fmla="*/ 4421920 w 6004560"/>
              <a:gd name="connsiteY5" fmla="*/ 51069 h 2392326"/>
              <a:gd name="connsiteX6" fmla="*/ 4700855 w 6004560"/>
              <a:gd name="connsiteY6" fmla="*/ 340292 h 2392326"/>
              <a:gd name="connsiteX7" fmla="*/ 4931187 w 6004560"/>
              <a:gd name="connsiteY7" fmla="*/ 217318 h 2392326"/>
              <a:gd name="connsiteX8" fmla="*/ 5729644 w 6004560"/>
              <a:gd name="connsiteY8" fmla="*/ 566463 h 2392326"/>
              <a:gd name="connsiteX9" fmla="*/ 6004560 w 6004560"/>
              <a:gd name="connsiteY9" fmla="*/ 1363626 h 2392326"/>
              <a:gd name="connsiteX0" fmla="*/ 0 w 6004560"/>
              <a:gd name="connsiteY0" fmla="*/ 2392326 h 2392326"/>
              <a:gd name="connsiteX1" fmla="*/ 674873 w 6004560"/>
              <a:gd name="connsiteY1" fmla="*/ 2119276 h 2392326"/>
              <a:gd name="connsiteX2" fmla="*/ 1804942 w 6004560"/>
              <a:gd name="connsiteY2" fmla="*/ 986869 h 2392326"/>
              <a:gd name="connsiteX3" fmla="*/ 2493720 w 6004560"/>
              <a:gd name="connsiteY3" fmla="*/ 405287 h 2392326"/>
              <a:gd name="connsiteX4" fmla="*/ 3528516 w 6004560"/>
              <a:gd name="connsiteY4" fmla="*/ 34307 h 2392326"/>
              <a:gd name="connsiteX5" fmla="*/ 4421920 w 6004560"/>
              <a:gd name="connsiteY5" fmla="*/ 51069 h 2392326"/>
              <a:gd name="connsiteX6" fmla="*/ 4700855 w 6004560"/>
              <a:gd name="connsiteY6" fmla="*/ 340292 h 2392326"/>
              <a:gd name="connsiteX7" fmla="*/ 4931187 w 6004560"/>
              <a:gd name="connsiteY7" fmla="*/ 217318 h 2392326"/>
              <a:gd name="connsiteX8" fmla="*/ 5729644 w 6004560"/>
              <a:gd name="connsiteY8" fmla="*/ 566463 h 2392326"/>
              <a:gd name="connsiteX9" fmla="*/ 6004560 w 6004560"/>
              <a:gd name="connsiteY9" fmla="*/ 1363626 h 2392326"/>
              <a:gd name="connsiteX0" fmla="*/ 0 w 6004560"/>
              <a:gd name="connsiteY0" fmla="*/ 2392326 h 2392326"/>
              <a:gd name="connsiteX1" fmla="*/ 674873 w 6004560"/>
              <a:gd name="connsiteY1" fmla="*/ 2119276 h 2392326"/>
              <a:gd name="connsiteX2" fmla="*/ 1804942 w 6004560"/>
              <a:gd name="connsiteY2" fmla="*/ 986869 h 2392326"/>
              <a:gd name="connsiteX3" fmla="*/ 2493720 w 6004560"/>
              <a:gd name="connsiteY3" fmla="*/ 405287 h 2392326"/>
              <a:gd name="connsiteX4" fmla="*/ 3528516 w 6004560"/>
              <a:gd name="connsiteY4" fmla="*/ 34307 h 2392326"/>
              <a:gd name="connsiteX5" fmla="*/ 4421920 w 6004560"/>
              <a:gd name="connsiteY5" fmla="*/ 51069 h 2392326"/>
              <a:gd name="connsiteX6" fmla="*/ 4700855 w 6004560"/>
              <a:gd name="connsiteY6" fmla="*/ 340292 h 2392326"/>
              <a:gd name="connsiteX7" fmla="*/ 4931187 w 6004560"/>
              <a:gd name="connsiteY7" fmla="*/ 217318 h 2392326"/>
              <a:gd name="connsiteX8" fmla="*/ 5729644 w 6004560"/>
              <a:gd name="connsiteY8" fmla="*/ 566463 h 2392326"/>
              <a:gd name="connsiteX9" fmla="*/ 6004560 w 6004560"/>
              <a:gd name="connsiteY9" fmla="*/ 1363626 h 2392326"/>
              <a:gd name="connsiteX0" fmla="*/ 0 w 6004560"/>
              <a:gd name="connsiteY0" fmla="*/ 2392326 h 2392326"/>
              <a:gd name="connsiteX1" fmla="*/ 674873 w 6004560"/>
              <a:gd name="connsiteY1" fmla="*/ 2119276 h 2392326"/>
              <a:gd name="connsiteX2" fmla="*/ 1804942 w 6004560"/>
              <a:gd name="connsiteY2" fmla="*/ 986869 h 2392326"/>
              <a:gd name="connsiteX3" fmla="*/ 2493720 w 6004560"/>
              <a:gd name="connsiteY3" fmla="*/ 405287 h 2392326"/>
              <a:gd name="connsiteX4" fmla="*/ 3528516 w 6004560"/>
              <a:gd name="connsiteY4" fmla="*/ 34307 h 2392326"/>
              <a:gd name="connsiteX5" fmla="*/ 4421920 w 6004560"/>
              <a:gd name="connsiteY5" fmla="*/ 51069 h 2392326"/>
              <a:gd name="connsiteX6" fmla="*/ 4700855 w 6004560"/>
              <a:gd name="connsiteY6" fmla="*/ 340292 h 2392326"/>
              <a:gd name="connsiteX7" fmla="*/ 4931187 w 6004560"/>
              <a:gd name="connsiteY7" fmla="*/ 217318 h 2392326"/>
              <a:gd name="connsiteX8" fmla="*/ 5729644 w 6004560"/>
              <a:gd name="connsiteY8" fmla="*/ 566463 h 2392326"/>
              <a:gd name="connsiteX9" fmla="*/ 6004560 w 6004560"/>
              <a:gd name="connsiteY9" fmla="*/ 1363626 h 2392326"/>
              <a:gd name="connsiteX0" fmla="*/ 0 w 6004560"/>
              <a:gd name="connsiteY0" fmla="*/ 2392326 h 2392326"/>
              <a:gd name="connsiteX1" fmla="*/ 674873 w 6004560"/>
              <a:gd name="connsiteY1" fmla="*/ 2119276 h 2392326"/>
              <a:gd name="connsiteX2" fmla="*/ 1804942 w 6004560"/>
              <a:gd name="connsiteY2" fmla="*/ 986869 h 2392326"/>
              <a:gd name="connsiteX3" fmla="*/ 2493720 w 6004560"/>
              <a:gd name="connsiteY3" fmla="*/ 405287 h 2392326"/>
              <a:gd name="connsiteX4" fmla="*/ 3528516 w 6004560"/>
              <a:gd name="connsiteY4" fmla="*/ 34307 h 2392326"/>
              <a:gd name="connsiteX5" fmla="*/ 4421920 w 6004560"/>
              <a:gd name="connsiteY5" fmla="*/ 51069 h 2392326"/>
              <a:gd name="connsiteX6" fmla="*/ 4700855 w 6004560"/>
              <a:gd name="connsiteY6" fmla="*/ 340292 h 2392326"/>
              <a:gd name="connsiteX7" fmla="*/ 4931187 w 6004560"/>
              <a:gd name="connsiteY7" fmla="*/ 217318 h 2392326"/>
              <a:gd name="connsiteX8" fmla="*/ 5729644 w 6004560"/>
              <a:gd name="connsiteY8" fmla="*/ 566463 h 2392326"/>
              <a:gd name="connsiteX9" fmla="*/ 6004560 w 6004560"/>
              <a:gd name="connsiteY9" fmla="*/ 1363626 h 2392326"/>
              <a:gd name="connsiteX0" fmla="*/ 0 w 6004560"/>
              <a:gd name="connsiteY0" fmla="*/ 2392326 h 2392326"/>
              <a:gd name="connsiteX1" fmla="*/ 674873 w 6004560"/>
              <a:gd name="connsiteY1" fmla="*/ 2119276 h 2392326"/>
              <a:gd name="connsiteX2" fmla="*/ 1804942 w 6004560"/>
              <a:gd name="connsiteY2" fmla="*/ 986869 h 2392326"/>
              <a:gd name="connsiteX3" fmla="*/ 2493720 w 6004560"/>
              <a:gd name="connsiteY3" fmla="*/ 405287 h 2392326"/>
              <a:gd name="connsiteX4" fmla="*/ 3528516 w 6004560"/>
              <a:gd name="connsiteY4" fmla="*/ 34307 h 2392326"/>
              <a:gd name="connsiteX5" fmla="*/ 4421920 w 6004560"/>
              <a:gd name="connsiteY5" fmla="*/ 51069 h 2392326"/>
              <a:gd name="connsiteX6" fmla="*/ 4700855 w 6004560"/>
              <a:gd name="connsiteY6" fmla="*/ 340292 h 2392326"/>
              <a:gd name="connsiteX7" fmla="*/ 4931187 w 6004560"/>
              <a:gd name="connsiteY7" fmla="*/ 217318 h 2392326"/>
              <a:gd name="connsiteX8" fmla="*/ 5729644 w 6004560"/>
              <a:gd name="connsiteY8" fmla="*/ 566463 h 2392326"/>
              <a:gd name="connsiteX9" fmla="*/ 6004560 w 6004560"/>
              <a:gd name="connsiteY9" fmla="*/ 1363626 h 2392326"/>
              <a:gd name="connsiteX0" fmla="*/ 0 w 6004560"/>
              <a:gd name="connsiteY0" fmla="*/ 2392326 h 2392326"/>
              <a:gd name="connsiteX1" fmla="*/ 613013 w 6004560"/>
              <a:gd name="connsiteY1" fmla="*/ 2078241 h 2392326"/>
              <a:gd name="connsiteX2" fmla="*/ 1804942 w 6004560"/>
              <a:gd name="connsiteY2" fmla="*/ 986869 h 2392326"/>
              <a:gd name="connsiteX3" fmla="*/ 2493720 w 6004560"/>
              <a:gd name="connsiteY3" fmla="*/ 405287 h 2392326"/>
              <a:gd name="connsiteX4" fmla="*/ 3528516 w 6004560"/>
              <a:gd name="connsiteY4" fmla="*/ 34307 h 2392326"/>
              <a:gd name="connsiteX5" fmla="*/ 4421920 w 6004560"/>
              <a:gd name="connsiteY5" fmla="*/ 51069 h 2392326"/>
              <a:gd name="connsiteX6" fmla="*/ 4700855 w 6004560"/>
              <a:gd name="connsiteY6" fmla="*/ 340292 h 2392326"/>
              <a:gd name="connsiteX7" fmla="*/ 4931187 w 6004560"/>
              <a:gd name="connsiteY7" fmla="*/ 217318 h 2392326"/>
              <a:gd name="connsiteX8" fmla="*/ 5729644 w 6004560"/>
              <a:gd name="connsiteY8" fmla="*/ 566463 h 2392326"/>
              <a:gd name="connsiteX9" fmla="*/ 6004560 w 6004560"/>
              <a:gd name="connsiteY9" fmla="*/ 1363626 h 2392326"/>
              <a:gd name="connsiteX0" fmla="*/ 0 w 6004560"/>
              <a:gd name="connsiteY0" fmla="*/ 2392326 h 2392326"/>
              <a:gd name="connsiteX1" fmla="*/ 613013 w 6004560"/>
              <a:gd name="connsiteY1" fmla="*/ 2078241 h 2392326"/>
              <a:gd name="connsiteX2" fmla="*/ 1804942 w 6004560"/>
              <a:gd name="connsiteY2" fmla="*/ 986869 h 2392326"/>
              <a:gd name="connsiteX3" fmla="*/ 2493720 w 6004560"/>
              <a:gd name="connsiteY3" fmla="*/ 405287 h 2392326"/>
              <a:gd name="connsiteX4" fmla="*/ 3528516 w 6004560"/>
              <a:gd name="connsiteY4" fmla="*/ 34307 h 2392326"/>
              <a:gd name="connsiteX5" fmla="*/ 4421920 w 6004560"/>
              <a:gd name="connsiteY5" fmla="*/ 51069 h 2392326"/>
              <a:gd name="connsiteX6" fmla="*/ 4700855 w 6004560"/>
              <a:gd name="connsiteY6" fmla="*/ 340292 h 2392326"/>
              <a:gd name="connsiteX7" fmla="*/ 4931187 w 6004560"/>
              <a:gd name="connsiteY7" fmla="*/ 217318 h 2392326"/>
              <a:gd name="connsiteX8" fmla="*/ 5729644 w 6004560"/>
              <a:gd name="connsiteY8" fmla="*/ 566463 h 2392326"/>
              <a:gd name="connsiteX9" fmla="*/ 6004560 w 6004560"/>
              <a:gd name="connsiteY9" fmla="*/ 1363626 h 2392326"/>
              <a:gd name="connsiteX0" fmla="*/ 0 w 6004560"/>
              <a:gd name="connsiteY0" fmla="*/ 2392326 h 2392326"/>
              <a:gd name="connsiteX1" fmla="*/ 613013 w 6004560"/>
              <a:gd name="connsiteY1" fmla="*/ 2078241 h 2392326"/>
              <a:gd name="connsiteX2" fmla="*/ 1804942 w 6004560"/>
              <a:gd name="connsiteY2" fmla="*/ 986869 h 2392326"/>
              <a:gd name="connsiteX3" fmla="*/ 2493720 w 6004560"/>
              <a:gd name="connsiteY3" fmla="*/ 405287 h 2392326"/>
              <a:gd name="connsiteX4" fmla="*/ 3528516 w 6004560"/>
              <a:gd name="connsiteY4" fmla="*/ 34307 h 2392326"/>
              <a:gd name="connsiteX5" fmla="*/ 4421920 w 6004560"/>
              <a:gd name="connsiteY5" fmla="*/ 51069 h 2392326"/>
              <a:gd name="connsiteX6" fmla="*/ 4700855 w 6004560"/>
              <a:gd name="connsiteY6" fmla="*/ 340292 h 2392326"/>
              <a:gd name="connsiteX7" fmla="*/ 4931187 w 6004560"/>
              <a:gd name="connsiteY7" fmla="*/ 217318 h 2392326"/>
              <a:gd name="connsiteX8" fmla="*/ 5729644 w 6004560"/>
              <a:gd name="connsiteY8" fmla="*/ 566463 h 2392326"/>
              <a:gd name="connsiteX9" fmla="*/ 6004560 w 6004560"/>
              <a:gd name="connsiteY9" fmla="*/ 1363626 h 2392326"/>
              <a:gd name="connsiteX0" fmla="*/ 0 w 6004560"/>
              <a:gd name="connsiteY0" fmla="*/ 2392326 h 2392326"/>
              <a:gd name="connsiteX1" fmla="*/ 613013 w 6004560"/>
              <a:gd name="connsiteY1" fmla="*/ 2078241 h 2392326"/>
              <a:gd name="connsiteX2" fmla="*/ 1804942 w 6004560"/>
              <a:gd name="connsiteY2" fmla="*/ 986869 h 2392326"/>
              <a:gd name="connsiteX3" fmla="*/ 2493720 w 6004560"/>
              <a:gd name="connsiteY3" fmla="*/ 405287 h 2392326"/>
              <a:gd name="connsiteX4" fmla="*/ 3528516 w 6004560"/>
              <a:gd name="connsiteY4" fmla="*/ 34307 h 2392326"/>
              <a:gd name="connsiteX5" fmla="*/ 4421920 w 6004560"/>
              <a:gd name="connsiteY5" fmla="*/ 51069 h 2392326"/>
              <a:gd name="connsiteX6" fmla="*/ 4700855 w 6004560"/>
              <a:gd name="connsiteY6" fmla="*/ 340292 h 2392326"/>
              <a:gd name="connsiteX7" fmla="*/ 4931187 w 6004560"/>
              <a:gd name="connsiteY7" fmla="*/ 217318 h 2392326"/>
              <a:gd name="connsiteX8" fmla="*/ 5729644 w 6004560"/>
              <a:gd name="connsiteY8" fmla="*/ 566463 h 2392326"/>
              <a:gd name="connsiteX9" fmla="*/ 6004560 w 6004560"/>
              <a:gd name="connsiteY9" fmla="*/ 1363626 h 2392326"/>
              <a:gd name="connsiteX0" fmla="*/ 0 w 6004560"/>
              <a:gd name="connsiteY0" fmla="*/ 2392326 h 2392326"/>
              <a:gd name="connsiteX1" fmla="*/ 613013 w 6004560"/>
              <a:gd name="connsiteY1" fmla="*/ 2078241 h 2392326"/>
              <a:gd name="connsiteX2" fmla="*/ 1804942 w 6004560"/>
              <a:gd name="connsiteY2" fmla="*/ 986869 h 2392326"/>
              <a:gd name="connsiteX3" fmla="*/ 2493720 w 6004560"/>
              <a:gd name="connsiteY3" fmla="*/ 405287 h 2392326"/>
              <a:gd name="connsiteX4" fmla="*/ 3528516 w 6004560"/>
              <a:gd name="connsiteY4" fmla="*/ 34307 h 2392326"/>
              <a:gd name="connsiteX5" fmla="*/ 4421920 w 6004560"/>
              <a:gd name="connsiteY5" fmla="*/ 51069 h 2392326"/>
              <a:gd name="connsiteX6" fmla="*/ 4700855 w 6004560"/>
              <a:gd name="connsiteY6" fmla="*/ 340292 h 2392326"/>
              <a:gd name="connsiteX7" fmla="*/ 4931187 w 6004560"/>
              <a:gd name="connsiteY7" fmla="*/ 217318 h 2392326"/>
              <a:gd name="connsiteX8" fmla="*/ 5729644 w 6004560"/>
              <a:gd name="connsiteY8" fmla="*/ 566463 h 2392326"/>
              <a:gd name="connsiteX9" fmla="*/ 6004560 w 6004560"/>
              <a:gd name="connsiteY9" fmla="*/ 1363626 h 2392326"/>
              <a:gd name="connsiteX0" fmla="*/ 0 w 6004560"/>
              <a:gd name="connsiteY0" fmla="*/ 2392326 h 2392326"/>
              <a:gd name="connsiteX1" fmla="*/ 613013 w 6004560"/>
              <a:gd name="connsiteY1" fmla="*/ 2078241 h 2392326"/>
              <a:gd name="connsiteX2" fmla="*/ 1804942 w 6004560"/>
              <a:gd name="connsiteY2" fmla="*/ 986869 h 2392326"/>
              <a:gd name="connsiteX3" fmla="*/ 2493720 w 6004560"/>
              <a:gd name="connsiteY3" fmla="*/ 405287 h 2392326"/>
              <a:gd name="connsiteX4" fmla="*/ 3528516 w 6004560"/>
              <a:gd name="connsiteY4" fmla="*/ 34307 h 2392326"/>
              <a:gd name="connsiteX5" fmla="*/ 4421920 w 6004560"/>
              <a:gd name="connsiteY5" fmla="*/ 51069 h 2392326"/>
              <a:gd name="connsiteX6" fmla="*/ 4700855 w 6004560"/>
              <a:gd name="connsiteY6" fmla="*/ 340292 h 2392326"/>
              <a:gd name="connsiteX7" fmla="*/ 4931187 w 6004560"/>
              <a:gd name="connsiteY7" fmla="*/ 217318 h 2392326"/>
              <a:gd name="connsiteX8" fmla="*/ 5729644 w 6004560"/>
              <a:gd name="connsiteY8" fmla="*/ 566463 h 2392326"/>
              <a:gd name="connsiteX9" fmla="*/ 6004560 w 6004560"/>
              <a:gd name="connsiteY9" fmla="*/ 1363626 h 2392326"/>
              <a:gd name="connsiteX0" fmla="*/ 0 w 6004560"/>
              <a:gd name="connsiteY0" fmla="*/ 2392326 h 2392326"/>
              <a:gd name="connsiteX1" fmla="*/ 613013 w 6004560"/>
              <a:gd name="connsiteY1" fmla="*/ 2078241 h 2392326"/>
              <a:gd name="connsiteX2" fmla="*/ 1804942 w 6004560"/>
              <a:gd name="connsiteY2" fmla="*/ 986869 h 2392326"/>
              <a:gd name="connsiteX3" fmla="*/ 2493720 w 6004560"/>
              <a:gd name="connsiteY3" fmla="*/ 405287 h 2392326"/>
              <a:gd name="connsiteX4" fmla="*/ 3528516 w 6004560"/>
              <a:gd name="connsiteY4" fmla="*/ 34307 h 2392326"/>
              <a:gd name="connsiteX5" fmla="*/ 4421920 w 6004560"/>
              <a:gd name="connsiteY5" fmla="*/ 51069 h 2392326"/>
              <a:gd name="connsiteX6" fmla="*/ 4700855 w 6004560"/>
              <a:gd name="connsiteY6" fmla="*/ 340292 h 2392326"/>
              <a:gd name="connsiteX7" fmla="*/ 4931187 w 6004560"/>
              <a:gd name="connsiteY7" fmla="*/ 217318 h 2392326"/>
              <a:gd name="connsiteX8" fmla="*/ 5729644 w 6004560"/>
              <a:gd name="connsiteY8" fmla="*/ 566463 h 2392326"/>
              <a:gd name="connsiteX9" fmla="*/ 6004560 w 6004560"/>
              <a:gd name="connsiteY9" fmla="*/ 1363626 h 2392326"/>
              <a:gd name="connsiteX0" fmla="*/ 0 w 6004560"/>
              <a:gd name="connsiteY0" fmla="*/ 2392326 h 2392326"/>
              <a:gd name="connsiteX1" fmla="*/ 613013 w 6004560"/>
              <a:gd name="connsiteY1" fmla="*/ 2078241 h 2392326"/>
              <a:gd name="connsiteX2" fmla="*/ 1804942 w 6004560"/>
              <a:gd name="connsiteY2" fmla="*/ 986869 h 2392326"/>
              <a:gd name="connsiteX3" fmla="*/ 2493720 w 6004560"/>
              <a:gd name="connsiteY3" fmla="*/ 405287 h 2392326"/>
              <a:gd name="connsiteX4" fmla="*/ 3528516 w 6004560"/>
              <a:gd name="connsiteY4" fmla="*/ 34307 h 2392326"/>
              <a:gd name="connsiteX5" fmla="*/ 4421920 w 6004560"/>
              <a:gd name="connsiteY5" fmla="*/ 51069 h 2392326"/>
              <a:gd name="connsiteX6" fmla="*/ 4700855 w 6004560"/>
              <a:gd name="connsiteY6" fmla="*/ 340292 h 2392326"/>
              <a:gd name="connsiteX7" fmla="*/ 4931187 w 6004560"/>
              <a:gd name="connsiteY7" fmla="*/ 217318 h 2392326"/>
              <a:gd name="connsiteX8" fmla="*/ 5729644 w 6004560"/>
              <a:gd name="connsiteY8" fmla="*/ 566463 h 2392326"/>
              <a:gd name="connsiteX9" fmla="*/ 6004560 w 6004560"/>
              <a:gd name="connsiteY9" fmla="*/ 1363626 h 2392326"/>
              <a:gd name="connsiteX0" fmla="*/ 0 w 6004560"/>
              <a:gd name="connsiteY0" fmla="*/ 2392326 h 2392326"/>
              <a:gd name="connsiteX1" fmla="*/ 762628 w 6004560"/>
              <a:gd name="connsiteY1" fmla="*/ 2089693 h 2392326"/>
              <a:gd name="connsiteX2" fmla="*/ 1804942 w 6004560"/>
              <a:gd name="connsiteY2" fmla="*/ 986869 h 2392326"/>
              <a:gd name="connsiteX3" fmla="*/ 2493720 w 6004560"/>
              <a:gd name="connsiteY3" fmla="*/ 405287 h 2392326"/>
              <a:gd name="connsiteX4" fmla="*/ 3528516 w 6004560"/>
              <a:gd name="connsiteY4" fmla="*/ 34307 h 2392326"/>
              <a:gd name="connsiteX5" fmla="*/ 4421920 w 6004560"/>
              <a:gd name="connsiteY5" fmla="*/ 51069 h 2392326"/>
              <a:gd name="connsiteX6" fmla="*/ 4700855 w 6004560"/>
              <a:gd name="connsiteY6" fmla="*/ 340292 h 2392326"/>
              <a:gd name="connsiteX7" fmla="*/ 4931187 w 6004560"/>
              <a:gd name="connsiteY7" fmla="*/ 217318 h 2392326"/>
              <a:gd name="connsiteX8" fmla="*/ 5729644 w 6004560"/>
              <a:gd name="connsiteY8" fmla="*/ 566463 h 2392326"/>
              <a:gd name="connsiteX9" fmla="*/ 6004560 w 6004560"/>
              <a:gd name="connsiteY9" fmla="*/ 1363626 h 2392326"/>
              <a:gd name="connsiteX0" fmla="*/ 0 w 6004560"/>
              <a:gd name="connsiteY0" fmla="*/ 2392326 h 2392326"/>
              <a:gd name="connsiteX1" fmla="*/ 762628 w 6004560"/>
              <a:gd name="connsiteY1" fmla="*/ 2089693 h 2392326"/>
              <a:gd name="connsiteX2" fmla="*/ 1804942 w 6004560"/>
              <a:gd name="connsiteY2" fmla="*/ 986869 h 2392326"/>
              <a:gd name="connsiteX3" fmla="*/ 2493720 w 6004560"/>
              <a:gd name="connsiteY3" fmla="*/ 405287 h 2392326"/>
              <a:gd name="connsiteX4" fmla="*/ 3528516 w 6004560"/>
              <a:gd name="connsiteY4" fmla="*/ 34307 h 2392326"/>
              <a:gd name="connsiteX5" fmla="*/ 4421920 w 6004560"/>
              <a:gd name="connsiteY5" fmla="*/ 51069 h 2392326"/>
              <a:gd name="connsiteX6" fmla="*/ 4700855 w 6004560"/>
              <a:gd name="connsiteY6" fmla="*/ 340292 h 2392326"/>
              <a:gd name="connsiteX7" fmla="*/ 4931187 w 6004560"/>
              <a:gd name="connsiteY7" fmla="*/ 217318 h 2392326"/>
              <a:gd name="connsiteX8" fmla="*/ 5729644 w 6004560"/>
              <a:gd name="connsiteY8" fmla="*/ 566463 h 2392326"/>
              <a:gd name="connsiteX9" fmla="*/ 6004560 w 6004560"/>
              <a:gd name="connsiteY9" fmla="*/ 1363626 h 2392326"/>
              <a:gd name="connsiteX0" fmla="*/ 0 w 6004560"/>
              <a:gd name="connsiteY0" fmla="*/ 2392326 h 2392326"/>
              <a:gd name="connsiteX1" fmla="*/ 762628 w 6004560"/>
              <a:gd name="connsiteY1" fmla="*/ 2089693 h 2392326"/>
              <a:gd name="connsiteX2" fmla="*/ 1804942 w 6004560"/>
              <a:gd name="connsiteY2" fmla="*/ 986869 h 2392326"/>
              <a:gd name="connsiteX3" fmla="*/ 2493720 w 6004560"/>
              <a:gd name="connsiteY3" fmla="*/ 405287 h 2392326"/>
              <a:gd name="connsiteX4" fmla="*/ 3528516 w 6004560"/>
              <a:gd name="connsiteY4" fmla="*/ 34307 h 2392326"/>
              <a:gd name="connsiteX5" fmla="*/ 4421920 w 6004560"/>
              <a:gd name="connsiteY5" fmla="*/ 51069 h 2392326"/>
              <a:gd name="connsiteX6" fmla="*/ 4700855 w 6004560"/>
              <a:gd name="connsiteY6" fmla="*/ 340292 h 2392326"/>
              <a:gd name="connsiteX7" fmla="*/ 4931187 w 6004560"/>
              <a:gd name="connsiteY7" fmla="*/ 217318 h 2392326"/>
              <a:gd name="connsiteX8" fmla="*/ 5729644 w 6004560"/>
              <a:gd name="connsiteY8" fmla="*/ 566463 h 2392326"/>
              <a:gd name="connsiteX9" fmla="*/ 6004560 w 6004560"/>
              <a:gd name="connsiteY9" fmla="*/ 1363626 h 2392326"/>
              <a:gd name="connsiteX0" fmla="*/ 0 w 6004560"/>
              <a:gd name="connsiteY0" fmla="*/ 2392326 h 2392326"/>
              <a:gd name="connsiteX1" fmla="*/ 762628 w 6004560"/>
              <a:gd name="connsiteY1" fmla="*/ 2089693 h 2392326"/>
              <a:gd name="connsiteX2" fmla="*/ 1804942 w 6004560"/>
              <a:gd name="connsiteY2" fmla="*/ 986869 h 2392326"/>
              <a:gd name="connsiteX3" fmla="*/ 2493720 w 6004560"/>
              <a:gd name="connsiteY3" fmla="*/ 405287 h 2392326"/>
              <a:gd name="connsiteX4" fmla="*/ 3528516 w 6004560"/>
              <a:gd name="connsiteY4" fmla="*/ 34307 h 2392326"/>
              <a:gd name="connsiteX5" fmla="*/ 4421920 w 6004560"/>
              <a:gd name="connsiteY5" fmla="*/ 51069 h 2392326"/>
              <a:gd name="connsiteX6" fmla="*/ 4700855 w 6004560"/>
              <a:gd name="connsiteY6" fmla="*/ 340292 h 2392326"/>
              <a:gd name="connsiteX7" fmla="*/ 4931187 w 6004560"/>
              <a:gd name="connsiteY7" fmla="*/ 217318 h 2392326"/>
              <a:gd name="connsiteX8" fmla="*/ 5729644 w 6004560"/>
              <a:gd name="connsiteY8" fmla="*/ 566463 h 2392326"/>
              <a:gd name="connsiteX9" fmla="*/ 6004560 w 6004560"/>
              <a:gd name="connsiteY9" fmla="*/ 1363626 h 2392326"/>
              <a:gd name="connsiteX0" fmla="*/ 0 w 6004560"/>
              <a:gd name="connsiteY0" fmla="*/ 2392326 h 2392326"/>
              <a:gd name="connsiteX1" fmla="*/ 762628 w 6004560"/>
              <a:gd name="connsiteY1" fmla="*/ 2089693 h 2392326"/>
              <a:gd name="connsiteX2" fmla="*/ 1804942 w 6004560"/>
              <a:gd name="connsiteY2" fmla="*/ 986869 h 2392326"/>
              <a:gd name="connsiteX3" fmla="*/ 2493720 w 6004560"/>
              <a:gd name="connsiteY3" fmla="*/ 405287 h 2392326"/>
              <a:gd name="connsiteX4" fmla="*/ 3528516 w 6004560"/>
              <a:gd name="connsiteY4" fmla="*/ 34307 h 2392326"/>
              <a:gd name="connsiteX5" fmla="*/ 4421920 w 6004560"/>
              <a:gd name="connsiteY5" fmla="*/ 51069 h 2392326"/>
              <a:gd name="connsiteX6" fmla="*/ 4700855 w 6004560"/>
              <a:gd name="connsiteY6" fmla="*/ 340292 h 2392326"/>
              <a:gd name="connsiteX7" fmla="*/ 4931187 w 6004560"/>
              <a:gd name="connsiteY7" fmla="*/ 217318 h 2392326"/>
              <a:gd name="connsiteX8" fmla="*/ 5729644 w 6004560"/>
              <a:gd name="connsiteY8" fmla="*/ 566463 h 2392326"/>
              <a:gd name="connsiteX9" fmla="*/ 6004560 w 6004560"/>
              <a:gd name="connsiteY9" fmla="*/ 1363626 h 2392326"/>
              <a:gd name="connsiteX0" fmla="*/ 0 w 6004560"/>
              <a:gd name="connsiteY0" fmla="*/ 2369828 h 2369828"/>
              <a:gd name="connsiteX1" fmla="*/ 762628 w 6004560"/>
              <a:gd name="connsiteY1" fmla="*/ 2067195 h 2369828"/>
              <a:gd name="connsiteX2" fmla="*/ 1804942 w 6004560"/>
              <a:gd name="connsiteY2" fmla="*/ 964371 h 2369828"/>
              <a:gd name="connsiteX3" fmla="*/ 2493720 w 6004560"/>
              <a:gd name="connsiteY3" fmla="*/ 382789 h 2369828"/>
              <a:gd name="connsiteX4" fmla="*/ 3528516 w 6004560"/>
              <a:gd name="connsiteY4" fmla="*/ 11809 h 2369828"/>
              <a:gd name="connsiteX5" fmla="*/ 4421920 w 6004560"/>
              <a:gd name="connsiteY5" fmla="*/ 28571 h 2369828"/>
              <a:gd name="connsiteX6" fmla="*/ 4700855 w 6004560"/>
              <a:gd name="connsiteY6" fmla="*/ 317794 h 2369828"/>
              <a:gd name="connsiteX7" fmla="*/ 4931187 w 6004560"/>
              <a:gd name="connsiteY7" fmla="*/ 194820 h 2369828"/>
              <a:gd name="connsiteX8" fmla="*/ 5729644 w 6004560"/>
              <a:gd name="connsiteY8" fmla="*/ 543965 h 2369828"/>
              <a:gd name="connsiteX9" fmla="*/ 6004560 w 6004560"/>
              <a:gd name="connsiteY9" fmla="*/ 1341128 h 2369828"/>
              <a:gd name="connsiteX0" fmla="*/ 0 w 6004560"/>
              <a:gd name="connsiteY0" fmla="*/ 2373748 h 2373748"/>
              <a:gd name="connsiteX1" fmla="*/ 762628 w 6004560"/>
              <a:gd name="connsiteY1" fmla="*/ 2071115 h 2373748"/>
              <a:gd name="connsiteX2" fmla="*/ 1804942 w 6004560"/>
              <a:gd name="connsiteY2" fmla="*/ 968291 h 2373748"/>
              <a:gd name="connsiteX3" fmla="*/ 2493720 w 6004560"/>
              <a:gd name="connsiteY3" fmla="*/ 386709 h 2373748"/>
              <a:gd name="connsiteX4" fmla="*/ 3528516 w 6004560"/>
              <a:gd name="connsiteY4" fmla="*/ 15729 h 2373748"/>
              <a:gd name="connsiteX5" fmla="*/ 4421920 w 6004560"/>
              <a:gd name="connsiteY5" fmla="*/ 32491 h 2373748"/>
              <a:gd name="connsiteX6" fmla="*/ 4700855 w 6004560"/>
              <a:gd name="connsiteY6" fmla="*/ 321714 h 2373748"/>
              <a:gd name="connsiteX7" fmla="*/ 4931187 w 6004560"/>
              <a:gd name="connsiteY7" fmla="*/ 198740 h 2373748"/>
              <a:gd name="connsiteX8" fmla="*/ 5729644 w 6004560"/>
              <a:gd name="connsiteY8" fmla="*/ 547885 h 2373748"/>
              <a:gd name="connsiteX9" fmla="*/ 6004560 w 6004560"/>
              <a:gd name="connsiteY9" fmla="*/ 1345048 h 2373748"/>
              <a:gd name="connsiteX0" fmla="*/ 0 w 6004560"/>
              <a:gd name="connsiteY0" fmla="*/ 2373748 h 2373748"/>
              <a:gd name="connsiteX1" fmla="*/ 762628 w 6004560"/>
              <a:gd name="connsiteY1" fmla="*/ 2071115 h 2373748"/>
              <a:gd name="connsiteX2" fmla="*/ 1804942 w 6004560"/>
              <a:gd name="connsiteY2" fmla="*/ 968291 h 2373748"/>
              <a:gd name="connsiteX3" fmla="*/ 2493720 w 6004560"/>
              <a:gd name="connsiteY3" fmla="*/ 386709 h 2373748"/>
              <a:gd name="connsiteX4" fmla="*/ 3528516 w 6004560"/>
              <a:gd name="connsiteY4" fmla="*/ 15729 h 2373748"/>
              <a:gd name="connsiteX5" fmla="*/ 4421920 w 6004560"/>
              <a:gd name="connsiteY5" fmla="*/ 32491 h 2373748"/>
              <a:gd name="connsiteX6" fmla="*/ 4700855 w 6004560"/>
              <a:gd name="connsiteY6" fmla="*/ 321714 h 2373748"/>
              <a:gd name="connsiteX7" fmla="*/ 4931187 w 6004560"/>
              <a:gd name="connsiteY7" fmla="*/ 198740 h 2373748"/>
              <a:gd name="connsiteX8" fmla="*/ 5729644 w 6004560"/>
              <a:gd name="connsiteY8" fmla="*/ 547885 h 2373748"/>
              <a:gd name="connsiteX9" fmla="*/ 6004560 w 6004560"/>
              <a:gd name="connsiteY9" fmla="*/ 1345048 h 2373748"/>
              <a:gd name="connsiteX0" fmla="*/ 0 w 6004560"/>
              <a:gd name="connsiteY0" fmla="*/ 2388710 h 2388710"/>
              <a:gd name="connsiteX1" fmla="*/ 762628 w 6004560"/>
              <a:gd name="connsiteY1" fmla="*/ 2086077 h 2388710"/>
              <a:gd name="connsiteX2" fmla="*/ 1804942 w 6004560"/>
              <a:gd name="connsiteY2" fmla="*/ 983253 h 2388710"/>
              <a:gd name="connsiteX3" fmla="*/ 2493720 w 6004560"/>
              <a:gd name="connsiteY3" fmla="*/ 401671 h 2388710"/>
              <a:gd name="connsiteX4" fmla="*/ 3597569 w 6004560"/>
              <a:gd name="connsiteY4" fmla="*/ 7788 h 2388710"/>
              <a:gd name="connsiteX5" fmla="*/ 4421920 w 6004560"/>
              <a:gd name="connsiteY5" fmla="*/ 47453 h 2388710"/>
              <a:gd name="connsiteX6" fmla="*/ 4700855 w 6004560"/>
              <a:gd name="connsiteY6" fmla="*/ 336676 h 2388710"/>
              <a:gd name="connsiteX7" fmla="*/ 4931187 w 6004560"/>
              <a:gd name="connsiteY7" fmla="*/ 213702 h 2388710"/>
              <a:gd name="connsiteX8" fmla="*/ 5729644 w 6004560"/>
              <a:gd name="connsiteY8" fmla="*/ 562847 h 2388710"/>
              <a:gd name="connsiteX9" fmla="*/ 6004560 w 6004560"/>
              <a:gd name="connsiteY9" fmla="*/ 1360010 h 2388710"/>
              <a:gd name="connsiteX0" fmla="*/ 0 w 6004560"/>
              <a:gd name="connsiteY0" fmla="*/ 2410758 h 2410758"/>
              <a:gd name="connsiteX1" fmla="*/ 762628 w 6004560"/>
              <a:gd name="connsiteY1" fmla="*/ 2108125 h 2410758"/>
              <a:gd name="connsiteX2" fmla="*/ 1804942 w 6004560"/>
              <a:gd name="connsiteY2" fmla="*/ 1005301 h 2410758"/>
              <a:gd name="connsiteX3" fmla="*/ 2516737 w 6004560"/>
              <a:gd name="connsiteY3" fmla="*/ 446623 h 2410758"/>
              <a:gd name="connsiteX4" fmla="*/ 3597569 w 6004560"/>
              <a:gd name="connsiteY4" fmla="*/ 29836 h 2410758"/>
              <a:gd name="connsiteX5" fmla="*/ 4421920 w 6004560"/>
              <a:gd name="connsiteY5" fmla="*/ 69501 h 2410758"/>
              <a:gd name="connsiteX6" fmla="*/ 4700855 w 6004560"/>
              <a:gd name="connsiteY6" fmla="*/ 358724 h 2410758"/>
              <a:gd name="connsiteX7" fmla="*/ 4931187 w 6004560"/>
              <a:gd name="connsiteY7" fmla="*/ 235750 h 2410758"/>
              <a:gd name="connsiteX8" fmla="*/ 5729644 w 6004560"/>
              <a:gd name="connsiteY8" fmla="*/ 584895 h 2410758"/>
              <a:gd name="connsiteX9" fmla="*/ 6004560 w 6004560"/>
              <a:gd name="connsiteY9" fmla="*/ 1382058 h 2410758"/>
              <a:gd name="connsiteX0" fmla="*/ 0 w 6004560"/>
              <a:gd name="connsiteY0" fmla="*/ 2410758 h 2410758"/>
              <a:gd name="connsiteX1" fmla="*/ 762628 w 6004560"/>
              <a:gd name="connsiteY1" fmla="*/ 2108125 h 2410758"/>
              <a:gd name="connsiteX2" fmla="*/ 1804942 w 6004560"/>
              <a:gd name="connsiteY2" fmla="*/ 1005301 h 2410758"/>
              <a:gd name="connsiteX3" fmla="*/ 2516737 w 6004560"/>
              <a:gd name="connsiteY3" fmla="*/ 446623 h 2410758"/>
              <a:gd name="connsiteX4" fmla="*/ 3597569 w 6004560"/>
              <a:gd name="connsiteY4" fmla="*/ 29836 h 2410758"/>
              <a:gd name="connsiteX5" fmla="*/ 4421920 w 6004560"/>
              <a:gd name="connsiteY5" fmla="*/ 69501 h 2410758"/>
              <a:gd name="connsiteX6" fmla="*/ 4700855 w 6004560"/>
              <a:gd name="connsiteY6" fmla="*/ 358724 h 2410758"/>
              <a:gd name="connsiteX7" fmla="*/ 4931187 w 6004560"/>
              <a:gd name="connsiteY7" fmla="*/ 235750 h 2410758"/>
              <a:gd name="connsiteX8" fmla="*/ 5729644 w 6004560"/>
              <a:gd name="connsiteY8" fmla="*/ 584895 h 2410758"/>
              <a:gd name="connsiteX9" fmla="*/ 6004560 w 6004560"/>
              <a:gd name="connsiteY9" fmla="*/ 1382058 h 2410758"/>
              <a:gd name="connsiteX0" fmla="*/ 0 w 6004560"/>
              <a:gd name="connsiteY0" fmla="*/ 2410758 h 2410758"/>
              <a:gd name="connsiteX1" fmla="*/ 762628 w 6004560"/>
              <a:gd name="connsiteY1" fmla="*/ 2108125 h 2410758"/>
              <a:gd name="connsiteX2" fmla="*/ 1804942 w 6004560"/>
              <a:gd name="connsiteY2" fmla="*/ 1005301 h 2410758"/>
              <a:gd name="connsiteX3" fmla="*/ 2516737 w 6004560"/>
              <a:gd name="connsiteY3" fmla="*/ 446623 h 2410758"/>
              <a:gd name="connsiteX4" fmla="*/ 3597569 w 6004560"/>
              <a:gd name="connsiteY4" fmla="*/ 29836 h 2410758"/>
              <a:gd name="connsiteX5" fmla="*/ 4421920 w 6004560"/>
              <a:gd name="connsiteY5" fmla="*/ 69501 h 2410758"/>
              <a:gd name="connsiteX6" fmla="*/ 4700855 w 6004560"/>
              <a:gd name="connsiteY6" fmla="*/ 358724 h 2410758"/>
              <a:gd name="connsiteX7" fmla="*/ 4931187 w 6004560"/>
              <a:gd name="connsiteY7" fmla="*/ 235750 h 2410758"/>
              <a:gd name="connsiteX8" fmla="*/ 5729644 w 6004560"/>
              <a:gd name="connsiteY8" fmla="*/ 584895 h 2410758"/>
              <a:gd name="connsiteX9" fmla="*/ 6004560 w 6004560"/>
              <a:gd name="connsiteY9" fmla="*/ 1382058 h 2410758"/>
              <a:gd name="connsiteX0" fmla="*/ 0 w 6004560"/>
              <a:gd name="connsiteY0" fmla="*/ 2410758 h 2410758"/>
              <a:gd name="connsiteX1" fmla="*/ 762628 w 6004560"/>
              <a:gd name="connsiteY1" fmla="*/ 2108125 h 2410758"/>
              <a:gd name="connsiteX2" fmla="*/ 1804942 w 6004560"/>
              <a:gd name="connsiteY2" fmla="*/ 1005301 h 2410758"/>
              <a:gd name="connsiteX3" fmla="*/ 2516737 w 6004560"/>
              <a:gd name="connsiteY3" fmla="*/ 446623 h 2410758"/>
              <a:gd name="connsiteX4" fmla="*/ 3597569 w 6004560"/>
              <a:gd name="connsiteY4" fmla="*/ 29836 h 2410758"/>
              <a:gd name="connsiteX5" fmla="*/ 4421920 w 6004560"/>
              <a:gd name="connsiteY5" fmla="*/ 69501 h 2410758"/>
              <a:gd name="connsiteX6" fmla="*/ 4700855 w 6004560"/>
              <a:gd name="connsiteY6" fmla="*/ 358724 h 2410758"/>
              <a:gd name="connsiteX7" fmla="*/ 4931187 w 6004560"/>
              <a:gd name="connsiteY7" fmla="*/ 235750 h 2410758"/>
              <a:gd name="connsiteX8" fmla="*/ 5729644 w 6004560"/>
              <a:gd name="connsiteY8" fmla="*/ 584895 h 2410758"/>
              <a:gd name="connsiteX9" fmla="*/ 6004560 w 6004560"/>
              <a:gd name="connsiteY9" fmla="*/ 1382058 h 2410758"/>
              <a:gd name="connsiteX0" fmla="*/ 0 w 6004560"/>
              <a:gd name="connsiteY0" fmla="*/ 2410758 h 2410758"/>
              <a:gd name="connsiteX1" fmla="*/ 762628 w 6004560"/>
              <a:gd name="connsiteY1" fmla="*/ 2108125 h 2410758"/>
              <a:gd name="connsiteX2" fmla="*/ 1804942 w 6004560"/>
              <a:gd name="connsiteY2" fmla="*/ 1005301 h 2410758"/>
              <a:gd name="connsiteX3" fmla="*/ 2516737 w 6004560"/>
              <a:gd name="connsiteY3" fmla="*/ 446623 h 2410758"/>
              <a:gd name="connsiteX4" fmla="*/ 3597569 w 6004560"/>
              <a:gd name="connsiteY4" fmla="*/ 29836 h 2410758"/>
              <a:gd name="connsiteX5" fmla="*/ 4421920 w 6004560"/>
              <a:gd name="connsiteY5" fmla="*/ 69501 h 2410758"/>
              <a:gd name="connsiteX6" fmla="*/ 4700855 w 6004560"/>
              <a:gd name="connsiteY6" fmla="*/ 358724 h 2410758"/>
              <a:gd name="connsiteX7" fmla="*/ 4931187 w 6004560"/>
              <a:gd name="connsiteY7" fmla="*/ 235750 h 2410758"/>
              <a:gd name="connsiteX8" fmla="*/ 5729644 w 6004560"/>
              <a:gd name="connsiteY8" fmla="*/ 584895 h 2410758"/>
              <a:gd name="connsiteX9" fmla="*/ 6004560 w 6004560"/>
              <a:gd name="connsiteY9" fmla="*/ 1382058 h 2410758"/>
              <a:gd name="connsiteX0" fmla="*/ 0 w 6004560"/>
              <a:gd name="connsiteY0" fmla="*/ 2400582 h 2400582"/>
              <a:gd name="connsiteX1" fmla="*/ 762628 w 6004560"/>
              <a:gd name="connsiteY1" fmla="*/ 2097949 h 2400582"/>
              <a:gd name="connsiteX2" fmla="*/ 1804942 w 6004560"/>
              <a:gd name="connsiteY2" fmla="*/ 995125 h 2400582"/>
              <a:gd name="connsiteX3" fmla="*/ 2516737 w 6004560"/>
              <a:gd name="connsiteY3" fmla="*/ 436447 h 2400582"/>
              <a:gd name="connsiteX4" fmla="*/ 3597569 w 6004560"/>
              <a:gd name="connsiteY4" fmla="*/ 19660 h 2400582"/>
              <a:gd name="connsiteX5" fmla="*/ 4421920 w 6004560"/>
              <a:gd name="connsiteY5" fmla="*/ 59325 h 2400582"/>
              <a:gd name="connsiteX6" fmla="*/ 4700855 w 6004560"/>
              <a:gd name="connsiteY6" fmla="*/ 348548 h 2400582"/>
              <a:gd name="connsiteX7" fmla="*/ 4931187 w 6004560"/>
              <a:gd name="connsiteY7" fmla="*/ 225574 h 2400582"/>
              <a:gd name="connsiteX8" fmla="*/ 5729644 w 6004560"/>
              <a:gd name="connsiteY8" fmla="*/ 574719 h 2400582"/>
              <a:gd name="connsiteX9" fmla="*/ 6004560 w 6004560"/>
              <a:gd name="connsiteY9" fmla="*/ 1371882 h 2400582"/>
              <a:gd name="connsiteX0" fmla="*/ 0 w 6004560"/>
              <a:gd name="connsiteY0" fmla="*/ 2385324 h 2385324"/>
              <a:gd name="connsiteX1" fmla="*/ 762628 w 6004560"/>
              <a:gd name="connsiteY1" fmla="*/ 2082691 h 2385324"/>
              <a:gd name="connsiteX2" fmla="*/ 1804942 w 6004560"/>
              <a:gd name="connsiteY2" fmla="*/ 979867 h 2385324"/>
              <a:gd name="connsiteX3" fmla="*/ 2516737 w 6004560"/>
              <a:gd name="connsiteY3" fmla="*/ 421189 h 2385324"/>
              <a:gd name="connsiteX4" fmla="*/ 3597569 w 6004560"/>
              <a:gd name="connsiteY4" fmla="*/ 4402 h 2385324"/>
              <a:gd name="connsiteX5" fmla="*/ 4421920 w 6004560"/>
              <a:gd name="connsiteY5" fmla="*/ 44067 h 2385324"/>
              <a:gd name="connsiteX6" fmla="*/ 4700855 w 6004560"/>
              <a:gd name="connsiteY6" fmla="*/ 333290 h 2385324"/>
              <a:gd name="connsiteX7" fmla="*/ 4931187 w 6004560"/>
              <a:gd name="connsiteY7" fmla="*/ 210316 h 2385324"/>
              <a:gd name="connsiteX8" fmla="*/ 5729644 w 6004560"/>
              <a:gd name="connsiteY8" fmla="*/ 559461 h 2385324"/>
              <a:gd name="connsiteX9" fmla="*/ 6004560 w 6004560"/>
              <a:gd name="connsiteY9" fmla="*/ 1356624 h 2385324"/>
              <a:gd name="connsiteX0" fmla="*/ 0 w 6004560"/>
              <a:gd name="connsiteY0" fmla="*/ 2371082 h 2371082"/>
              <a:gd name="connsiteX1" fmla="*/ 762628 w 6004560"/>
              <a:gd name="connsiteY1" fmla="*/ 2068449 h 2371082"/>
              <a:gd name="connsiteX2" fmla="*/ 1804942 w 6004560"/>
              <a:gd name="connsiteY2" fmla="*/ 965625 h 2371082"/>
              <a:gd name="connsiteX3" fmla="*/ 2516737 w 6004560"/>
              <a:gd name="connsiteY3" fmla="*/ 406947 h 2371082"/>
              <a:gd name="connsiteX4" fmla="*/ 3447954 w 6004560"/>
              <a:gd name="connsiteY4" fmla="*/ 13063 h 2371082"/>
              <a:gd name="connsiteX5" fmla="*/ 4421920 w 6004560"/>
              <a:gd name="connsiteY5" fmla="*/ 29825 h 2371082"/>
              <a:gd name="connsiteX6" fmla="*/ 4700855 w 6004560"/>
              <a:gd name="connsiteY6" fmla="*/ 319048 h 2371082"/>
              <a:gd name="connsiteX7" fmla="*/ 4931187 w 6004560"/>
              <a:gd name="connsiteY7" fmla="*/ 196074 h 2371082"/>
              <a:gd name="connsiteX8" fmla="*/ 5729644 w 6004560"/>
              <a:gd name="connsiteY8" fmla="*/ 545219 h 2371082"/>
              <a:gd name="connsiteX9" fmla="*/ 6004560 w 6004560"/>
              <a:gd name="connsiteY9" fmla="*/ 1342382 h 2371082"/>
              <a:gd name="connsiteX0" fmla="*/ 0 w 6004560"/>
              <a:gd name="connsiteY0" fmla="*/ 2385323 h 2385323"/>
              <a:gd name="connsiteX1" fmla="*/ 762628 w 6004560"/>
              <a:gd name="connsiteY1" fmla="*/ 2082690 h 2385323"/>
              <a:gd name="connsiteX2" fmla="*/ 1804942 w 6004560"/>
              <a:gd name="connsiteY2" fmla="*/ 979866 h 2385323"/>
              <a:gd name="connsiteX3" fmla="*/ 2516737 w 6004560"/>
              <a:gd name="connsiteY3" fmla="*/ 421188 h 2385323"/>
              <a:gd name="connsiteX4" fmla="*/ 3517007 w 6004560"/>
              <a:gd name="connsiteY4" fmla="*/ 4401 h 2385323"/>
              <a:gd name="connsiteX5" fmla="*/ 4421920 w 6004560"/>
              <a:gd name="connsiteY5" fmla="*/ 44066 h 2385323"/>
              <a:gd name="connsiteX6" fmla="*/ 4700855 w 6004560"/>
              <a:gd name="connsiteY6" fmla="*/ 333289 h 2385323"/>
              <a:gd name="connsiteX7" fmla="*/ 4931187 w 6004560"/>
              <a:gd name="connsiteY7" fmla="*/ 210315 h 2385323"/>
              <a:gd name="connsiteX8" fmla="*/ 5729644 w 6004560"/>
              <a:gd name="connsiteY8" fmla="*/ 559460 h 2385323"/>
              <a:gd name="connsiteX9" fmla="*/ 6004560 w 6004560"/>
              <a:gd name="connsiteY9" fmla="*/ 1356623 h 2385323"/>
              <a:gd name="connsiteX0" fmla="*/ 0 w 6004560"/>
              <a:gd name="connsiteY0" fmla="*/ 2390407 h 2390407"/>
              <a:gd name="connsiteX1" fmla="*/ 762628 w 6004560"/>
              <a:gd name="connsiteY1" fmla="*/ 2087774 h 2390407"/>
              <a:gd name="connsiteX2" fmla="*/ 1804942 w 6004560"/>
              <a:gd name="connsiteY2" fmla="*/ 984950 h 2390407"/>
              <a:gd name="connsiteX3" fmla="*/ 2516737 w 6004560"/>
              <a:gd name="connsiteY3" fmla="*/ 426272 h 2390407"/>
              <a:gd name="connsiteX4" fmla="*/ 3517007 w 6004560"/>
              <a:gd name="connsiteY4" fmla="*/ 9485 h 2390407"/>
              <a:gd name="connsiteX5" fmla="*/ 4421920 w 6004560"/>
              <a:gd name="connsiteY5" fmla="*/ 49150 h 2390407"/>
              <a:gd name="connsiteX6" fmla="*/ 4700855 w 6004560"/>
              <a:gd name="connsiteY6" fmla="*/ 338373 h 2390407"/>
              <a:gd name="connsiteX7" fmla="*/ 4931187 w 6004560"/>
              <a:gd name="connsiteY7" fmla="*/ 215399 h 2390407"/>
              <a:gd name="connsiteX8" fmla="*/ 5729644 w 6004560"/>
              <a:gd name="connsiteY8" fmla="*/ 564544 h 2390407"/>
              <a:gd name="connsiteX9" fmla="*/ 6004560 w 6004560"/>
              <a:gd name="connsiteY9" fmla="*/ 1361707 h 2390407"/>
              <a:gd name="connsiteX0" fmla="*/ 0 w 6004560"/>
              <a:gd name="connsiteY0" fmla="*/ 2390407 h 2390407"/>
              <a:gd name="connsiteX1" fmla="*/ 762628 w 6004560"/>
              <a:gd name="connsiteY1" fmla="*/ 2087774 h 2390407"/>
              <a:gd name="connsiteX2" fmla="*/ 1804942 w 6004560"/>
              <a:gd name="connsiteY2" fmla="*/ 984950 h 2390407"/>
              <a:gd name="connsiteX3" fmla="*/ 2516737 w 6004560"/>
              <a:gd name="connsiteY3" fmla="*/ 426272 h 2390407"/>
              <a:gd name="connsiteX4" fmla="*/ 3517007 w 6004560"/>
              <a:gd name="connsiteY4" fmla="*/ 9485 h 2390407"/>
              <a:gd name="connsiteX5" fmla="*/ 4421920 w 6004560"/>
              <a:gd name="connsiteY5" fmla="*/ 49150 h 2390407"/>
              <a:gd name="connsiteX6" fmla="*/ 4700855 w 6004560"/>
              <a:gd name="connsiteY6" fmla="*/ 338373 h 2390407"/>
              <a:gd name="connsiteX7" fmla="*/ 4931187 w 6004560"/>
              <a:gd name="connsiteY7" fmla="*/ 215399 h 2390407"/>
              <a:gd name="connsiteX8" fmla="*/ 5729644 w 6004560"/>
              <a:gd name="connsiteY8" fmla="*/ 564544 h 2390407"/>
              <a:gd name="connsiteX9" fmla="*/ 6004560 w 6004560"/>
              <a:gd name="connsiteY9" fmla="*/ 1361707 h 2390407"/>
              <a:gd name="connsiteX0" fmla="*/ 0 w 6004560"/>
              <a:gd name="connsiteY0" fmla="*/ 2382186 h 2382186"/>
              <a:gd name="connsiteX1" fmla="*/ 762628 w 6004560"/>
              <a:gd name="connsiteY1" fmla="*/ 2079553 h 2382186"/>
              <a:gd name="connsiteX2" fmla="*/ 1804942 w 6004560"/>
              <a:gd name="connsiteY2" fmla="*/ 976729 h 2382186"/>
              <a:gd name="connsiteX3" fmla="*/ 2516737 w 6004560"/>
              <a:gd name="connsiteY3" fmla="*/ 418051 h 2382186"/>
              <a:gd name="connsiteX4" fmla="*/ 3620587 w 6004560"/>
              <a:gd name="connsiteY4" fmla="*/ 12716 h 2382186"/>
              <a:gd name="connsiteX5" fmla="*/ 4421920 w 6004560"/>
              <a:gd name="connsiteY5" fmla="*/ 40929 h 2382186"/>
              <a:gd name="connsiteX6" fmla="*/ 4700855 w 6004560"/>
              <a:gd name="connsiteY6" fmla="*/ 330152 h 2382186"/>
              <a:gd name="connsiteX7" fmla="*/ 4931187 w 6004560"/>
              <a:gd name="connsiteY7" fmla="*/ 207178 h 2382186"/>
              <a:gd name="connsiteX8" fmla="*/ 5729644 w 6004560"/>
              <a:gd name="connsiteY8" fmla="*/ 556323 h 2382186"/>
              <a:gd name="connsiteX9" fmla="*/ 6004560 w 6004560"/>
              <a:gd name="connsiteY9" fmla="*/ 1353486 h 2382186"/>
              <a:gd name="connsiteX0" fmla="*/ 0 w 6004560"/>
              <a:gd name="connsiteY0" fmla="*/ 2373019 h 2373019"/>
              <a:gd name="connsiteX1" fmla="*/ 762628 w 6004560"/>
              <a:gd name="connsiteY1" fmla="*/ 2070386 h 2373019"/>
              <a:gd name="connsiteX2" fmla="*/ 1804942 w 6004560"/>
              <a:gd name="connsiteY2" fmla="*/ 967562 h 2373019"/>
              <a:gd name="connsiteX3" fmla="*/ 2516737 w 6004560"/>
              <a:gd name="connsiteY3" fmla="*/ 408884 h 2373019"/>
              <a:gd name="connsiteX4" fmla="*/ 3620587 w 6004560"/>
              <a:gd name="connsiteY4" fmla="*/ 3549 h 2373019"/>
              <a:gd name="connsiteX5" fmla="*/ 4421920 w 6004560"/>
              <a:gd name="connsiteY5" fmla="*/ 31762 h 2373019"/>
              <a:gd name="connsiteX6" fmla="*/ 4700855 w 6004560"/>
              <a:gd name="connsiteY6" fmla="*/ 320985 h 2373019"/>
              <a:gd name="connsiteX7" fmla="*/ 4931187 w 6004560"/>
              <a:gd name="connsiteY7" fmla="*/ 198011 h 2373019"/>
              <a:gd name="connsiteX8" fmla="*/ 5729644 w 6004560"/>
              <a:gd name="connsiteY8" fmla="*/ 547156 h 2373019"/>
              <a:gd name="connsiteX9" fmla="*/ 6004560 w 6004560"/>
              <a:gd name="connsiteY9" fmla="*/ 1344319 h 2373019"/>
              <a:gd name="connsiteX0" fmla="*/ 0 w 6004560"/>
              <a:gd name="connsiteY0" fmla="*/ 2380581 h 2380581"/>
              <a:gd name="connsiteX1" fmla="*/ 762628 w 6004560"/>
              <a:gd name="connsiteY1" fmla="*/ 2077948 h 2380581"/>
              <a:gd name="connsiteX2" fmla="*/ 1804942 w 6004560"/>
              <a:gd name="connsiteY2" fmla="*/ 975124 h 2380581"/>
              <a:gd name="connsiteX3" fmla="*/ 2516737 w 6004560"/>
              <a:gd name="connsiteY3" fmla="*/ 416446 h 2380581"/>
              <a:gd name="connsiteX4" fmla="*/ 3620587 w 6004560"/>
              <a:gd name="connsiteY4" fmla="*/ 11111 h 2380581"/>
              <a:gd name="connsiteX5" fmla="*/ 4421920 w 6004560"/>
              <a:gd name="connsiteY5" fmla="*/ 39324 h 2380581"/>
              <a:gd name="connsiteX6" fmla="*/ 4700855 w 6004560"/>
              <a:gd name="connsiteY6" fmla="*/ 328547 h 2380581"/>
              <a:gd name="connsiteX7" fmla="*/ 4931187 w 6004560"/>
              <a:gd name="connsiteY7" fmla="*/ 205573 h 2380581"/>
              <a:gd name="connsiteX8" fmla="*/ 5729644 w 6004560"/>
              <a:gd name="connsiteY8" fmla="*/ 554718 h 2380581"/>
              <a:gd name="connsiteX9" fmla="*/ 6004560 w 6004560"/>
              <a:gd name="connsiteY9" fmla="*/ 1351881 h 2380581"/>
              <a:gd name="connsiteX0" fmla="*/ 0 w 6004560"/>
              <a:gd name="connsiteY0" fmla="*/ 2369571 h 2369571"/>
              <a:gd name="connsiteX1" fmla="*/ 762628 w 6004560"/>
              <a:gd name="connsiteY1" fmla="*/ 2066938 h 2369571"/>
              <a:gd name="connsiteX2" fmla="*/ 1804942 w 6004560"/>
              <a:gd name="connsiteY2" fmla="*/ 964114 h 2369571"/>
              <a:gd name="connsiteX3" fmla="*/ 2516737 w 6004560"/>
              <a:gd name="connsiteY3" fmla="*/ 405436 h 2369571"/>
              <a:gd name="connsiteX4" fmla="*/ 3620587 w 6004560"/>
              <a:gd name="connsiteY4" fmla="*/ 101 h 2369571"/>
              <a:gd name="connsiteX5" fmla="*/ 4421920 w 6004560"/>
              <a:gd name="connsiteY5" fmla="*/ 28314 h 2369571"/>
              <a:gd name="connsiteX6" fmla="*/ 4700855 w 6004560"/>
              <a:gd name="connsiteY6" fmla="*/ 317537 h 2369571"/>
              <a:gd name="connsiteX7" fmla="*/ 4931187 w 6004560"/>
              <a:gd name="connsiteY7" fmla="*/ 194563 h 2369571"/>
              <a:gd name="connsiteX8" fmla="*/ 5729644 w 6004560"/>
              <a:gd name="connsiteY8" fmla="*/ 543708 h 2369571"/>
              <a:gd name="connsiteX9" fmla="*/ 6004560 w 6004560"/>
              <a:gd name="connsiteY9" fmla="*/ 1340871 h 2369571"/>
              <a:gd name="connsiteX0" fmla="*/ 0 w 6004560"/>
              <a:gd name="connsiteY0" fmla="*/ 2369571 h 2369571"/>
              <a:gd name="connsiteX1" fmla="*/ 762628 w 6004560"/>
              <a:gd name="connsiteY1" fmla="*/ 2066938 h 2369571"/>
              <a:gd name="connsiteX2" fmla="*/ 1804942 w 6004560"/>
              <a:gd name="connsiteY2" fmla="*/ 964114 h 2369571"/>
              <a:gd name="connsiteX3" fmla="*/ 2516737 w 6004560"/>
              <a:gd name="connsiteY3" fmla="*/ 405436 h 2369571"/>
              <a:gd name="connsiteX4" fmla="*/ 3620587 w 6004560"/>
              <a:gd name="connsiteY4" fmla="*/ 101 h 2369571"/>
              <a:gd name="connsiteX5" fmla="*/ 4421920 w 6004560"/>
              <a:gd name="connsiteY5" fmla="*/ 28314 h 2369571"/>
              <a:gd name="connsiteX6" fmla="*/ 4700855 w 6004560"/>
              <a:gd name="connsiteY6" fmla="*/ 317537 h 2369571"/>
              <a:gd name="connsiteX7" fmla="*/ 4931187 w 6004560"/>
              <a:gd name="connsiteY7" fmla="*/ 194563 h 2369571"/>
              <a:gd name="connsiteX8" fmla="*/ 5729644 w 6004560"/>
              <a:gd name="connsiteY8" fmla="*/ 543708 h 2369571"/>
              <a:gd name="connsiteX9" fmla="*/ 6004560 w 6004560"/>
              <a:gd name="connsiteY9" fmla="*/ 1340871 h 2369571"/>
              <a:gd name="connsiteX0" fmla="*/ 0 w 6004560"/>
              <a:gd name="connsiteY0" fmla="*/ 2370294 h 2370294"/>
              <a:gd name="connsiteX1" fmla="*/ 762628 w 6004560"/>
              <a:gd name="connsiteY1" fmla="*/ 2067661 h 2370294"/>
              <a:gd name="connsiteX2" fmla="*/ 1804942 w 6004560"/>
              <a:gd name="connsiteY2" fmla="*/ 964837 h 2370294"/>
              <a:gd name="connsiteX3" fmla="*/ 2516737 w 6004560"/>
              <a:gd name="connsiteY3" fmla="*/ 406159 h 2370294"/>
              <a:gd name="connsiteX4" fmla="*/ 3620587 w 6004560"/>
              <a:gd name="connsiteY4" fmla="*/ 824 h 2370294"/>
              <a:gd name="connsiteX5" fmla="*/ 4421920 w 6004560"/>
              <a:gd name="connsiteY5" fmla="*/ 29037 h 2370294"/>
              <a:gd name="connsiteX6" fmla="*/ 4700855 w 6004560"/>
              <a:gd name="connsiteY6" fmla="*/ 318260 h 2370294"/>
              <a:gd name="connsiteX7" fmla="*/ 4931187 w 6004560"/>
              <a:gd name="connsiteY7" fmla="*/ 195286 h 2370294"/>
              <a:gd name="connsiteX8" fmla="*/ 5729644 w 6004560"/>
              <a:gd name="connsiteY8" fmla="*/ 544431 h 2370294"/>
              <a:gd name="connsiteX9" fmla="*/ 6004560 w 6004560"/>
              <a:gd name="connsiteY9" fmla="*/ 1341594 h 2370294"/>
              <a:gd name="connsiteX0" fmla="*/ 0 w 6004560"/>
              <a:gd name="connsiteY0" fmla="*/ 2405209 h 2405209"/>
              <a:gd name="connsiteX1" fmla="*/ 762628 w 6004560"/>
              <a:gd name="connsiteY1" fmla="*/ 2102576 h 2405209"/>
              <a:gd name="connsiteX2" fmla="*/ 1804942 w 6004560"/>
              <a:gd name="connsiteY2" fmla="*/ 999752 h 2405209"/>
              <a:gd name="connsiteX3" fmla="*/ 2516737 w 6004560"/>
              <a:gd name="connsiteY3" fmla="*/ 441074 h 2405209"/>
              <a:gd name="connsiteX4" fmla="*/ 3620588 w 6004560"/>
              <a:gd name="connsiteY4" fmla="*/ 1384 h 2405209"/>
              <a:gd name="connsiteX5" fmla="*/ 4421920 w 6004560"/>
              <a:gd name="connsiteY5" fmla="*/ 63952 h 2405209"/>
              <a:gd name="connsiteX6" fmla="*/ 4700855 w 6004560"/>
              <a:gd name="connsiteY6" fmla="*/ 353175 h 2405209"/>
              <a:gd name="connsiteX7" fmla="*/ 4931187 w 6004560"/>
              <a:gd name="connsiteY7" fmla="*/ 230201 h 2405209"/>
              <a:gd name="connsiteX8" fmla="*/ 5729644 w 6004560"/>
              <a:gd name="connsiteY8" fmla="*/ 579346 h 2405209"/>
              <a:gd name="connsiteX9" fmla="*/ 6004560 w 6004560"/>
              <a:gd name="connsiteY9" fmla="*/ 1376509 h 2405209"/>
              <a:gd name="connsiteX0" fmla="*/ 0 w 6004560"/>
              <a:gd name="connsiteY0" fmla="*/ 2405210 h 2405210"/>
              <a:gd name="connsiteX1" fmla="*/ 762628 w 6004560"/>
              <a:gd name="connsiteY1" fmla="*/ 2102577 h 2405210"/>
              <a:gd name="connsiteX2" fmla="*/ 1804942 w 6004560"/>
              <a:gd name="connsiteY2" fmla="*/ 999753 h 2405210"/>
              <a:gd name="connsiteX3" fmla="*/ 2516737 w 6004560"/>
              <a:gd name="connsiteY3" fmla="*/ 441075 h 2405210"/>
              <a:gd name="connsiteX4" fmla="*/ 3620588 w 6004560"/>
              <a:gd name="connsiteY4" fmla="*/ 1385 h 2405210"/>
              <a:gd name="connsiteX5" fmla="*/ 4421920 w 6004560"/>
              <a:gd name="connsiteY5" fmla="*/ 63953 h 2405210"/>
              <a:gd name="connsiteX6" fmla="*/ 4700855 w 6004560"/>
              <a:gd name="connsiteY6" fmla="*/ 353176 h 2405210"/>
              <a:gd name="connsiteX7" fmla="*/ 4931187 w 6004560"/>
              <a:gd name="connsiteY7" fmla="*/ 230202 h 2405210"/>
              <a:gd name="connsiteX8" fmla="*/ 5729644 w 6004560"/>
              <a:gd name="connsiteY8" fmla="*/ 579347 h 2405210"/>
              <a:gd name="connsiteX9" fmla="*/ 6004560 w 6004560"/>
              <a:gd name="connsiteY9" fmla="*/ 1376510 h 2405210"/>
              <a:gd name="connsiteX0" fmla="*/ 0 w 6004560"/>
              <a:gd name="connsiteY0" fmla="*/ 2424315 h 2424315"/>
              <a:gd name="connsiteX1" fmla="*/ 762628 w 6004560"/>
              <a:gd name="connsiteY1" fmla="*/ 2121682 h 2424315"/>
              <a:gd name="connsiteX2" fmla="*/ 1804942 w 6004560"/>
              <a:gd name="connsiteY2" fmla="*/ 1018858 h 2424315"/>
              <a:gd name="connsiteX3" fmla="*/ 3088943 w 6004560"/>
              <a:gd name="connsiteY3" fmla="*/ 393498 h 2424315"/>
              <a:gd name="connsiteX4" fmla="*/ 3620588 w 6004560"/>
              <a:gd name="connsiteY4" fmla="*/ 20490 h 2424315"/>
              <a:gd name="connsiteX5" fmla="*/ 4421920 w 6004560"/>
              <a:gd name="connsiteY5" fmla="*/ 83058 h 2424315"/>
              <a:gd name="connsiteX6" fmla="*/ 4700855 w 6004560"/>
              <a:gd name="connsiteY6" fmla="*/ 372281 h 2424315"/>
              <a:gd name="connsiteX7" fmla="*/ 4931187 w 6004560"/>
              <a:gd name="connsiteY7" fmla="*/ 249307 h 2424315"/>
              <a:gd name="connsiteX8" fmla="*/ 5729644 w 6004560"/>
              <a:gd name="connsiteY8" fmla="*/ 598452 h 2424315"/>
              <a:gd name="connsiteX9" fmla="*/ 6004560 w 6004560"/>
              <a:gd name="connsiteY9" fmla="*/ 1395615 h 2424315"/>
              <a:gd name="connsiteX0" fmla="*/ 0 w 6004560"/>
              <a:gd name="connsiteY0" fmla="*/ 2424315 h 2424315"/>
              <a:gd name="connsiteX1" fmla="*/ 762628 w 6004560"/>
              <a:gd name="connsiteY1" fmla="*/ 2121682 h 2424315"/>
              <a:gd name="connsiteX2" fmla="*/ 1804942 w 6004560"/>
              <a:gd name="connsiteY2" fmla="*/ 1018858 h 2424315"/>
              <a:gd name="connsiteX3" fmla="*/ 3088943 w 6004560"/>
              <a:gd name="connsiteY3" fmla="*/ 393498 h 2424315"/>
              <a:gd name="connsiteX4" fmla="*/ 3620588 w 6004560"/>
              <a:gd name="connsiteY4" fmla="*/ 20490 h 2424315"/>
              <a:gd name="connsiteX5" fmla="*/ 4421920 w 6004560"/>
              <a:gd name="connsiteY5" fmla="*/ 83058 h 2424315"/>
              <a:gd name="connsiteX6" fmla="*/ 4700855 w 6004560"/>
              <a:gd name="connsiteY6" fmla="*/ 372281 h 2424315"/>
              <a:gd name="connsiteX7" fmla="*/ 4931187 w 6004560"/>
              <a:gd name="connsiteY7" fmla="*/ 249307 h 2424315"/>
              <a:gd name="connsiteX8" fmla="*/ 5729644 w 6004560"/>
              <a:gd name="connsiteY8" fmla="*/ 598452 h 2424315"/>
              <a:gd name="connsiteX9" fmla="*/ 6004560 w 6004560"/>
              <a:gd name="connsiteY9" fmla="*/ 1395615 h 2424315"/>
              <a:gd name="connsiteX0" fmla="*/ 0 w 6004560"/>
              <a:gd name="connsiteY0" fmla="*/ 2424315 h 2424315"/>
              <a:gd name="connsiteX1" fmla="*/ 762628 w 6004560"/>
              <a:gd name="connsiteY1" fmla="*/ 2121682 h 2424315"/>
              <a:gd name="connsiteX2" fmla="*/ 1758546 w 6004560"/>
              <a:gd name="connsiteY2" fmla="*/ 1254811 h 2424315"/>
              <a:gd name="connsiteX3" fmla="*/ 3088943 w 6004560"/>
              <a:gd name="connsiteY3" fmla="*/ 393498 h 2424315"/>
              <a:gd name="connsiteX4" fmla="*/ 3620588 w 6004560"/>
              <a:gd name="connsiteY4" fmla="*/ 20490 h 2424315"/>
              <a:gd name="connsiteX5" fmla="*/ 4421920 w 6004560"/>
              <a:gd name="connsiteY5" fmla="*/ 83058 h 2424315"/>
              <a:gd name="connsiteX6" fmla="*/ 4700855 w 6004560"/>
              <a:gd name="connsiteY6" fmla="*/ 372281 h 2424315"/>
              <a:gd name="connsiteX7" fmla="*/ 4931187 w 6004560"/>
              <a:gd name="connsiteY7" fmla="*/ 249307 h 2424315"/>
              <a:gd name="connsiteX8" fmla="*/ 5729644 w 6004560"/>
              <a:gd name="connsiteY8" fmla="*/ 598452 h 2424315"/>
              <a:gd name="connsiteX9" fmla="*/ 6004560 w 6004560"/>
              <a:gd name="connsiteY9" fmla="*/ 1395615 h 2424315"/>
              <a:gd name="connsiteX0" fmla="*/ 0 w 6004560"/>
              <a:gd name="connsiteY0" fmla="*/ 2424315 h 2424315"/>
              <a:gd name="connsiteX1" fmla="*/ 762628 w 6004560"/>
              <a:gd name="connsiteY1" fmla="*/ 2121682 h 2424315"/>
              <a:gd name="connsiteX2" fmla="*/ 1758546 w 6004560"/>
              <a:gd name="connsiteY2" fmla="*/ 1254811 h 2424315"/>
              <a:gd name="connsiteX3" fmla="*/ 3088943 w 6004560"/>
              <a:gd name="connsiteY3" fmla="*/ 393498 h 2424315"/>
              <a:gd name="connsiteX4" fmla="*/ 3620588 w 6004560"/>
              <a:gd name="connsiteY4" fmla="*/ 20490 h 2424315"/>
              <a:gd name="connsiteX5" fmla="*/ 4421920 w 6004560"/>
              <a:gd name="connsiteY5" fmla="*/ 83058 h 2424315"/>
              <a:gd name="connsiteX6" fmla="*/ 4700855 w 6004560"/>
              <a:gd name="connsiteY6" fmla="*/ 372281 h 2424315"/>
              <a:gd name="connsiteX7" fmla="*/ 4931187 w 6004560"/>
              <a:gd name="connsiteY7" fmla="*/ 249307 h 2424315"/>
              <a:gd name="connsiteX8" fmla="*/ 5729644 w 6004560"/>
              <a:gd name="connsiteY8" fmla="*/ 598452 h 2424315"/>
              <a:gd name="connsiteX9" fmla="*/ 6004560 w 6004560"/>
              <a:gd name="connsiteY9" fmla="*/ 1395615 h 2424315"/>
              <a:gd name="connsiteX0" fmla="*/ 0 w 6004560"/>
              <a:gd name="connsiteY0" fmla="*/ 2420979 h 2420979"/>
              <a:gd name="connsiteX1" fmla="*/ 762628 w 6004560"/>
              <a:gd name="connsiteY1" fmla="*/ 2118346 h 2420979"/>
              <a:gd name="connsiteX2" fmla="*/ 1758546 w 6004560"/>
              <a:gd name="connsiteY2" fmla="*/ 1251475 h 2420979"/>
              <a:gd name="connsiteX3" fmla="*/ 3088943 w 6004560"/>
              <a:gd name="connsiteY3" fmla="*/ 343998 h 2420979"/>
              <a:gd name="connsiteX4" fmla="*/ 3620588 w 6004560"/>
              <a:gd name="connsiteY4" fmla="*/ 17154 h 2420979"/>
              <a:gd name="connsiteX5" fmla="*/ 4421920 w 6004560"/>
              <a:gd name="connsiteY5" fmla="*/ 79722 h 2420979"/>
              <a:gd name="connsiteX6" fmla="*/ 4700855 w 6004560"/>
              <a:gd name="connsiteY6" fmla="*/ 368945 h 2420979"/>
              <a:gd name="connsiteX7" fmla="*/ 4931187 w 6004560"/>
              <a:gd name="connsiteY7" fmla="*/ 245971 h 2420979"/>
              <a:gd name="connsiteX8" fmla="*/ 5729644 w 6004560"/>
              <a:gd name="connsiteY8" fmla="*/ 595116 h 2420979"/>
              <a:gd name="connsiteX9" fmla="*/ 6004560 w 6004560"/>
              <a:gd name="connsiteY9" fmla="*/ 1392279 h 2420979"/>
              <a:gd name="connsiteX0" fmla="*/ 0 w 6004560"/>
              <a:gd name="connsiteY0" fmla="*/ 2420979 h 2420979"/>
              <a:gd name="connsiteX1" fmla="*/ 762628 w 6004560"/>
              <a:gd name="connsiteY1" fmla="*/ 2118346 h 2420979"/>
              <a:gd name="connsiteX2" fmla="*/ 1758546 w 6004560"/>
              <a:gd name="connsiteY2" fmla="*/ 1251475 h 2420979"/>
              <a:gd name="connsiteX3" fmla="*/ 3088943 w 6004560"/>
              <a:gd name="connsiteY3" fmla="*/ 343998 h 2420979"/>
              <a:gd name="connsiteX4" fmla="*/ 3620588 w 6004560"/>
              <a:gd name="connsiteY4" fmla="*/ 17154 h 2420979"/>
              <a:gd name="connsiteX5" fmla="*/ 4421920 w 6004560"/>
              <a:gd name="connsiteY5" fmla="*/ 79722 h 2420979"/>
              <a:gd name="connsiteX6" fmla="*/ 4700855 w 6004560"/>
              <a:gd name="connsiteY6" fmla="*/ 368945 h 2420979"/>
              <a:gd name="connsiteX7" fmla="*/ 4931187 w 6004560"/>
              <a:gd name="connsiteY7" fmla="*/ 245971 h 2420979"/>
              <a:gd name="connsiteX8" fmla="*/ 5729644 w 6004560"/>
              <a:gd name="connsiteY8" fmla="*/ 595116 h 2420979"/>
              <a:gd name="connsiteX9" fmla="*/ 6004560 w 6004560"/>
              <a:gd name="connsiteY9" fmla="*/ 1392279 h 2420979"/>
              <a:gd name="connsiteX0" fmla="*/ 0 w 6004560"/>
              <a:gd name="connsiteY0" fmla="*/ 2419134 h 2419134"/>
              <a:gd name="connsiteX1" fmla="*/ 762628 w 6004560"/>
              <a:gd name="connsiteY1" fmla="*/ 2116501 h 2419134"/>
              <a:gd name="connsiteX2" fmla="*/ 1758546 w 6004560"/>
              <a:gd name="connsiteY2" fmla="*/ 1249630 h 2419134"/>
              <a:gd name="connsiteX3" fmla="*/ 3032238 w 6004560"/>
              <a:gd name="connsiteY3" fmla="*/ 316505 h 2419134"/>
              <a:gd name="connsiteX4" fmla="*/ 3620588 w 6004560"/>
              <a:gd name="connsiteY4" fmla="*/ 15309 h 2419134"/>
              <a:gd name="connsiteX5" fmla="*/ 4421920 w 6004560"/>
              <a:gd name="connsiteY5" fmla="*/ 77877 h 2419134"/>
              <a:gd name="connsiteX6" fmla="*/ 4700855 w 6004560"/>
              <a:gd name="connsiteY6" fmla="*/ 367100 h 2419134"/>
              <a:gd name="connsiteX7" fmla="*/ 4931187 w 6004560"/>
              <a:gd name="connsiteY7" fmla="*/ 244126 h 2419134"/>
              <a:gd name="connsiteX8" fmla="*/ 5729644 w 6004560"/>
              <a:gd name="connsiteY8" fmla="*/ 593271 h 2419134"/>
              <a:gd name="connsiteX9" fmla="*/ 6004560 w 6004560"/>
              <a:gd name="connsiteY9" fmla="*/ 1390434 h 2419134"/>
              <a:gd name="connsiteX0" fmla="*/ 0 w 6004560"/>
              <a:gd name="connsiteY0" fmla="*/ 2419385 h 2419385"/>
              <a:gd name="connsiteX1" fmla="*/ 762628 w 6004560"/>
              <a:gd name="connsiteY1" fmla="*/ 2116752 h 2419385"/>
              <a:gd name="connsiteX2" fmla="*/ 1758546 w 6004560"/>
              <a:gd name="connsiteY2" fmla="*/ 1249881 h 2419385"/>
              <a:gd name="connsiteX3" fmla="*/ 3032238 w 6004560"/>
              <a:gd name="connsiteY3" fmla="*/ 316756 h 2419385"/>
              <a:gd name="connsiteX4" fmla="*/ 3031835 w 6004560"/>
              <a:gd name="connsiteY4" fmla="*/ 320264 h 2419385"/>
              <a:gd name="connsiteX5" fmla="*/ 3620588 w 6004560"/>
              <a:gd name="connsiteY5" fmla="*/ 15560 h 2419385"/>
              <a:gd name="connsiteX6" fmla="*/ 4421920 w 6004560"/>
              <a:gd name="connsiteY6" fmla="*/ 78128 h 2419385"/>
              <a:gd name="connsiteX7" fmla="*/ 4700855 w 6004560"/>
              <a:gd name="connsiteY7" fmla="*/ 367351 h 2419385"/>
              <a:gd name="connsiteX8" fmla="*/ 4931187 w 6004560"/>
              <a:gd name="connsiteY8" fmla="*/ 244377 h 2419385"/>
              <a:gd name="connsiteX9" fmla="*/ 5729644 w 6004560"/>
              <a:gd name="connsiteY9" fmla="*/ 593522 h 2419385"/>
              <a:gd name="connsiteX10" fmla="*/ 6004560 w 6004560"/>
              <a:gd name="connsiteY10" fmla="*/ 1390685 h 2419385"/>
              <a:gd name="connsiteX0" fmla="*/ 0 w 6004560"/>
              <a:gd name="connsiteY0" fmla="*/ 2450485 h 2450485"/>
              <a:gd name="connsiteX1" fmla="*/ 762628 w 6004560"/>
              <a:gd name="connsiteY1" fmla="*/ 2147852 h 2450485"/>
              <a:gd name="connsiteX2" fmla="*/ 1758546 w 6004560"/>
              <a:gd name="connsiteY2" fmla="*/ 1280981 h 2450485"/>
              <a:gd name="connsiteX3" fmla="*/ 3032238 w 6004560"/>
              <a:gd name="connsiteY3" fmla="*/ 347856 h 2450485"/>
              <a:gd name="connsiteX4" fmla="*/ 2774084 w 6004560"/>
              <a:gd name="connsiteY4" fmla="*/ 777105 h 2450485"/>
              <a:gd name="connsiteX5" fmla="*/ 3620588 w 6004560"/>
              <a:gd name="connsiteY5" fmla="*/ 46660 h 2450485"/>
              <a:gd name="connsiteX6" fmla="*/ 4421920 w 6004560"/>
              <a:gd name="connsiteY6" fmla="*/ 109228 h 2450485"/>
              <a:gd name="connsiteX7" fmla="*/ 4700855 w 6004560"/>
              <a:gd name="connsiteY7" fmla="*/ 398451 h 2450485"/>
              <a:gd name="connsiteX8" fmla="*/ 4931187 w 6004560"/>
              <a:gd name="connsiteY8" fmla="*/ 275477 h 2450485"/>
              <a:gd name="connsiteX9" fmla="*/ 5729644 w 6004560"/>
              <a:gd name="connsiteY9" fmla="*/ 624622 h 2450485"/>
              <a:gd name="connsiteX10" fmla="*/ 6004560 w 6004560"/>
              <a:gd name="connsiteY10" fmla="*/ 1421785 h 2450485"/>
              <a:gd name="connsiteX0" fmla="*/ 0 w 6004560"/>
              <a:gd name="connsiteY0" fmla="*/ 2417548 h 2417548"/>
              <a:gd name="connsiteX1" fmla="*/ 762628 w 6004560"/>
              <a:gd name="connsiteY1" fmla="*/ 2114915 h 2417548"/>
              <a:gd name="connsiteX2" fmla="*/ 1758546 w 6004560"/>
              <a:gd name="connsiteY2" fmla="*/ 1248044 h 2417548"/>
              <a:gd name="connsiteX3" fmla="*/ 3032238 w 6004560"/>
              <a:gd name="connsiteY3" fmla="*/ 314919 h 2417548"/>
              <a:gd name="connsiteX4" fmla="*/ 3191640 w 6004560"/>
              <a:gd name="connsiteY4" fmla="*/ 292780 h 2417548"/>
              <a:gd name="connsiteX5" fmla="*/ 3620588 w 6004560"/>
              <a:gd name="connsiteY5" fmla="*/ 13723 h 2417548"/>
              <a:gd name="connsiteX6" fmla="*/ 4421920 w 6004560"/>
              <a:gd name="connsiteY6" fmla="*/ 76291 h 2417548"/>
              <a:gd name="connsiteX7" fmla="*/ 4700855 w 6004560"/>
              <a:gd name="connsiteY7" fmla="*/ 365514 h 2417548"/>
              <a:gd name="connsiteX8" fmla="*/ 4931187 w 6004560"/>
              <a:gd name="connsiteY8" fmla="*/ 242540 h 2417548"/>
              <a:gd name="connsiteX9" fmla="*/ 5729644 w 6004560"/>
              <a:gd name="connsiteY9" fmla="*/ 591685 h 2417548"/>
              <a:gd name="connsiteX10" fmla="*/ 6004560 w 6004560"/>
              <a:gd name="connsiteY10" fmla="*/ 1388848 h 2417548"/>
              <a:gd name="connsiteX0" fmla="*/ 0 w 6004560"/>
              <a:gd name="connsiteY0" fmla="*/ 2417548 h 2417548"/>
              <a:gd name="connsiteX1" fmla="*/ 762628 w 6004560"/>
              <a:gd name="connsiteY1" fmla="*/ 2114915 h 2417548"/>
              <a:gd name="connsiteX2" fmla="*/ 1758546 w 6004560"/>
              <a:gd name="connsiteY2" fmla="*/ 1248044 h 2417548"/>
              <a:gd name="connsiteX3" fmla="*/ 2547667 w 6004560"/>
              <a:gd name="connsiteY3" fmla="*/ 725271 h 2417548"/>
              <a:gd name="connsiteX4" fmla="*/ 3191640 w 6004560"/>
              <a:gd name="connsiteY4" fmla="*/ 292780 h 2417548"/>
              <a:gd name="connsiteX5" fmla="*/ 3620588 w 6004560"/>
              <a:gd name="connsiteY5" fmla="*/ 13723 h 2417548"/>
              <a:gd name="connsiteX6" fmla="*/ 4421920 w 6004560"/>
              <a:gd name="connsiteY6" fmla="*/ 76291 h 2417548"/>
              <a:gd name="connsiteX7" fmla="*/ 4700855 w 6004560"/>
              <a:gd name="connsiteY7" fmla="*/ 365514 h 2417548"/>
              <a:gd name="connsiteX8" fmla="*/ 4931187 w 6004560"/>
              <a:gd name="connsiteY8" fmla="*/ 242540 h 2417548"/>
              <a:gd name="connsiteX9" fmla="*/ 5729644 w 6004560"/>
              <a:gd name="connsiteY9" fmla="*/ 591685 h 2417548"/>
              <a:gd name="connsiteX10" fmla="*/ 6004560 w 6004560"/>
              <a:gd name="connsiteY10" fmla="*/ 1388848 h 2417548"/>
              <a:gd name="connsiteX0" fmla="*/ 0 w 6004560"/>
              <a:gd name="connsiteY0" fmla="*/ 2415722 h 2415722"/>
              <a:gd name="connsiteX1" fmla="*/ 762628 w 6004560"/>
              <a:gd name="connsiteY1" fmla="*/ 2113089 h 2415722"/>
              <a:gd name="connsiteX2" fmla="*/ 1758546 w 6004560"/>
              <a:gd name="connsiteY2" fmla="*/ 1246218 h 2415722"/>
              <a:gd name="connsiteX3" fmla="*/ 2547667 w 6004560"/>
              <a:gd name="connsiteY3" fmla="*/ 723445 h 2415722"/>
              <a:gd name="connsiteX4" fmla="*/ 3109160 w 6004560"/>
              <a:gd name="connsiteY4" fmla="*/ 265307 h 2415722"/>
              <a:gd name="connsiteX5" fmla="*/ 3620588 w 6004560"/>
              <a:gd name="connsiteY5" fmla="*/ 11897 h 2415722"/>
              <a:gd name="connsiteX6" fmla="*/ 4421920 w 6004560"/>
              <a:gd name="connsiteY6" fmla="*/ 74465 h 2415722"/>
              <a:gd name="connsiteX7" fmla="*/ 4700855 w 6004560"/>
              <a:gd name="connsiteY7" fmla="*/ 363688 h 2415722"/>
              <a:gd name="connsiteX8" fmla="*/ 4931187 w 6004560"/>
              <a:gd name="connsiteY8" fmla="*/ 240714 h 2415722"/>
              <a:gd name="connsiteX9" fmla="*/ 5729644 w 6004560"/>
              <a:gd name="connsiteY9" fmla="*/ 589859 h 2415722"/>
              <a:gd name="connsiteX10" fmla="*/ 6004560 w 6004560"/>
              <a:gd name="connsiteY10" fmla="*/ 1387022 h 2415722"/>
              <a:gd name="connsiteX0" fmla="*/ 0 w 6004560"/>
              <a:gd name="connsiteY0" fmla="*/ 2413549 h 2413549"/>
              <a:gd name="connsiteX1" fmla="*/ 762628 w 6004560"/>
              <a:gd name="connsiteY1" fmla="*/ 2110916 h 2413549"/>
              <a:gd name="connsiteX2" fmla="*/ 1758546 w 6004560"/>
              <a:gd name="connsiteY2" fmla="*/ 1244045 h 2413549"/>
              <a:gd name="connsiteX3" fmla="*/ 2547667 w 6004560"/>
              <a:gd name="connsiteY3" fmla="*/ 721272 h 2413549"/>
              <a:gd name="connsiteX4" fmla="*/ 3124625 w 6004560"/>
              <a:gd name="connsiteY4" fmla="*/ 232358 h 2413549"/>
              <a:gd name="connsiteX5" fmla="*/ 3620588 w 6004560"/>
              <a:gd name="connsiteY5" fmla="*/ 9724 h 2413549"/>
              <a:gd name="connsiteX6" fmla="*/ 4421920 w 6004560"/>
              <a:gd name="connsiteY6" fmla="*/ 72292 h 2413549"/>
              <a:gd name="connsiteX7" fmla="*/ 4700855 w 6004560"/>
              <a:gd name="connsiteY7" fmla="*/ 361515 h 2413549"/>
              <a:gd name="connsiteX8" fmla="*/ 4931187 w 6004560"/>
              <a:gd name="connsiteY8" fmla="*/ 238541 h 2413549"/>
              <a:gd name="connsiteX9" fmla="*/ 5729644 w 6004560"/>
              <a:gd name="connsiteY9" fmla="*/ 587686 h 2413549"/>
              <a:gd name="connsiteX10" fmla="*/ 6004560 w 6004560"/>
              <a:gd name="connsiteY10" fmla="*/ 1384849 h 2413549"/>
              <a:gd name="connsiteX0" fmla="*/ 0 w 6004560"/>
              <a:gd name="connsiteY0" fmla="*/ 2413549 h 2413549"/>
              <a:gd name="connsiteX1" fmla="*/ 762628 w 6004560"/>
              <a:gd name="connsiteY1" fmla="*/ 2110916 h 2413549"/>
              <a:gd name="connsiteX2" fmla="*/ 1758546 w 6004560"/>
              <a:gd name="connsiteY2" fmla="*/ 1244045 h 2413549"/>
              <a:gd name="connsiteX3" fmla="*/ 2547667 w 6004560"/>
              <a:gd name="connsiteY3" fmla="*/ 721272 h 2413549"/>
              <a:gd name="connsiteX4" fmla="*/ 3124625 w 6004560"/>
              <a:gd name="connsiteY4" fmla="*/ 232358 h 2413549"/>
              <a:gd name="connsiteX5" fmla="*/ 3620588 w 6004560"/>
              <a:gd name="connsiteY5" fmla="*/ 9724 h 2413549"/>
              <a:gd name="connsiteX6" fmla="*/ 4421920 w 6004560"/>
              <a:gd name="connsiteY6" fmla="*/ 72292 h 2413549"/>
              <a:gd name="connsiteX7" fmla="*/ 4700855 w 6004560"/>
              <a:gd name="connsiteY7" fmla="*/ 361515 h 2413549"/>
              <a:gd name="connsiteX8" fmla="*/ 4931187 w 6004560"/>
              <a:gd name="connsiteY8" fmla="*/ 238541 h 2413549"/>
              <a:gd name="connsiteX9" fmla="*/ 5729644 w 6004560"/>
              <a:gd name="connsiteY9" fmla="*/ 587686 h 2413549"/>
              <a:gd name="connsiteX10" fmla="*/ 6004560 w 6004560"/>
              <a:gd name="connsiteY10" fmla="*/ 1384849 h 2413549"/>
              <a:gd name="connsiteX0" fmla="*/ 0 w 6004560"/>
              <a:gd name="connsiteY0" fmla="*/ 2413549 h 2413549"/>
              <a:gd name="connsiteX1" fmla="*/ 762628 w 6004560"/>
              <a:gd name="connsiteY1" fmla="*/ 2110916 h 2413549"/>
              <a:gd name="connsiteX2" fmla="*/ 1758546 w 6004560"/>
              <a:gd name="connsiteY2" fmla="*/ 1244045 h 2413549"/>
              <a:gd name="connsiteX3" fmla="*/ 2547667 w 6004560"/>
              <a:gd name="connsiteY3" fmla="*/ 721272 h 2413549"/>
              <a:gd name="connsiteX4" fmla="*/ 3124625 w 6004560"/>
              <a:gd name="connsiteY4" fmla="*/ 232358 h 2413549"/>
              <a:gd name="connsiteX5" fmla="*/ 3620588 w 6004560"/>
              <a:gd name="connsiteY5" fmla="*/ 9724 h 2413549"/>
              <a:gd name="connsiteX6" fmla="*/ 4421920 w 6004560"/>
              <a:gd name="connsiteY6" fmla="*/ 72292 h 2413549"/>
              <a:gd name="connsiteX7" fmla="*/ 4700855 w 6004560"/>
              <a:gd name="connsiteY7" fmla="*/ 361515 h 2413549"/>
              <a:gd name="connsiteX8" fmla="*/ 4931187 w 6004560"/>
              <a:gd name="connsiteY8" fmla="*/ 238541 h 2413549"/>
              <a:gd name="connsiteX9" fmla="*/ 5729644 w 6004560"/>
              <a:gd name="connsiteY9" fmla="*/ 587686 h 2413549"/>
              <a:gd name="connsiteX10" fmla="*/ 6004560 w 6004560"/>
              <a:gd name="connsiteY10" fmla="*/ 1384849 h 2413549"/>
              <a:gd name="connsiteX0" fmla="*/ 0 w 6004560"/>
              <a:gd name="connsiteY0" fmla="*/ 2413549 h 2413549"/>
              <a:gd name="connsiteX1" fmla="*/ 762628 w 6004560"/>
              <a:gd name="connsiteY1" fmla="*/ 2110916 h 2413549"/>
              <a:gd name="connsiteX2" fmla="*/ 1758546 w 6004560"/>
              <a:gd name="connsiteY2" fmla="*/ 1244045 h 2413549"/>
              <a:gd name="connsiteX3" fmla="*/ 2547667 w 6004560"/>
              <a:gd name="connsiteY3" fmla="*/ 721272 h 2413549"/>
              <a:gd name="connsiteX4" fmla="*/ 3124625 w 6004560"/>
              <a:gd name="connsiteY4" fmla="*/ 232358 h 2413549"/>
              <a:gd name="connsiteX5" fmla="*/ 3620588 w 6004560"/>
              <a:gd name="connsiteY5" fmla="*/ 9724 h 2413549"/>
              <a:gd name="connsiteX6" fmla="*/ 4421920 w 6004560"/>
              <a:gd name="connsiteY6" fmla="*/ 72292 h 2413549"/>
              <a:gd name="connsiteX7" fmla="*/ 4700855 w 6004560"/>
              <a:gd name="connsiteY7" fmla="*/ 361515 h 2413549"/>
              <a:gd name="connsiteX8" fmla="*/ 4931187 w 6004560"/>
              <a:gd name="connsiteY8" fmla="*/ 238541 h 2413549"/>
              <a:gd name="connsiteX9" fmla="*/ 5729644 w 6004560"/>
              <a:gd name="connsiteY9" fmla="*/ 587686 h 2413549"/>
              <a:gd name="connsiteX10" fmla="*/ 6004560 w 6004560"/>
              <a:gd name="connsiteY10" fmla="*/ 1384849 h 2413549"/>
              <a:gd name="connsiteX0" fmla="*/ 0 w 6004560"/>
              <a:gd name="connsiteY0" fmla="*/ 2413549 h 2413549"/>
              <a:gd name="connsiteX1" fmla="*/ 762628 w 6004560"/>
              <a:gd name="connsiteY1" fmla="*/ 2110916 h 2413549"/>
              <a:gd name="connsiteX2" fmla="*/ 1758546 w 6004560"/>
              <a:gd name="connsiteY2" fmla="*/ 1244045 h 2413549"/>
              <a:gd name="connsiteX3" fmla="*/ 2547667 w 6004560"/>
              <a:gd name="connsiteY3" fmla="*/ 721272 h 2413549"/>
              <a:gd name="connsiteX4" fmla="*/ 3124625 w 6004560"/>
              <a:gd name="connsiteY4" fmla="*/ 232358 h 2413549"/>
              <a:gd name="connsiteX5" fmla="*/ 3620588 w 6004560"/>
              <a:gd name="connsiteY5" fmla="*/ 9724 h 2413549"/>
              <a:gd name="connsiteX6" fmla="*/ 4421920 w 6004560"/>
              <a:gd name="connsiteY6" fmla="*/ 72292 h 2413549"/>
              <a:gd name="connsiteX7" fmla="*/ 4700855 w 6004560"/>
              <a:gd name="connsiteY7" fmla="*/ 361515 h 2413549"/>
              <a:gd name="connsiteX8" fmla="*/ 4931187 w 6004560"/>
              <a:gd name="connsiteY8" fmla="*/ 238541 h 2413549"/>
              <a:gd name="connsiteX9" fmla="*/ 5729644 w 6004560"/>
              <a:gd name="connsiteY9" fmla="*/ 587686 h 2413549"/>
              <a:gd name="connsiteX10" fmla="*/ 6004560 w 6004560"/>
              <a:gd name="connsiteY10" fmla="*/ 1384849 h 2413549"/>
              <a:gd name="connsiteX0" fmla="*/ 0 w 6004560"/>
              <a:gd name="connsiteY0" fmla="*/ 2415721 h 2415721"/>
              <a:gd name="connsiteX1" fmla="*/ 762628 w 6004560"/>
              <a:gd name="connsiteY1" fmla="*/ 2113088 h 2415721"/>
              <a:gd name="connsiteX2" fmla="*/ 1758546 w 6004560"/>
              <a:gd name="connsiteY2" fmla="*/ 1246217 h 2415721"/>
              <a:gd name="connsiteX3" fmla="*/ 2547667 w 6004560"/>
              <a:gd name="connsiteY3" fmla="*/ 723444 h 2415721"/>
              <a:gd name="connsiteX4" fmla="*/ 3124625 w 6004560"/>
              <a:gd name="connsiteY4" fmla="*/ 234530 h 2415721"/>
              <a:gd name="connsiteX5" fmla="*/ 3620588 w 6004560"/>
              <a:gd name="connsiteY5" fmla="*/ 11896 h 2415721"/>
              <a:gd name="connsiteX6" fmla="*/ 4421920 w 6004560"/>
              <a:gd name="connsiteY6" fmla="*/ 74464 h 2415721"/>
              <a:gd name="connsiteX7" fmla="*/ 4700855 w 6004560"/>
              <a:gd name="connsiteY7" fmla="*/ 363687 h 2415721"/>
              <a:gd name="connsiteX8" fmla="*/ 4931187 w 6004560"/>
              <a:gd name="connsiteY8" fmla="*/ 240713 h 2415721"/>
              <a:gd name="connsiteX9" fmla="*/ 5729644 w 6004560"/>
              <a:gd name="connsiteY9" fmla="*/ 589858 h 2415721"/>
              <a:gd name="connsiteX10" fmla="*/ 6004560 w 6004560"/>
              <a:gd name="connsiteY10" fmla="*/ 1387021 h 2415721"/>
              <a:gd name="connsiteX0" fmla="*/ 0 w 6004560"/>
              <a:gd name="connsiteY0" fmla="*/ 2409307 h 2409307"/>
              <a:gd name="connsiteX1" fmla="*/ 762628 w 6004560"/>
              <a:gd name="connsiteY1" fmla="*/ 2106674 h 2409307"/>
              <a:gd name="connsiteX2" fmla="*/ 1758546 w 6004560"/>
              <a:gd name="connsiteY2" fmla="*/ 1239803 h 2409307"/>
              <a:gd name="connsiteX3" fmla="*/ 2547667 w 6004560"/>
              <a:gd name="connsiteY3" fmla="*/ 717030 h 2409307"/>
              <a:gd name="connsiteX4" fmla="*/ 3124625 w 6004560"/>
              <a:gd name="connsiteY4" fmla="*/ 228116 h 2409307"/>
              <a:gd name="connsiteX5" fmla="*/ 3620588 w 6004560"/>
              <a:gd name="connsiteY5" fmla="*/ 5482 h 2409307"/>
              <a:gd name="connsiteX6" fmla="*/ 4421920 w 6004560"/>
              <a:gd name="connsiteY6" fmla="*/ 68050 h 2409307"/>
              <a:gd name="connsiteX7" fmla="*/ 4700855 w 6004560"/>
              <a:gd name="connsiteY7" fmla="*/ 357273 h 2409307"/>
              <a:gd name="connsiteX8" fmla="*/ 4931187 w 6004560"/>
              <a:gd name="connsiteY8" fmla="*/ 234299 h 2409307"/>
              <a:gd name="connsiteX9" fmla="*/ 5729644 w 6004560"/>
              <a:gd name="connsiteY9" fmla="*/ 583444 h 2409307"/>
              <a:gd name="connsiteX10" fmla="*/ 6004560 w 6004560"/>
              <a:gd name="connsiteY10" fmla="*/ 1380607 h 2409307"/>
              <a:gd name="connsiteX0" fmla="*/ 0 w 6004560"/>
              <a:gd name="connsiteY0" fmla="*/ 2403938 h 2403938"/>
              <a:gd name="connsiteX1" fmla="*/ 762628 w 6004560"/>
              <a:gd name="connsiteY1" fmla="*/ 2101305 h 2403938"/>
              <a:gd name="connsiteX2" fmla="*/ 1758546 w 6004560"/>
              <a:gd name="connsiteY2" fmla="*/ 1234434 h 2403938"/>
              <a:gd name="connsiteX3" fmla="*/ 2547667 w 6004560"/>
              <a:gd name="connsiteY3" fmla="*/ 711661 h 2403938"/>
              <a:gd name="connsiteX4" fmla="*/ 3124625 w 6004560"/>
              <a:gd name="connsiteY4" fmla="*/ 222747 h 2403938"/>
              <a:gd name="connsiteX5" fmla="*/ 3620588 w 6004560"/>
              <a:gd name="connsiteY5" fmla="*/ 113 h 2403938"/>
              <a:gd name="connsiteX6" fmla="*/ 4421920 w 6004560"/>
              <a:gd name="connsiteY6" fmla="*/ 62681 h 2403938"/>
              <a:gd name="connsiteX7" fmla="*/ 4700855 w 6004560"/>
              <a:gd name="connsiteY7" fmla="*/ 351904 h 2403938"/>
              <a:gd name="connsiteX8" fmla="*/ 4931187 w 6004560"/>
              <a:gd name="connsiteY8" fmla="*/ 228930 h 2403938"/>
              <a:gd name="connsiteX9" fmla="*/ 5729644 w 6004560"/>
              <a:gd name="connsiteY9" fmla="*/ 578075 h 2403938"/>
              <a:gd name="connsiteX10" fmla="*/ 6004560 w 6004560"/>
              <a:gd name="connsiteY10" fmla="*/ 1375238 h 2403938"/>
              <a:gd name="connsiteX0" fmla="*/ 0 w 6004560"/>
              <a:gd name="connsiteY0" fmla="*/ 2403938 h 2403938"/>
              <a:gd name="connsiteX1" fmla="*/ 762628 w 6004560"/>
              <a:gd name="connsiteY1" fmla="*/ 2101305 h 2403938"/>
              <a:gd name="connsiteX2" fmla="*/ 1774011 w 6004560"/>
              <a:gd name="connsiteY2" fmla="*/ 1229305 h 2403938"/>
              <a:gd name="connsiteX3" fmla="*/ 2547667 w 6004560"/>
              <a:gd name="connsiteY3" fmla="*/ 711661 h 2403938"/>
              <a:gd name="connsiteX4" fmla="*/ 3124625 w 6004560"/>
              <a:gd name="connsiteY4" fmla="*/ 222747 h 2403938"/>
              <a:gd name="connsiteX5" fmla="*/ 3620588 w 6004560"/>
              <a:gd name="connsiteY5" fmla="*/ 113 h 2403938"/>
              <a:gd name="connsiteX6" fmla="*/ 4421920 w 6004560"/>
              <a:gd name="connsiteY6" fmla="*/ 62681 h 2403938"/>
              <a:gd name="connsiteX7" fmla="*/ 4700855 w 6004560"/>
              <a:gd name="connsiteY7" fmla="*/ 351904 h 2403938"/>
              <a:gd name="connsiteX8" fmla="*/ 4931187 w 6004560"/>
              <a:gd name="connsiteY8" fmla="*/ 228930 h 2403938"/>
              <a:gd name="connsiteX9" fmla="*/ 5729644 w 6004560"/>
              <a:gd name="connsiteY9" fmla="*/ 578075 h 2403938"/>
              <a:gd name="connsiteX10" fmla="*/ 6004560 w 6004560"/>
              <a:gd name="connsiteY10" fmla="*/ 1375238 h 2403938"/>
              <a:gd name="connsiteX0" fmla="*/ 0 w 6004560"/>
              <a:gd name="connsiteY0" fmla="*/ 2403938 h 2403938"/>
              <a:gd name="connsiteX1" fmla="*/ 762628 w 6004560"/>
              <a:gd name="connsiteY1" fmla="*/ 2101305 h 2403938"/>
              <a:gd name="connsiteX2" fmla="*/ 1774011 w 6004560"/>
              <a:gd name="connsiteY2" fmla="*/ 1229305 h 2403938"/>
              <a:gd name="connsiteX3" fmla="*/ 2506427 w 6004560"/>
              <a:gd name="connsiteY3" fmla="*/ 670625 h 2403938"/>
              <a:gd name="connsiteX4" fmla="*/ 3124625 w 6004560"/>
              <a:gd name="connsiteY4" fmla="*/ 222747 h 2403938"/>
              <a:gd name="connsiteX5" fmla="*/ 3620588 w 6004560"/>
              <a:gd name="connsiteY5" fmla="*/ 113 h 2403938"/>
              <a:gd name="connsiteX6" fmla="*/ 4421920 w 6004560"/>
              <a:gd name="connsiteY6" fmla="*/ 62681 h 2403938"/>
              <a:gd name="connsiteX7" fmla="*/ 4700855 w 6004560"/>
              <a:gd name="connsiteY7" fmla="*/ 351904 h 2403938"/>
              <a:gd name="connsiteX8" fmla="*/ 4931187 w 6004560"/>
              <a:gd name="connsiteY8" fmla="*/ 228930 h 2403938"/>
              <a:gd name="connsiteX9" fmla="*/ 5729644 w 6004560"/>
              <a:gd name="connsiteY9" fmla="*/ 578075 h 2403938"/>
              <a:gd name="connsiteX10" fmla="*/ 6004560 w 6004560"/>
              <a:gd name="connsiteY10" fmla="*/ 1375238 h 2403938"/>
              <a:gd name="connsiteX0" fmla="*/ 0 w 6004560"/>
              <a:gd name="connsiteY0" fmla="*/ 2412472 h 2412472"/>
              <a:gd name="connsiteX1" fmla="*/ 762628 w 6004560"/>
              <a:gd name="connsiteY1" fmla="*/ 2109839 h 2412472"/>
              <a:gd name="connsiteX2" fmla="*/ 1774011 w 6004560"/>
              <a:gd name="connsiteY2" fmla="*/ 1237839 h 2412472"/>
              <a:gd name="connsiteX3" fmla="*/ 2506427 w 6004560"/>
              <a:gd name="connsiteY3" fmla="*/ 679159 h 2412472"/>
              <a:gd name="connsiteX4" fmla="*/ 3093695 w 6004560"/>
              <a:gd name="connsiteY4" fmla="*/ 215893 h 2412472"/>
              <a:gd name="connsiteX5" fmla="*/ 3620588 w 6004560"/>
              <a:gd name="connsiteY5" fmla="*/ 8647 h 2412472"/>
              <a:gd name="connsiteX6" fmla="*/ 4421920 w 6004560"/>
              <a:gd name="connsiteY6" fmla="*/ 71215 h 2412472"/>
              <a:gd name="connsiteX7" fmla="*/ 4700855 w 6004560"/>
              <a:gd name="connsiteY7" fmla="*/ 360438 h 2412472"/>
              <a:gd name="connsiteX8" fmla="*/ 4931187 w 6004560"/>
              <a:gd name="connsiteY8" fmla="*/ 237464 h 2412472"/>
              <a:gd name="connsiteX9" fmla="*/ 5729644 w 6004560"/>
              <a:gd name="connsiteY9" fmla="*/ 586609 h 2412472"/>
              <a:gd name="connsiteX10" fmla="*/ 6004560 w 6004560"/>
              <a:gd name="connsiteY10" fmla="*/ 1383772 h 2412472"/>
              <a:gd name="connsiteX0" fmla="*/ 0 w 6004560"/>
              <a:gd name="connsiteY0" fmla="*/ 2412472 h 2412472"/>
              <a:gd name="connsiteX1" fmla="*/ 762628 w 6004560"/>
              <a:gd name="connsiteY1" fmla="*/ 2109839 h 2412472"/>
              <a:gd name="connsiteX2" fmla="*/ 1774011 w 6004560"/>
              <a:gd name="connsiteY2" fmla="*/ 1285714 h 2412472"/>
              <a:gd name="connsiteX3" fmla="*/ 2506427 w 6004560"/>
              <a:gd name="connsiteY3" fmla="*/ 679159 h 2412472"/>
              <a:gd name="connsiteX4" fmla="*/ 3093695 w 6004560"/>
              <a:gd name="connsiteY4" fmla="*/ 215893 h 2412472"/>
              <a:gd name="connsiteX5" fmla="*/ 3620588 w 6004560"/>
              <a:gd name="connsiteY5" fmla="*/ 8647 h 2412472"/>
              <a:gd name="connsiteX6" fmla="*/ 4421920 w 6004560"/>
              <a:gd name="connsiteY6" fmla="*/ 71215 h 2412472"/>
              <a:gd name="connsiteX7" fmla="*/ 4700855 w 6004560"/>
              <a:gd name="connsiteY7" fmla="*/ 360438 h 2412472"/>
              <a:gd name="connsiteX8" fmla="*/ 4931187 w 6004560"/>
              <a:gd name="connsiteY8" fmla="*/ 237464 h 2412472"/>
              <a:gd name="connsiteX9" fmla="*/ 5729644 w 6004560"/>
              <a:gd name="connsiteY9" fmla="*/ 586609 h 2412472"/>
              <a:gd name="connsiteX10" fmla="*/ 6004560 w 6004560"/>
              <a:gd name="connsiteY10" fmla="*/ 1383772 h 2412472"/>
              <a:gd name="connsiteX0" fmla="*/ 0 w 6004560"/>
              <a:gd name="connsiteY0" fmla="*/ 2412472 h 2412472"/>
              <a:gd name="connsiteX1" fmla="*/ 762628 w 6004560"/>
              <a:gd name="connsiteY1" fmla="*/ 2109839 h 2412472"/>
              <a:gd name="connsiteX2" fmla="*/ 1767137 w 6004560"/>
              <a:gd name="connsiteY2" fmla="*/ 1189965 h 2412472"/>
              <a:gd name="connsiteX3" fmla="*/ 2506427 w 6004560"/>
              <a:gd name="connsiteY3" fmla="*/ 679159 h 2412472"/>
              <a:gd name="connsiteX4" fmla="*/ 3093695 w 6004560"/>
              <a:gd name="connsiteY4" fmla="*/ 215893 h 2412472"/>
              <a:gd name="connsiteX5" fmla="*/ 3620588 w 6004560"/>
              <a:gd name="connsiteY5" fmla="*/ 8647 h 2412472"/>
              <a:gd name="connsiteX6" fmla="*/ 4421920 w 6004560"/>
              <a:gd name="connsiteY6" fmla="*/ 71215 h 2412472"/>
              <a:gd name="connsiteX7" fmla="*/ 4700855 w 6004560"/>
              <a:gd name="connsiteY7" fmla="*/ 360438 h 2412472"/>
              <a:gd name="connsiteX8" fmla="*/ 4931187 w 6004560"/>
              <a:gd name="connsiteY8" fmla="*/ 237464 h 2412472"/>
              <a:gd name="connsiteX9" fmla="*/ 5729644 w 6004560"/>
              <a:gd name="connsiteY9" fmla="*/ 586609 h 2412472"/>
              <a:gd name="connsiteX10" fmla="*/ 6004560 w 6004560"/>
              <a:gd name="connsiteY10" fmla="*/ 1383772 h 2412472"/>
              <a:gd name="connsiteX0" fmla="*/ 0 w 6004560"/>
              <a:gd name="connsiteY0" fmla="*/ 2412472 h 2412472"/>
              <a:gd name="connsiteX1" fmla="*/ 762628 w 6004560"/>
              <a:gd name="connsiteY1" fmla="*/ 2109839 h 2412472"/>
              <a:gd name="connsiteX2" fmla="*/ 1760264 w 6004560"/>
              <a:gd name="connsiteY2" fmla="*/ 1046342 h 2412472"/>
              <a:gd name="connsiteX3" fmla="*/ 2506427 w 6004560"/>
              <a:gd name="connsiteY3" fmla="*/ 679159 h 2412472"/>
              <a:gd name="connsiteX4" fmla="*/ 3093695 w 6004560"/>
              <a:gd name="connsiteY4" fmla="*/ 215893 h 2412472"/>
              <a:gd name="connsiteX5" fmla="*/ 3620588 w 6004560"/>
              <a:gd name="connsiteY5" fmla="*/ 8647 h 2412472"/>
              <a:gd name="connsiteX6" fmla="*/ 4421920 w 6004560"/>
              <a:gd name="connsiteY6" fmla="*/ 71215 h 2412472"/>
              <a:gd name="connsiteX7" fmla="*/ 4700855 w 6004560"/>
              <a:gd name="connsiteY7" fmla="*/ 360438 h 2412472"/>
              <a:gd name="connsiteX8" fmla="*/ 4931187 w 6004560"/>
              <a:gd name="connsiteY8" fmla="*/ 237464 h 2412472"/>
              <a:gd name="connsiteX9" fmla="*/ 5729644 w 6004560"/>
              <a:gd name="connsiteY9" fmla="*/ 586609 h 2412472"/>
              <a:gd name="connsiteX10" fmla="*/ 6004560 w 6004560"/>
              <a:gd name="connsiteY10" fmla="*/ 1383772 h 2412472"/>
              <a:gd name="connsiteX0" fmla="*/ 0 w 6004560"/>
              <a:gd name="connsiteY0" fmla="*/ 2412472 h 2412472"/>
              <a:gd name="connsiteX1" fmla="*/ 762628 w 6004560"/>
              <a:gd name="connsiteY1" fmla="*/ 2109839 h 2412472"/>
              <a:gd name="connsiteX2" fmla="*/ 1774011 w 6004560"/>
              <a:gd name="connsiteY2" fmla="*/ 1032664 h 2412472"/>
              <a:gd name="connsiteX3" fmla="*/ 2506427 w 6004560"/>
              <a:gd name="connsiteY3" fmla="*/ 679159 h 2412472"/>
              <a:gd name="connsiteX4" fmla="*/ 3093695 w 6004560"/>
              <a:gd name="connsiteY4" fmla="*/ 215893 h 2412472"/>
              <a:gd name="connsiteX5" fmla="*/ 3620588 w 6004560"/>
              <a:gd name="connsiteY5" fmla="*/ 8647 h 2412472"/>
              <a:gd name="connsiteX6" fmla="*/ 4421920 w 6004560"/>
              <a:gd name="connsiteY6" fmla="*/ 71215 h 2412472"/>
              <a:gd name="connsiteX7" fmla="*/ 4700855 w 6004560"/>
              <a:gd name="connsiteY7" fmla="*/ 360438 h 2412472"/>
              <a:gd name="connsiteX8" fmla="*/ 4931187 w 6004560"/>
              <a:gd name="connsiteY8" fmla="*/ 237464 h 2412472"/>
              <a:gd name="connsiteX9" fmla="*/ 5729644 w 6004560"/>
              <a:gd name="connsiteY9" fmla="*/ 586609 h 2412472"/>
              <a:gd name="connsiteX10" fmla="*/ 6004560 w 6004560"/>
              <a:gd name="connsiteY10" fmla="*/ 1383772 h 2412472"/>
              <a:gd name="connsiteX0" fmla="*/ 0 w 6004560"/>
              <a:gd name="connsiteY0" fmla="*/ 2412472 h 2412472"/>
              <a:gd name="connsiteX1" fmla="*/ 762628 w 6004560"/>
              <a:gd name="connsiteY1" fmla="*/ 2109839 h 2412472"/>
              <a:gd name="connsiteX2" fmla="*/ 1774011 w 6004560"/>
              <a:gd name="connsiteY2" fmla="*/ 1032664 h 2412472"/>
              <a:gd name="connsiteX3" fmla="*/ 2430820 w 6004560"/>
              <a:gd name="connsiteY3" fmla="*/ 549214 h 2412472"/>
              <a:gd name="connsiteX4" fmla="*/ 3093695 w 6004560"/>
              <a:gd name="connsiteY4" fmla="*/ 215893 h 2412472"/>
              <a:gd name="connsiteX5" fmla="*/ 3620588 w 6004560"/>
              <a:gd name="connsiteY5" fmla="*/ 8647 h 2412472"/>
              <a:gd name="connsiteX6" fmla="*/ 4421920 w 6004560"/>
              <a:gd name="connsiteY6" fmla="*/ 71215 h 2412472"/>
              <a:gd name="connsiteX7" fmla="*/ 4700855 w 6004560"/>
              <a:gd name="connsiteY7" fmla="*/ 360438 h 2412472"/>
              <a:gd name="connsiteX8" fmla="*/ 4931187 w 6004560"/>
              <a:gd name="connsiteY8" fmla="*/ 237464 h 2412472"/>
              <a:gd name="connsiteX9" fmla="*/ 5729644 w 6004560"/>
              <a:gd name="connsiteY9" fmla="*/ 586609 h 2412472"/>
              <a:gd name="connsiteX10" fmla="*/ 6004560 w 6004560"/>
              <a:gd name="connsiteY10" fmla="*/ 1383772 h 2412472"/>
              <a:gd name="connsiteX0" fmla="*/ 0 w 6004560"/>
              <a:gd name="connsiteY0" fmla="*/ 2410583 h 2410583"/>
              <a:gd name="connsiteX1" fmla="*/ 762628 w 6004560"/>
              <a:gd name="connsiteY1" fmla="*/ 2107950 h 2410583"/>
              <a:gd name="connsiteX2" fmla="*/ 1774011 w 6004560"/>
              <a:gd name="connsiteY2" fmla="*/ 1030775 h 2410583"/>
              <a:gd name="connsiteX3" fmla="*/ 2430820 w 6004560"/>
              <a:gd name="connsiteY3" fmla="*/ 547325 h 2410583"/>
              <a:gd name="connsiteX4" fmla="*/ 3045582 w 6004560"/>
              <a:gd name="connsiteY4" fmla="*/ 186647 h 2410583"/>
              <a:gd name="connsiteX5" fmla="*/ 3620588 w 6004560"/>
              <a:gd name="connsiteY5" fmla="*/ 6758 h 2410583"/>
              <a:gd name="connsiteX6" fmla="*/ 4421920 w 6004560"/>
              <a:gd name="connsiteY6" fmla="*/ 69326 h 2410583"/>
              <a:gd name="connsiteX7" fmla="*/ 4700855 w 6004560"/>
              <a:gd name="connsiteY7" fmla="*/ 358549 h 2410583"/>
              <a:gd name="connsiteX8" fmla="*/ 4931187 w 6004560"/>
              <a:gd name="connsiteY8" fmla="*/ 235575 h 2410583"/>
              <a:gd name="connsiteX9" fmla="*/ 5729644 w 6004560"/>
              <a:gd name="connsiteY9" fmla="*/ 584720 h 2410583"/>
              <a:gd name="connsiteX10" fmla="*/ 6004560 w 6004560"/>
              <a:gd name="connsiteY10" fmla="*/ 1381883 h 2410583"/>
              <a:gd name="connsiteX0" fmla="*/ 0 w 6004560"/>
              <a:gd name="connsiteY0" fmla="*/ 2410583 h 2410583"/>
              <a:gd name="connsiteX1" fmla="*/ 762628 w 6004560"/>
              <a:gd name="connsiteY1" fmla="*/ 2107950 h 2410583"/>
              <a:gd name="connsiteX2" fmla="*/ 1774011 w 6004560"/>
              <a:gd name="connsiteY2" fmla="*/ 1030775 h 2410583"/>
              <a:gd name="connsiteX3" fmla="*/ 2430820 w 6004560"/>
              <a:gd name="connsiteY3" fmla="*/ 547325 h 2410583"/>
              <a:gd name="connsiteX4" fmla="*/ 3045582 w 6004560"/>
              <a:gd name="connsiteY4" fmla="*/ 186647 h 2410583"/>
              <a:gd name="connsiteX5" fmla="*/ 3620588 w 6004560"/>
              <a:gd name="connsiteY5" fmla="*/ 6758 h 2410583"/>
              <a:gd name="connsiteX6" fmla="*/ 4421920 w 6004560"/>
              <a:gd name="connsiteY6" fmla="*/ 69326 h 2410583"/>
              <a:gd name="connsiteX7" fmla="*/ 4700855 w 6004560"/>
              <a:gd name="connsiteY7" fmla="*/ 358549 h 2410583"/>
              <a:gd name="connsiteX8" fmla="*/ 4931187 w 6004560"/>
              <a:gd name="connsiteY8" fmla="*/ 235575 h 2410583"/>
              <a:gd name="connsiteX9" fmla="*/ 5729644 w 6004560"/>
              <a:gd name="connsiteY9" fmla="*/ 584720 h 2410583"/>
              <a:gd name="connsiteX10" fmla="*/ 6004560 w 6004560"/>
              <a:gd name="connsiteY10" fmla="*/ 1381883 h 2410583"/>
              <a:gd name="connsiteX0" fmla="*/ 0 w 6004560"/>
              <a:gd name="connsiteY0" fmla="*/ 2412472 h 2412472"/>
              <a:gd name="connsiteX1" fmla="*/ 762628 w 6004560"/>
              <a:gd name="connsiteY1" fmla="*/ 2109839 h 2412472"/>
              <a:gd name="connsiteX2" fmla="*/ 1774011 w 6004560"/>
              <a:gd name="connsiteY2" fmla="*/ 1032664 h 2412472"/>
              <a:gd name="connsiteX3" fmla="*/ 2430820 w 6004560"/>
              <a:gd name="connsiteY3" fmla="*/ 549214 h 2412472"/>
              <a:gd name="connsiteX4" fmla="*/ 2976849 w 6004560"/>
              <a:gd name="connsiteY4" fmla="*/ 215892 h 2412472"/>
              <a:gd name="connsiteX5" fmla="*/ 3620588 w 6004560"/>
              <a:gd name="connsiteY5" fmla="*/ 8647 h 2412472"/>
              <a:gd name="connsiteX6" fmla="*/ 4421920 w 6004560"/>
              <a:gd name="connsiteY6" fmla="*/ 71215 h 2412472"/>
              <a:gd name="connsiteX7" fmla="*/ 4700855 w 6004560"/>
              <a:gd name="connsiteY7" fmla="*/ 360438 h 2412472"/>
              <a:gd name="connsiteX8" fmla="*/ 4931187 w 6004560"/>
              <a:gd name="connsiteY8" fmla="*/ 237464 h 2412472"/>
              <a:gd name="connsiteX9" fmla="*/ 5729644 w 6004560"/>
              <a:gd name="connsiteY9" fmla="*/ 586609 h 2412472"/>
              <a:gd name="connsiteX10" fmla="*/ 6004560 w 6004560"/>
              <a:gd name="connsiteY10" fmla="*/ 1383772 h 2412472"/>
              <a:gd name="connsiteX0" fmla="*/ 0 w 6004560"/>
              <a:gd name="connsiteY0" fmla="*/ 2412472 h 2412472"/>
              <a:gd name="connsiteX1" fmla="*/ 762628 w 6004560"/>
              <a:gd name="connsiteY1" fmla="*/ 2109839 h 2412472"/>
              <a:gd name="connsiteX2" fmla="*/ 1774011 w 6004560"/>
              <a:gd name="connsiteY2" fmla="*/ 1032664 h 2412472"/>
              <a:gd name="connsiteX3" fmla="*/ 2430820 w 6004560"/>
              <a:gd name="connsiteY3" fmla="*/ 549214 h 2412472"/>
              <a:gd name="connsiteX4" fmla="*/ 2976849 w 6004560"/>
              <a:gd name="connsiteY4" fmla="*/ 215892 h 2412472"/>
              <a:gd name="connsiteX5" fmla="*/ 3620588 w 6004560"/>
              <a:gd name="connsiteY5" fmla="*/ 8647 h 2412472"/>
              <a:gd name="connsiteX6" fmla="*/ 4421920 w 6004560"/>
              <a:gd name="connsiteY6" fmla="*/ 71215 h 2412472"/>
              <a:gd name="connsiteX7" fmla="*/ 4700855 w 6004560"/>
              <a:gd name="connsiteY7" fmla="*/ 360438 h 2412472"/>
              <a:gd name="connsiteX8" fmla="*/ 4931187 w 6004560"/>
              <a:gd name="connsiteY8" fmla="*/ 237464 h 2412472"/>
              <a:gd name="connsiteX9" fmla="*/ 5729644 w 6004560"/>
              <a:gd name="connsiteY9" fmla="*/ 586609 h 2412472"/>
              <a:gd name="connsiteX10" fmla="*/ 6004560 w 6004560"/>
              <a:gd name="connsiteY10" fmla="*/ 1383772 h 2412472"/>
              <a:gd name="connsiteX0" fmla="*/ 0 w 6004560"/>
              <a:gd name="connsiteY0" fmla="*/ 2413908 h 2413908"/>
              <a:gd name="connsiteX1" fmla="*/ 762628 w 6004560"/>
              <a:gd name="connsiteY1" fmla="*/ 2111275 h 2413908"/>
              <a:gd name="connsiteX2" fmla="*/ 1774011 w 6004560"/>
              <a:gd name="connsiteY2" fmla="*/ 1034100 h 2413908"/>
              <a:gd name="connsiteX3" fmla="*/ 2430820 w 6004560"/>
              <a:gd name="connsiteY3" fmla="*/ 550650 h 2413908"/>
              <a:gd name="connsiteX4" fmla="*/ 2921862 w 6004560"/>
              <a:gd name="connsiteY4" fmla="*/ 237845 h 2413908"/>
              <a:gd name="connsiteX5" fmla="*/ 3620588 w 6004560"/>
              <a:gd name="connsiteY5" fmla="*/ 10083 h 2413908"/>
              <a:gd name="connsiteX6" fmla="*/ 4421920 w 6004560"/>
              <a:gd name="connsiteY6" fmla="*/ 72651 h 2413908"/>
              <a:gd name="connsiteX7" fmla="*/ 4700855 w 6004560"/>
              <a:gd name="connsiteY7" fmla="*/ 361874 h 2413908"/>
              <a:gd name="connsiteX8" fmla="*/ 4931187 w 6004560"/>
              <a:gd name="connsiteY8" fmla="*/ 238900 h 2413908"/>
              <a:gd name="connsiteX9" fmla="*/ 5729644 w 6004560"/>
              <a:gd name="connsiteY9" fmla="*/ 588045 h 2413908"/>
              <a:gd name="connsiteX10" fmla="*/ 6004560 w 6004560"/>
              <a:gd name="connsiteY10" fmla="*/ 1385208 h 2413908"/>
              <a:gd name="connsiteX0" fmla="*/ 0 w 6004560"/>
              <a:gd name="connsiteY0" fmla="*/ 2436537 h 2436537"/>
              <a:gd name="connsiteX1" fmla="*/ 762628 w 6004560"/>
              <a:gd name="connsiteY1" fmla="*/ 2133904 h 2436537"/>
              <a:gd name="connsiteX2" fmla="*/ 1774011 w 6004560"/>
              <a:gd name="connsiteY2" fmla="*/ 1056729 h 2436537"/>
              <a:gd name="connsiteX3" fmla="*/ 2430820 w 6004560"/>
              <a:gd name="connsiteY3" fmla="*/ 573279 h 2436537"/>
              <a:gd name="connsiteX4" fmla="*/ 3620588 w 6004560"/>
              <a:gd name="connsiteY4" fmla="*/ 32712 h 2436537"/>
              <a:gd name="connsiteX5" fmla="*/ 4421920 w 6004560"/>
              <a:gd name="connsiteY5" fmla="*/ 95280 h 2436537"/>
              <a:gd name="connsiteX6" fmla="*/ 4700855 w 6004560"/>
              <a:gd name="connsiteY6" fmla="*/ 384503 h 2436537"/>
              <a:gd name="connsiteX7" fmla="*/ 4931187 w 6004560"/>
              <a:gd name="connsiteY7" fmla="*/ 261529 h 2436537"/>
              <a:gd name="connsiteX8" fmla="*/ 5729644 w 6004560"/>
              <a:gd name="connsiteY8" fmla="*/ 610674 h 2436537"/>
              <a:gd name="connsiteX9" fmla="*/ 6004560 w 6004560"/>
              <a:gd name="connsiteY9" fmla="*/ 1407837 h 2436537"/>
              <a:gd name="connsiteX0" fmla="*/ 0 w 6004560"/>
              <a:gd name="connsiteY0" fmla="*/ 2421595 h 2421595"/>
              <a:gd name="connsiteX1" fmla="*/ 762628 w 6004560"/>
              <a:gd name="connsiteY1" fmla="*/ 2118962 h 2421595"/>
              <a:gd name="connsiteX2" fmla="*/ 1774011 w 6004560"/>
              <a:gd name="connsiteY2" fmla="*/ 1041787 h 2421595"/>
              <a:gd name="connsiteX3" fmla="*/ 2753868 w 6004560"/>
              <a:gd name="connsiteY3" fmla="*/ 353161 h 2421595"/>
              <a:gd name="connsiteX4" fmla="*/ 3620588 w 6004560"/>
              <a:gd name="connsiteY4" fmla="*/ 17770 h 2421595"/>
              <a:gd name="connsiteX5" fmla="*/ 4421920 w 6004560"/>
              <a:gd name="connsiteY5" fmla="*/ 80338 h 2421595"/>
              <a:gd name="connsiteX6" fmla="*/ 4700855 w 6004560"/>
              <a:gd name="connsiteY6" fmla="*/ 369561 h 2421595"/>
              <a:gd name="connsiteX7" fmla="*/ 4931187 w 6004560"/>
              <a:gd name="connsiteY7" fmla="*/ 246587 h 2421595"/>
              <a:gd name="connsiteX8" fmla="*/ 5729644 w 6004560"/>
              <a:gd name="connsiteY8" fmla="*/ 595732 h 2421595"/>
              <a:gd name="connsiteX9" fmla="*/ 6004560 w 6004560"/>
              <a:gd name="connsiteY9" fmla="*/ 1392895 h 2421595"/>
              <a:gd name="connsiteX0" fmla="*/ 0 w 6004560"/>
              <a:gd name="connsiteY0" fmla="*/ 2427545 h 2427545"/>
              <a:gd name="connsiteX1" fmla="*/ 762628 w 6004560"/>
              <a:gd name="connsiteY1" fmla="*/ 2124912 h 2427545"/>
              <a:gd name="connsiteX2" fmla="*/ 1774011 w 6004560"/>
              <a:gd name="connsiteY2" fmla="*/ 1047737 h 2427545"/>
              <a:gd name="connsiteX3" fmla="*/ 2784798 w 6004560"/>
              <a:gd name="connsiteY3" fmla="*/ 441182 h 2427545"/>
              <a:gd name="connsiteX4" fmla="*/ 3620588 w 6004560"/>
              <a:gd name="connsiteY4" fmla="*/ 23720 h 2427545"/>
              <a:gd name="connsiteX5" fmla="*/ 4421920 w 6004560"/>
              <a:gd name="connsiteY5" fmla="*/ 86288 h 2427545"/>
              <a:gd name="connsiteX6" fmla="*/ 4700855 w 6004560"/>
              <a:gd name="connsiteY6" fmla="*/ 375511 h 2427545"/>
              <a:gd name="connsiteX7" fmla="*/ 4931187 w 6004560"/>
              <a:gd name="connsiteY7" fmla="*/ 252537 h 2427545"/>
              <a:gd name="connsiteX8" fmla="*/ 5729644 w 6004560"/>
              <a:gd name="connsiteY8" fmla="*/ 601682 h 2427545"/>
              <a:gd name="connsiteX9" fmla="*/ 6004560 w 6004560"/>
              <a:gd name="connsiteY9" fmla="*/ 1398845 h 2427545"/>
              <a:gd name="connsiteX0" fmla="*/ 0 w 6004560"/>
              <a:gd name="connsiteY0" fmla="*/ 2427545 h 2427545"/>
              <a:gd name="connsiteX1" fmla="*/ 762628 w 6004560"/>
              <a:gd name="connsiteY1" fmla="*/ 2124912 h 2427545"/>
              <a:gd name="connsiteX2" fmla="*/ 1774011 w 6004560"/>
              <a:gd name="connsiteY2" fmla="*/ 1047737 h 2427545"/>
              <a:gd name="connsiteX3" fmla="*/ 2784798 w 6004560"/>
              <a:gd name="connsiteY3" fmla="*/ 441182 h 2427545"/>
              <a:gd name="connsiteX4" fmla="*/ 3620588 w 6004560"/>
              <a:gd name="connsiteY4" fmla="*/ 23720 h 2427545"/>
              <a:gd name="connsiteX5" fmla="*/ 4421920 w 6004560"/>
              <a:gd name="connsiteY5" fmla="*/ 86288 h 2427545"/>
              <a:gd name="connsiteX6" fmla="*/ 4700855 w 6004560"/>
              <a:gd name="connsiteY6" fmla="*/ 375511 h 2427545"/>
              <a:gd name="connsiteX7" fmla="*/ 4931187 w 6004560"/>
              <a:gd name="connsiteY7" fmla="*/ 252537 h 2427545"/>
              <a:gd name="connsiteX8" fmla="*/ 5729644 w 6004560"/>
              <a:gd name="connsiteY8" fmla="*/ 601682 h 2427545"/>
              <a:gd name="connsiteX9" fmla="*/ 6004560 w 6004560"/>
              <a:gd name="connsiteY9" fmla="*/ 1398845 h 2427545"/>
              <a:gd name="connsiteX0" fmla="*/ 0 w 6004560"/>
              <a:gd name="connsiteY0" fmla="*/ 2427545 h 2427545"/>
              <a:gd name="connsiteX1" fmla="*/ 762628 w 6004560"/>
              <a:gd name="connsiteY1" fmla="*/ 2124912 h 2427545"/>
              <a:gd name="connsiteX2" fmla="*/ 1774011 w 6004560"/>
              <a:gd name="connsiteY2" fmla="*/ 1047737 h 2427545"/>
              <a:gd name="connsiteX3" fmla="*/ 2784798 w 6004560"/>
              <a:gd name="connsiteY3" fmla="*/ 441182 h 2427545"/>
              <a:gd name="connsiteX4" fmla="*/ 3620588 w 6004560"/>
              <a:gd name="connsiteY4" fmla="*/ 23720 h 2427545"/>
              <a:gd name="connsiteX5" fmla="*/ 4421920 w 6004560"/>
              <a:gd name="connsiteY5" fmla="*/ 86288 h 2427545"/>
              <a:gd name="connsiteX6" fmla="*/ 4700855 w 6004560"/>
              <a:gd name="connsiteY6" fmla="*/ 375511 h 2427545"/>
              <a:gd name="connsiteX7" fmla="*/ 4931187 w 6004560"/>
              <a:gd name="connsiteY7" fmla="*/ 252537 h 2427545"/>
              <a:gd name="connsiteX8" fmla="*/ 5729644 w 6004560"/>
              <a:gd name="connsiteY8" fmla="*/ 601682 h 2427545"/>
              <a:gd name="connsiteX9" fmla="*/ 6004560 w 6004560"/>
              <a:gd name="connsiteY9" fmla="*/ 1398845 h 2427545"/>
              <a:gd name="connsiteX0" fmla="*/ 0 w 6004560"/>
              <a:gd name="connsiteY0" fmla="*/ 2427545 h 2427545"/>
              <a:gd name="connsiteX1" fmla="*/ 762628 w 6004560"/>
              <a:gd name="connsiteY1" fmla="*/ 2124912 h 2427545"/>
              <a:gd name="connsiteX2" fmla="*/ 1774011 w 6004560"/>
              <a:gd name="connsiteY2" fmla="*/ 1047737 h 2427545"/>
              <a:gd name="connsiteX3" fmla="*/ 2784798 w 6004560"/>
              <a:gd name="connsiteY3" fmla="*/ 441182 h 2427545"/>
              <a:gd name="connsiteX4" fmla="*/ 3620588 w 6004560"/>
              <a:gd name="connsiteY4" fmla="*/ 23720 h 2427545"/>
              <a:gd name="connsiteX5" fmla="*/ 4421920 w 6004560"/>
              <a:gd name="connsiteY5" fmla="*/ 86288 h 2427545"/>
              <a:gd name="connsiteX6" fmla="*/ 4700855 w 6004560"/>
              <a:gd name="connsiteY6" fmla="*/ 375511 h 2427545"/>
              <a:gd name="connsiteX7" fmla="*/ 4931187 w 6004560"/>
              <a:gd name="connsiteY7" fmla="*/ 252537 h 2427545"/>
              <a:gd name="connsiteX8" fmla="*/ 5729644 w 6004560"/>
              <a:gd name="connsiteY8" fmla="*/ 601682 h 2427545"/>
              <a:gd name="connsiteX9" fmla="*/ 6004560 w 6004560"/>
              <a:gd name="connsiteY9" fmla="*/ 1398845 h 2427545"/>
              <a:gd name="connsiteX0" fmla="*/ 0 w 6004560"/>
              <a:gd name="connsiteY0" fmla="*/ 2427545 h 2427545"/>
              <a:gd name="connsiteX1" fmla="*/ 762628 w 6004560"/>
              <a:gd name="connsiteY1" fmla="*/ 2124912 h 2427545"/>
              <a:gd name="connsiteX2" fmla="*/ 1794631 w 6004560"/>
              <a:gd name="connsiteY2" fmla="*/ 1150325 h 2427545"/>
              <a:gd name="connsiteX3" fmla="*/ 2784798 w 6004560"/>
              <a:gd name="connsiteY3" fmla="*/ 441182 h 2427545"/>
              <a:gd name="connsiteX4" fmla="*/ 3620588 w 6004560"/>
              <a:gd name="connsiteY4" fmla="*/ 23720 h 2427545"/>
              <a:gd name="connsiteX5" fmla="*/ 4421920 w 6004560"/>
              <a:gd name="connsiteY5" fmla="*/ 86288 h 2427545"/>
              <a:gd name="connsiteX6" fmla="*/ 4700855 w 6004560"/>
              <a:gd name="connsiteY6" fmla="*/ 375511 h 2427545"/>
              <a:gd name="connsiteX7" fmla="*/ 4931187 w 6004560"/>
              <a:gd name="connsiteY7" fmla="*/ 252537 h 2427545"/>
              <a:gd name="connsiteX8" fmla="*/ 5729644 w 6004560"/>
              <a:gd name="connsiteY8" fmla="*/ 601682 h 2427545"/>
              <a:gd name="connsiteX9" fmla="*/ 6004560 w 6004560"/>
              <a:gd name="connsiteY9" fmla="*/ 1398845 h 2427545"/>
              <a:gd name="connsiteX0" fmla="*/ 0 w 6004560"/>
              <a:gd name="connsiteY0" fmla="*/ 2427545 h 2427545"/>
              <a:gd name="connsiteX1" fmla="*/ 762628 w 6004560"/>
              <a:gd name="connsiteY1" fmla="*/ 2124912 h 2427545"/>
              <a:gd name="connsiteX2" fmla="*/ 1794631 w 6004560"/>
              <a:gd name="connsiteY2" fmla="*/ 1150325 h 2427545"/>
              <a:gd name="connsiteX3" fmla="*/ 2784798 w 6004560"/>
              <a:gd name="connsiteY3" fmla="*/ 441183 h 2427545"/>
              <a:gd name="connsiteX4" fmla="*/ 3620588 w 6004560"/>
              <a:gd name="connsiteY4" fmla="*/ 23720 h 2427545"/>
              <a:gd name="connsiteX5" fmla="*/ 4421920 w 6004560"/>
              <a:gd name="connsiteY5" fmla="*/ 86288 h 2427545"/>
              <a:gd name="connsiteX6" fmla="*/ 4700855 w 6004560"/>
              <a:gd name="connsiteY6" fmla="*/ 375511 h 2427545"/>
              <a:gd name="connsiteX7" fmla="*/ 4931187 w 6004560"/>
              <a:gd name="connsiteY7" fmla="*/ 252537 h 2427545"/>
              <a:gd name="connsiteX8" fmla="*/ 5729644 w 6004560"/>
              <a:gd name="connsiteY8" fmla="*/ 601682 h 2427545"/>
              <a:gd name="connsiteX9" fmla="*/ 6004560 w 6004560"/>
              <a:gd name="connsiteY9" fmla="*/ 1398845 h 2427545"/>
              <a:gd name="connsiteX0" fmla="*/ 0 w 6004560"/>
              <a:gd name="connsiteY0" fmla="*/ 2427545 h 2427545"/>
              <a:gd name="connsiteX1" fmla="*/ 762628 w 6004560"/>
              <a:gd name="connsiteY1" fmla="*/ 2124912 h 2427545"/>
              <a:gd name="connsiteX2" fmla="*/ 1794631 w 6004560"/>
              <a:gd name="connsiteY2" fmla="*/ 1150325 h 2427545"/>
              <a:gd name="connsiteX3" fmla="*/ 2784798 w 6004560"/>
              <a:gd name="connsiteY3" fmla="*/ 441183 h 2427545"/>
              <a:gd name="connsiteX4" fmla="*/ 3620588 w 6004560"/>
              <a:gd name="connsiteY4" fmla="*/ 23720 h 2427545"/>
              <a:gd name="connsiteX5" fmla="*/ 4421920 w 6004560"/>
              <a:gd name="connsiteY5" fmla="*/ 86288 h 2427545"/>
              <a:gd name="connsiteX6" fmla="*/ 4700855 w 6004560"/>
              <a:gd name="connsiteY6" fmla="*/ 375511 h 2427545"/>
              <a:gd name="connsiteX7" fmla="*/ 4931187 w 6004560"/>
              <a:gd name="connsiteY7" fmla="*/ 252537 h 2427545"/>
              <a:gd name="connsiteX8" fmla="*/ 5729644 w 6004560"/>
              <a:gd name="connsiteY8" fmla="*/ 601682 h 2427545"/>
              <a:gd name="connsiteX9" fmla="*/ 6004560 w 6004560"/>
              <a:gd name="connsiteY9" fmla="*/ 1398845 h 2427545"/>
              <a:gd name="connsiteX0" fmla="*/ 0 w 6004560"/>
              <a:gd name="connsiteY0" fmla="*/ 2427545 h 2427545"/>
              <a:gd name="connsiteX1" fmla="*/ 762628 w 6004560"/>
              <a:gd name="connsiteY1" fmla="*/ 2124912 h 2427545"/>
              <a:gd name="connsiteX2" fmla="*/ 1794631 w 6004560"/>
              <a:gd name="connsiteY2" fmla="*/ 1170843 h 2427545"/>
              <a:gd name="connsiteX3" fmla="*/ 2784798 w 6004560"/>
              <a:gd name="connsiteY3" fmla="*/ 441183 h 2427545"/>
              <a:gd name="connsiteX4" fmla="*/ 3620588 w 6004560"/>
              <a:gd name="connsiteY4" fmla="*/ 23720 h 2427545"/>
              <a:gd name="connsiteX5" fmla="*/ 4421920 w 6004560"/>
              <a:gd name="connsiteY5" fmla="*/ 86288 h 2427545"/>
              <a:gd name="connsiteX6" fmla="*/ 4700855 w 6004560"/>
              <a:gd name="connsiteY6" fmla="*/ 375511 h 2427545"/>
              <a:gd name="connsiteX7" fmla="*/ 4931187 w 6004560"/>
              <a:gd name="connsiteY7" fmla="*/ 252537 h 2427545"/>
              <a:gd name="connsiteX8" fmla="*/ 5729644 w 6004560"/>
              <a:gd name="connsiteY8" fmla="*/ 601682 h 2427545"/>
              <a:gd name="connsiteX9" fmla="*/ 6004560 w 6004560"/>
              <a:gd name="connsiteY9" fmla="*/ 1398845 h 2427545"/>
              <a:gd name="connsiteX0" fmla="*/ 0 w 6004560"/>
              <a:gd name="connsiteY0" fmla="*/ 2427545 h 2427545"/>
              <a:gd name="connsiteX1" fmla="*/ 762628 w 6004560"/>
              <a:gd name="connsiteY1" fmla="*/ 2124912 h 2427545"/>
              <a:gd name="connsiteX2" fmla="*/ 1794631 w 6004560"/>
              <a:gd name="connsiteY2" fmla="*/ 1170843 h 2427545"/>
              <a:gd name="connsiteX3" fmla="*/ 2784798 w 6004560"/>
              <a:gd name="connsiteY3" fmla="*/ 441183 h 2427545"/>
              <a:gd name="connsiteX4" fmla="*/ 3620588 w 6004560"/>
              <a:gd name="connsiteY4" fmla="*/ 23720 h 2427545"/>
              <a:gd name="connsiteX5" fmla="*/ 4421920 w 6004560"/>
              <a:gd name="connsiteY5" fmla="*/ 86288 h 2427545"/>
              <a:gd name="connsiteX6" fmla="*/ 4700855 w 6004560"/>
              <a:gd name="connsiteY6" fmla="*/ 375511 h 2427545"/>
              <a:gd name="connsiteX7" fmla="*/ 4931187 w 6004560"/>
              <a:gd name="connsiteY7" fmla="*/ 252537 h 2427545"/>
              <a:gd name="connsiteX8" fmla="*/ 5729644 w 6004560"/>
              <a:gd name="connsiteY8" fmla="*/ 601682 h 2427545"/>
              <a:gd name="connsiteX9" fmla="*/ 6004560 w 6004560"/>
              <a:gd name="connsiteY9" fmla="*/ 1398845 h 2427545"/>
              <a:gd name="connsiteX0" fmla="*/ 0 w 6004560"/>
              <a:gd name="connsiteY0" fmla="*/ 2427545 h 2427545"/>
              <a:gd name="connsiteX1" fmla="*/ 762628 w 6004560"/>
              <a:gd name="connsiteY1" fmla="*/ 2124912 h 2427545"/>
              <a:gd name="connsiteX2" fmla="*/ 1774011 w 6004560"/>
              <a:gd name="connsiteY2" fmla="*/ 1222137 h 2427545"/>
              <a:gd name="connsiteX3" fmla="*/ 2784798 w 6004560"/>
              <a:gd name="connsiteY3" fmla="*/ 441183 h 2427545"/>
              <a:gd name="connsiteX4" fmla="*/ 3620588 w 6004560"/>
              <a:gd name="connsiteY4" fmla="*/ 23720 h 2427545"/>
              <a:gd name="connsiteX5" fmla="*/ 4421920 w 6004560"/>
              <a:gd name="connsiteY5" fmla="*/ 86288 h 2427545"/>
              <a:gd name="connsiteX6" fmla="*/ 4700855 w 6004560"/>
              <a:gd name="connsiteY6" fmla="*/ 375511 h 2427545"/>
              <a:gd name="connsiteX7" fmla="*/ 4931187 w 6004560"/>
              <a:gd name="connsiteY7" fmla="*/ 252537 h 2427545"/>
              <a:gd name="connsiteX8" fmla="*/ 5729644 w 6004560"/>
              <a:gd name="connsiteY8" fmla="*/ 601682 h 2427545"/>
              <a:gd name="connsiteX9" fmla="*/ 6004560 w 6004560"/>
              <a:gd name="connsiteY9" fmla="*/ 1398845 h 2427545"/>
              <a:gd name="connsiteX0" fmla="*/ 0 w 6004560"/>
              <a:gd name="connsiteY0" fmla="*/ 2427545 h 2427545"/>
              <a:gd name="connsiteX1" fmla="*/ 762628 w 6004560"/>
              <a:gd name="connsiteY1" fmla="*/ 2124912 h 2427545"/>
              <a:gd name="connsiteX2" fmla="*/ 1774011 w 6004560"/>
              <a:gd name="connsiteY2" fmla="*/ 1222137 h 2427545"/>
              <a:gd name="connsiteX3" fmla="*/ 2784798 w 6004560"/>
              <a:gd name="connsiteY3" fmla="*/ 441183 h 2427545"/>
              <a:gd name="connsiteX4" fmla="*/ 3620588 w 6004560"/>
              <a:gd name="connsiteY4" fmla="*/ 23720 h 2427545"/>
              <a:gd name="connsiteX5" fmla="*/ 4421920 w 6004560"/>
              <a:gd name="connsiteY5" fmla="*/ 86288 h 2427545"/>
              <a:gd name="connsiteX6" fmla="*/ 4700855 w 6004560"/>
              <a:gd name="connsiteY6" fmla="*/ 375511 h 2427545"/>
              <a:gd name="connsiteX7" fmla="*/ 4931187 w 6004560"/>
              <a:gd name="connsiteY7" fmla="*/ 252537 h 2427545"/>
              <a:gd name="connsiteX8" fmla="*/ 5729644 w 6004560"/>
              <a:gd name="connsiteY8" fmla="*/ 601682 h 2427545"/>
              <a:gd name="connsiteX9" fmla="*/ 6004560 w 6004560"/>
              <a:gd name="connsiteY9" fmla="*/ 1398845 h 2427545"/>
              <a:gd name="connsiteX0" fmla="*/ 0 w 6004560"/>
              <a:gd name="connsiteY0" fmla="*/ 2427545 h 2427545"/>
              <a:gd name="connsiteX1" fmla="*/ 762628 w 6004560"/>
              <a:gd name="connsiteY1" fmla="*/ 2124912 h 2427545"/>
              <a:gd name="connsiteX2" fmla="*/ 1774011 w 6004560"/>
              <a:gd name="connsiteY2" fmla="*/ 1222137 h 2427545"/>
              <a:gd name="connsiteX3" fmla="*/ 2784798 w 6004560"/>
              <a:gd name="connsiteY3" fmla="*/ 441183 h 2427545"/>
              <a:gd name="connsiteX4" fmla="*/ 3620588 w 6004560"/>
              <a:gd name="connsiteY4" fmla="*/ 23720 h 2427545"/>
              <a:gd name="connsiteX5" fmla="*/ 4421920 w 6004560"/>
              <a:gd name="connsiteY5" fmla="*/ 86288 h 2427545"/>
              <a:gd name="connsiteX6" fmla="*/ 4700855 w 6004560"/>
              <a:gd name="connsiteY6" fmla="*/ 375511 h 2427545"/>
              <a:gd name="connsiteX7" fmla="*/ 4931187 w 6004560"/>
              <a:gd name="connsiteY7" fmla="*/ 252537 h 2427545"/>
              <a:gd name="connsiteX8" fmla="*/ 5729644 w 6004560"/>
              <a:gd name="connsiteY8" fmla="*/ 601682 h 2427545"/>
              <a:gd name="connsiteX9" fmla="*/ 6004560 w 6004560"/>
              <a:gd name="connsiteY9" fmla="*/ 1398845 h 2427545"/>
              <a:gd name="connsiteX0" fmla="*/ 0 w 6004560"/>
              <a:gd name="connsiteY0" fmla="*/ 2428292 h 2428292"/>
              <a:gd name="connsiteX1" fmla="*/ 762628 w 6004560"/>
              <a:gd name="connsiteY1" fmla="*/ 2125659 h 2428292"/>
              <a:gd name="connsiteX2" fmla="*/ 1774011 w 6004560"/>
              <a:gd name="connsiteY2" fmla="*/ 1222884 h 2428292"/>
              <a:gd name="connsiteX3" fmla="*/ 2692008 w 6004560"/>
              <a:gd name="connsiteY3" fmla="*/ 452188 h 2428292"/>
              <a:gd name="connsiteX4" fmla="*/ 3620588 w 6004560"/>
              <a:gd name="connsiteY4" fmla="*/ 24467 h 2428292"/>
              <a:gd name="connsiteX5" fmla="*/ 4421920 w 6004560"/>
              <a:gd name="connsiteY5" fmla="*/ 87035 h 2428292"/>
              <a:gd name="connsiteX6" fmla="*/ 4700855 w 6004560"/>
              <a:gd name="connsiteY6" fmla="*/ 376258 h 2428292"/>
              <a:gd name="connsiteX7" fmla="*/ 4931187 w 6004560"/>
              <a:gd name="connsiteY7" fmla="*/ 253284 h 2428292"/>
              <a:gd name="connsiteX8" fmla="*/ 5729644 w 6004560"/>
              <a:gd name="connsiteY8" fmla="*/ 602429 h 2428292"/>
              <a:gd name="connsiteX9" fmla="*/ 6004560 w 6004560"/>
              <a:gd name="connsiteY9" fmla="*/ 1399592 h 2428292"/>
              <a:gd name="connsiteX0" fmla="*/ 0 w 6004560"/>
              <a:gd name="connsiteY0" fmla="*/ 2428292 h 2428292"/>
              <a:gd name="connsiteX1" fmla="*/ 762628 w 6004560"/>
              <a:gd name="connsiteY1" fmla="*/ 2125659 h 2428292"/>
              <a:gd name="connsiteX2" fmla="*/ 1774011 w 6004560"/>
              <a:gd name="connsiteY2" fmla="*/ 1222884 h 2428292"/>
              <a:gd name="connsiteX3" fmla="*/ 2692008 w 6004560"/>
              <a:gd name="connsiteY3" fmla="*/ 452188 h 2428292"/>
              <a:gd name="connsiteX4" fmla="*/ 3620588 w 6004560"/>
              <a:gd name="connsiteY4" fmla="*/ 24467 h 2428292"/>
              <a:gd name="connsiteX5" fmla="*/ 4421920 w 6004560"/>
              <a:gd name="connsiteY5" fmla="*/ 87035 h 2428292"/>
              <a:gd name="connsiteX6" fmla="*/ 4700855 w 6004560"/>
              <a:gd name="connsiteY6" fmla="*/ 376258 h 2428292"/>
              <a:gd name="connsiteX7" fmla="*/ 4931187 w 6004560"/>
              <a:gd name="connsiteY7" fmla="*/ 253284 h 2428292"/>
              <a:gd name="connsiteX8" fmla="*/ 5729644 w 6004560"/>
              <a:gd name="connsiteY8" fmla="*/ 602429 h 2428292"/>
              <a:gd name="connsiteX9" fmla="*/ 6004560 w 6004560"/>
              <a:gd name="connsiteY9" fmla="*/ 1399592 h 2428292"/>
              <a:gd name="connsiteX0" fmla="*/ 0 w 6004560"/>
              <a:gd name="connsiteY0" fmla="*/ 2410694 h 2410694"/>
              <a:gd name="connsiteX1" fmla="*/ 762628 w 6004560"/>
              <a:gd name="connsiteY1" fmla="*/ 2108061 h 2410694"/>
              <a:gd name="connsiteX2" fmla="*/ 1774011 w 6004560"/>
              <a:gd name="connsiteY2" fmla="*/ 1205286 h 2410694"/>
              <a:gd name="connsiteX3" fmla="*/ 2692008 w 6004560"/>
              <a:gd name="connsiteY3" fmla="*/ 434590 h 2410694"/>
              <a:gd name="connsiteX4" fmla="*/ 3620588 w 6004560"/>
              <a:gd name="connsiteY4" fmla="*/ 6869 h 2410694"/>
              <a:gd name="connsiteX5" fmla="*/ 4421920 w 6004560"/>
              <a:gd name="connsiteY5" fmla="*/ 69437 h 2410694"/>
              <a:gd name="connsiteX6" fmla="*/ 4700855 w 6004560"/>
              <a:gd name="connsiteY6" fmla="*/ 358660 h 2410694"/>
              <a:gd name="connsiteX7" fmla="*/ 4931187 w 6004560"/>
              <a:gd name="connsiteY7" fmla="*/ 235686 h 2410694"/>
              <a:gd name="connsiteX8" fmla="*/ 5729644 w 6004560"/>
              <a:gd name="connsiteY8" fmla="*/ 584831 h 2410694"/>
              <a:gd name="connsiteX9" fmla="*/ 6004560 w 6004560"/>
              <a:gd name="connsiteY9" fmla="*/ 1381994 h 2410694"/>
              <a:gd name="connsiteX0" fmla="*/ 0 w 6004560"/>
              <a:gd name="connsiteY0" fmla="*/ 2410694 h 2410694"/>
              <a:gd name="connsiteX1" fmla="*/ 762628 w 6004560"/>
              <a:gd name="connsiteY1" fmla="*/ 2108061 h 2410694"/>
              <a:gd name="connsiteX2" fmla="*/ 1602247 w 6004560"/>
              <a:gd name="connsiteY2" fmla="*/ 1361220 h 2410694"/>
              <a:gd name="connsiteX3" fmla="*/ 2692008 w 6004560"/>
              <a:gd name="connsiteY3" fmla="*/ 434590 h 2410694"/>
              <a:gd name="connsiteX4" fmla="*/ 3620588 w 6004560"/>
              <a:gd name="connsiteY4" fmla="*/ 6869 h 2410694"/>
              <a:gd name="connsiteX5" fmla="*/ 4421920 w 6004560"/>
              <a:gd name="connsiteY5" fmla="*/ 69437 h 2410694"/>
              <a:gd name="connsiteX6" fmla="*/ 4700855 w 6004560"/>
              <a:gd name="connsiteY6" fmla="*/ 358660 h 2410694"/>
              <a:gd name="connsiteX7" fmla="*/ 4931187 w 6004560"/>
              <a:gd name="connsiteY7" fmla="*/ 235686 h 2410694"/>
              <a:gd name="connsiteX8" fmla="*/ 5729644 w 6004560"/>
              <a:gd name="connsiteY8" fmla="*/ 584831 h 2410694"/>
              <a:gd name="connsiteX9" fmla="*/ 6004560 w 6004560"/>
              <a:gd name="connsiteY9" fmla="*/ 1381994 h 2410694"/>
              <a:gd name="connsiteX0" fmla="*/ 0 w 6004560"/>
              <a:gd name="connsiteY0" fmla="*/ 2410694 h 2410694"/>
              <a:gd name="connsiteX1" fmla="*/ 762628 w 6004560"/>
              <a:gd name="connsiteY1" fmla="*/ 2108061 h 2410694"/>
              <a:gd name="connsiteX2" fmla="*/ 1619424 w 6004560"/>
              <a:gd name="connsiteY2" fmla="*/ 1377634 h 2410694"/>
              <a:gd name="connsiteX3" fmla="*/ 2692008 w 6004560"/>
              <a:gd name="connsiteY3" fmla="*/ 434590 h 2410694"/>
              <a:gd name="connsiteX4" fmla="*/ 3620588 w 6004560"/>
              <a:gd name="connsiteY4" fmla="*/ 6869 h 2410694"/>
              <a:gd name="connsiteX5" fmla="*/ 4421920 w 6004560"/>
              <a:gd name="connsiteY5" fmla="*/ 69437 h 2410694"/>
              <a:gd name="connsiteX6" fmla="*/ 4700855 w 6004560"/>
              <a:gd name="connsiteY6" fmla="*/ 358660 h 2410694"/>
              <a:gd name="connsiteX7" fmla="*/ 4931187 w 6004560"/>
              <a:gd name="connsiteY7" fmla="*/ 235686 h 2410694"/>
              <a:gd name="connsiteX8" fmla="*/ 5729644 w 6004560"/>
              <a:gd name="connsiteY8" fmla="*/ 584831 h 2410694"/>
              <a:gd name="connsiteX9" fmla="*/ 6004560 w 6004560"/>
              <a:gd name="connsiteY9" fmla="*/ 1381994 h 2410694"/>
              <a:gd name="connsiteX0" fmla="*/ 0 w 6004560"/>
              <a:gd name="connsiteY0" fmla="*/ 2410694 h 2410694"/>
              <a:gd name="connsiteX1" fmla="*/ 762628 w 6004560"/>
              <a:gd name="connsiteY1" fmla="*/ 2108061 h 2410694"/>
              <a:gd name="connsiteX2" fmla="*/ 1619424 w 6004560"/>
              <a:gd name="connsiteY2" fmla="*/ 1377634 h 2410694"/>
              <a:gd name="connsiteX3" fmla="*/ 2692008 w 6004560"/>
              <a:gd name="connsiteY3" fmla="*/ 434590 h 2410694"/>
              <a:gd name="connsiteX4" fmla="*/ 3620588 w 6004560"/>
              <a:gd name="connsiteY4" fmla="*/ 6869 h 2410694"/>
              <a:gd name="connsiteX5" fmla="*/ 4421920 w 6004560"/>
              <a:gd name="connsiteY5" fmla="*/ 69437 h 2410694"/>
              <a:gd name="connsiteX6" fmla="*/ 4700855 w 6004560"/>
              <a:gd name="connsiteY6" fmla="*/ 358660 h 2410694"/>
              <a:gd name="connsiteX7" fmla="*/ 4931187 w 6004560"/>
              <a:gd name="connsiteY7" fmla="*/ 235686 h 2410694"/>
              <a:gd name="connsiteX8" fmla="*/ 5729644 w 6004560"/>
              <a:gd name="connsiteY8" fmla="*/ 584831 h 2410694"/>
              <a:gd name="connsiteX9" fmla="*/ 6004560 w 6004560"/>
              <a:gd name="connsiteY9" fmla="*/ 1381994 h 2410694"/>
              <a:gd name="connsiteX0" fmla="*/ 0 w 6004560"/>
              <a:gd name="connsiteY0" fmla="*/ 2410694 h 2410694"/>
              <a:gd name="connsiteX1" fmla="*/ 762628 w 6004560"/>
              <a:gd name="connsiteY1" fmla="*/ 2108061 h 2410694"/>
              <a:gd name="connsiteX2" fmla="*/ 1719592 w 6004560"/>
              <a:gd name="connsiteY2" fmla="*/ 1398311 h 2410694"/>
              <a:gd name="connsiteX3" fmla="*/ 2692008 w 6004560"/>
              <a:gd name="connsiteY3" fmla="*/ 434590 h 2410694"/>
              <a:gd name="connsiteX4" fmla="*/ 3620588 w 6004560"/>
              <a:gd name="connsiteY4" fmla="*/ 6869 h 2410694"/>
              <a:gd name="connsiteX5" fmla="*/ 4421920 w 6004560"/>
              <a:gd name="connsiteY5" fmla="*/ 69437 h 2410694"/>
              <a:gd name="connsiteX6" fmla="*/ 4700855 w 6004560"/>
              <a:gd name="connsiteY6" fmla="*/ 358660 h 2410694"/>
              <a:gd name="connsiteX7" fmla="*/ 4931187 w 6004560"/>
              <a:gd name="connsiteY7" fmla="*/ 235686 h 2410694"/>
              <a:gd name="connsiteX8" fmla="*/ 5729644 w 6004560"/>
              <a:gd name="connsiteY8" fmla="*/ 584831 h 2410694"/>
              <a:gd name="connsiteX9" fmla="*/ 6004560 w 6004560"/>
              <a:gd name="connsiteY9" fmla="*/ 1381994 h 2410694"/>
              <a:gd name="connsiteX0" fmla="*/ 0 w 6004560"/>
              <a:gd name="connsiteY0" fmla="*/ 2410694 h 2410694"/>
              <a:gd name="connsiteX1" fmla="*/ 762628 w 6004560"/>
              <a:gd name="connsiteY1" fmla="*/ 2108061 h 2410694"/>
              <a:gd name="connsiteX2" fmla="*/ 1719592 w 6004560"/>
              <a:gd name="connsiteY2" fmla="*/ 1398311 h 2410694"/>
              <a:gd name="connsiteX3" fmla="*/ 2692008 w 6004560"/>
              <a:gd name="connsiteY3" fmla="*/ 434590 h 2410694"/>
              <a:gd name="connsiteX4" fmla="*/ 3620588 w 6004560"/>
              <a:gd name="connsiteY4" fmla="*/ 6869 h 2410694"/>
              <a:gd name="connsiteX5" fmla="*/ 4421920 w 6004560"/>
              <a:gd name="connsiteY5" fmla="*/ 69437 h 2410694"/>
              <a:gd name="connsiteX6" fmla="*/ 4700855 w 6004560"/>
              <a:gd name="connsiteY6" fmla="*/ 358660 h 2410694"/>
              <a:gd name="connsiteX7" fmla="*/ 4931187 w 6004560"/>
              <a:gd name="connsiteY7" fmla="*/ 235686 h 2410694"/>
              <a:gd name="connsiteX8" fmla="*/ 5729644 w 6004560"/>
              <a:gd name="connsiteY8" fmla="*/ 584831 h 2410694"/>
              <a:gd name="connsiteX9" fmla="*/ 6004560 w 6004560"/>
              <a:gd name="connsiteY9" fmla="*/ 1381994 h 2410694"/>
              <a:gd name="connsiteX0" fmla="*/ 0 w 6004560"/>
              <a:gd name="connsiteY0" fmla="*/ 2410694 h 2410694"/>
              <a:gd name="connsiteX1" fmla="*/ 786000 w 6004560"/>
              <a:gd name="connsiteY1" fmla="*/ 2156306 h 2410694"/>
              <a:gd name="connsiteX2" fmla="*/ 1719592 w 6004560"/>
              <a:gd name="connsiteY2" fmla="*/ 1398311 h 2410694"/>
              <a:gd name="connsiteX3" fmla="*/ 2692008 w 6004560"/>
              <a:gd name="connsiteY3" fmla="*/ 434590 h 2410694"/>
              <a:gd name="connsiteX4" fmla="*/ 3620588 w 6004560"/>
              <a:gd name="connsiteY4" fmla="*/ 6869 h 2410694"/>
              <a:gd name="connsiteX5" fmla="*/ 4421920 w 6004560"/>
              <a:gd name="connsiteY5" fmla="*/ 69437 h 2410694"/>
              <a:gd name="connsiteX6" fmla="*/ 4700855 w 6004560"/>
              <a:gd name="connsiteY6" fmla="*/ 358660 h 2410694"/>
              <a:gd name="connsiteX7" fmla="*/ 4931187 w 6004560"/>
              <a:gd name="connsiteY7" fmla="*/ 235686 h 2410694"/>
              <a:gd name="connsiteX8" fmla="*/ 5729644 w 6004560"/>
              <a:gd name="connsiteY8" fmla="*/ 584831 h 2410694"/>
              <a:gd name="connsiteX9" fmla="*/ 6004560 w 6004560"/>
              <a:gd name="connsiteY9" fmla="*/ 1381994 h 2410694"/>
              <a:gd name="connsiteX0" fmla="*/ 0 w 6004560"/>
              <a:gd name="connsiteY0" fmla="*/ 2410694 h 2410694"/>
              <a:gd name="connsiteX1" fmla="*/ 786000 w 6004560"/>
              <a:gd name="connsiteY1" fmla="*/ 2156306 h 2410694"/>
              <a:gd name="connsiteX2" fmla="*/ 1739625 w 6004560"/>
              <a:gd name="connsiteY2" fmla="*/ 1367296 h 2410694"/>
              <a:gd name="connsiteX3" fmla="*/ 2692008 w 6004560"/>
              <a:gd name="connsiteY3" fmla="*/ 434590 h 2410694"/>
              <a:gd name="connsiteX4" fmla="*/ 3620588 w 6004560"/>
              <a:gd name="connsiteY4" fmla="*/ 6869 h 2410694"/>
              <a:gd name="connsiteX5" fmla="*/ 4421920 w 6004560"/>
              <a:gd name="connsiteY5" fmla="*/ 69437 h 2410694"/>
              <a:gd name="connsiteX6" fmla="*/ 4700855 w 6004560"/>
              <a:gd name="connsiteY6" fmla="*/ 358660 h 2410694"/>
              <a:gd name="connsiteX7" fmla="*/ 4931187 w 6004560"/>
              <a:gd name="connsiteY7" fmla="*/ 235686 h 2410694"/>
              <a:gd name="connsiteX8" fmla="*/ 5729644 w 6004560"/>
              <a:gd name="connsiteY8" fmla="*/ 584831 h 2410694"/>
              <a:gd name="connsiteX9" fmla="*/ 6004560 w 6004560"/>
              <a:gd name="connsiteY9" fmla="*/ 1381994 h 2410694"/>
              <a:gd name="connsiteX0" fmla="*/ 0 w 6004560"/>
              <a:gd name="connsiteY0" fmla="*/ 2410694 h 2410694"/>
              <a:gd name="connsiteX1" fmla="*/ 786000 w 6004560"/>
              <a:gd name="connsiteY1" fmla="*/ 2156306 h 2410694"/>
              <a:gd name="connsiteX2" fmla="*/ 1764668 w 6004560"/>
              <a:gd name="connsiteY2" fmla="*/ 1359544 h 2410694"/>
              <a:gd name="connsiteX3" fmla="*/ 2692008 w 6004560"/>
              <a:gd name="connsiteY3" fmla="*/ 434590 h 2410694"/>
              <a:gd name="connsiteX4" fmla="*/ 3620588 w 6004560"/>
              <a:gd name="connsiteY4" fmla="*/ 6869 h 2410694"/>
              <a:gd name="connsiteX5" fmla="*/ 4421920 w 6004560"/>
              <a:gd name="connsiteY5" fmla="*/ 69437 h 2410694"/>
              <a:gd name="connsiteX6" fmla="*/ 4700855 w 6004560"/>
              <a:gd name="connsiteY6" fmla="*/ 358660 h 2410694"/>
              <a:gd name="connsiteX7" fmla="*/ 4931187 w 6004560"/>
              <a:gd name="connsiteY7" fmla="*/ 235686 h 2410694"/>
              <a:gd name="connsiteX8" fmla="*/ 5729644 w 6004560"/>
              <a:gd name="connsiteY8" fmla="*/ 584831 h 2410694"/>
              <a:gd name="connsiteX9" fmla="*/ 6004560 w 6004560"/>
              <a:gd name="connsiteY9" fmla="*/ 1381994 h 2410694"/>
              <a:gd name="connsiteX0" fmla="*/ 0 w 6004560"/>
              <a:gd name="connsiteY0" fmla="*/ 2410694 h 2410694"/>
              <a:gd name="connsiteX1" fmla="*/ 786000 w 6004560"/>
              <a:gd name="connsiteY1" fmla="*/ 2156306 h 2410694"/>
              <a:gd name="connsiteX2" fmla="*/ 1764668 w 6004560"/>
              <a:gd name="connsiteY2" fmla="*/ 1359544 h 2410694"/>
              <a:gd name="connsiteX3" fmla="*/ 2692008 w 6004560"/>
              <a:gd name="connsiteY3" fmla="*/ 434590 h 2410694"/>
              <a:gd name="connsiteX4" fmla="*/ 3620588 w 6004560"/>
              <a:gd name="connsiteY4" fmla="*/ 6869 h 2410694"/>
              <a:gd name="connsiteX5" fmla="*/ 4421920 w 6004560"/>
              <a:gd name="connsiteY5" fmla="*/ 69437 h 2410694"/>
              <a:gd name="connsiteX6" fmla="*/ 4700855 w 6004560"/>
              <a:gd name="connsiteY6" fmla="*/ 358660 h 2410694"/>
              <a:gd name="connsiteX7" fmla="*/ 4931187 w 6004560"/>
              <a:gd name="connsiteY7" fmla="*/ 235686 h 2410694"/>
              <a:gd name="connsiteX8" fmla="*/ 5729644 w 6004560"/>
              <a:gd name="connsiteY8" fmla="*/ 584831 h 2410694"/>
              <a:gd name="connsiteX9" fmla="*/ 6004560 w 6004560"/>
              <a:gd name="connsiteY9" fmla="*/ 1381994 h 2410694"/>
              <a:gd name="connsiteX0" fmla="*/ 0 w 6004560"/>
              <a:gd name="connsiteY0" fmla="*/ 2410694 h 2410694"/>
              <a:gd name="connsiteX1" fmla="*/ 983831 w 6004560"/>
              <a:gd name="connsiteY1" fmla="*/ 2127877 h 2410694"/>
              <a:gd name="connsiteX2" fmla="*/ 1764668 w 6004560"/>
              <a:gd name="connsiteY2" fmla="*/ 1359544 h 2410694"/>
              <a:gd name="connsiteX3" fmla="*/ 2692008 w 6004560"/>
              <a:gd name="connsiteY3" fmla="*/ 434590 h 2410694"/>
              <a:gd name="connsiteX4" fmla="*/ 3620588 w 6004560"/>
              <a:gd name="connsiteY4" fmla="*/ 6869 h 2410694"/>
              <a:gd name="connsiteX5" fmla="*/ 4421920 w 6004560"/>
              <a:gd name="connsiteY5" fmla="*/ 69437 h 2410694"/>
              <a:gd name="connsiteX6" fmla="*/ 4700855 w 6004560"/>
              <a:gd name="connsiteY6" fmla="*/ 358660 h 2410694"/>
              <a:gd name="connsiteX7" fmla="*/ 4931187 w 6004560"/>
              <a:gd name="connsiteY7" fmla="*/ 235686 h 2410694"/>
              <a:gd name="connsiteX8" fmla="*/ 5729644 w 6004560"/>
              <a:gd name="connsiteY8" fmla="*/ 584831 h 2410694"/>
              <a:gd name="connsiteX9" fmla="*/ 6004560 w 6004560"/>
              <a:gd name="connsiteY9" fmla="*/ 1381994 h 2410694"/>
              <a:gd name="connsiteX0" fmla="*/ 0 w 6004560"/>
              <a:gd name="connsiteY0" fmla="*/ 2410694 h 2410694"/>
              <a:gd name="connsiteX1" fmla="*/ 983831 w 6004560"/>
              <a:gd name="connsiteY1" fmla="*/ 2127877 h 2410694"/>
              <a:gd name="connsiteX2" fmla="*/ 1764668 w 6004560"/>
              <a:gd name="connsiteY2" fmla="*/ 1359544 h 2410694"/>
              <a:gd name="connsiteX3" fmla="*/ 2692008 w 6004560"/>
              <a:gd name="connsiteY3" fmla="*/ 434590 h 2410694"/>
              <a:gd name="connsiteX4" fmla="*/ 3620588 w 6004560"/>
              <a:gd name="connsiteY4" fmla="*/ 6869 h 2410694"/>
              <a:gd name="connsiteX5" fmla="*/ 4421920 w 6004560"/>
              <a:gd name="connsiteY5" fmla="*/ 69437 h 2410694"/>
              <a:gd name="connsiteX6" fmla="*/ 4700855 w 6004560"/>
              <a:gd name="connsiteY6" fmla="*/ 358660 h 2410694"/>
              <a:gd name="connsiteX7" fmla="*/ 4931187 w 6004560"/>
              <a:gd name="connsiteY7" fmla="*/ 235686 h 2410694"/>
              <a:gd name="connsiteX8" fmla="*/ 5729644 w 6004560"/>
              <a:gd name="connsiteY8" fmla="*/ 584831 h 2410694"/>
              <a:gd name="connsiteX9" fmla="*/ 6004560 w 6004560"/>
              <a:gd name="connsiteY9" fmla="*/ 1381994 h 2410694"/>
              <a:gd name="connsiteX0" fmla="*/ 0 w 6004560"/>
              <a:gd name="connsiteY0" fmla="*/ 2404796 h 2404796"/>
              <a:gd name="connsiteX1" fmla="*/ 983831 w 6004560"/>
              <a:gd name="connsiteY1" fmla="*/ 2121979 h 2404796"/>
              <a:gd name="connsiteX2" fmla="*/ 1764668 w 6004560"/>
              <a:gd name="connsiteY2" fmla="*/ 1353646 h 2404796"/>
              <a:gd name="connsiteX3" fmla="*/ 2692008 w 6004560"/>
              <a:gd name="connsiteY3" fmla="*/ 428692 h 2404796"/>
              <a:gd name="connsiteX4" fmla="*/ 3620588 w 6004560"/>
              <a:gd name="connsiteY4" fmla="*/ 971 h 2404796"/>
              <a:gd name="connsiteX5" fmla="*/ 4421920 w 6004560"/>
              <a:gd name="connsiteY5" fmla="*/ 63539 h 2404796"/>
              <a:gd name="connsiteX6" fmla="*/ 4700855 w 6004560"/>
              <a:gd name="connsiteY6" fmla="*/ 352762 h 2404796"/>
              <a:gd name="connsiteX7" fmla="*/ 4931187 w 6004560"/>
              <a:gd name="connsiteY7" fmla="*/ 229788 h 2404796"/>
              <a:gd name="connsiteX8" fmla="*/ 5729644 w 6004560"/>
              <a:gd name="connsiteY8" fmla="*/ 578933 h 2404796"/>
              <a:gd name="connsiteX9" fmla="*/ 6004560 w 6004560"/>
              <a:gd name="connsiteY9" fmla="*/ 1376096 h 2404796"/>
              <a:gd name="connsiteX0" fmla="*/ 0 w 6004560"/>
              <a:gd name="connsiteY0" fmla="*/ 2438322 h 2438322"/>
              <a:gd name="connsiteX1" fmla="*/ 983831 w 6004560"/>
              <a:gd name="connsiteY1" fmla="*/ 2155505 h 2438322"/>
              <a:gd name="connsiteX2" fmla="*/ 1764668 w 6004560"/>
              <a:gd name="connsiteY2" fmla="*/ 1387172 h 2438322"/>
              <a:gd name="connsiteX3" fmla="*/ 2692008 w 6004560"/>
              <a:gd name="connsiteY3" fmla="*/ 462218 h 2438322"/>
              <a:gd name="connsiteX4" fmla="*/ 3620588 w 6004560"/>
              <a:gd name="connsiteY4" fmla="*/ 34497 h 2438322"/>
              <a:gd name="connsiteX5" fmla="*/ 4396879 w 6004560"/>
              <a:gd name="connsiteY5" fmla="*/ 66051 h 2438322"/>
              <a:gd name="connsiteX6" fmla="*/ 4700855 w 6004560"/>
              <a:gd name="connsiteY6" fmla="*/ 386288 h 2438322"/>
              <a:gd name="connsiteX7" fmla="*/ 4931187 w 6004560"/>
              <a:gd name="connsiteY7" fmla="*/ 263314 h 2438322"/>
              <a:gd name="connsiteX8" fmla="*/ 5729644 w 6004560"/>
              <a:gd name="connsiteY8" fmla="*/ 612459 h 2438322"/>
              <a:gd name="connsiteX9" fmla="*/ 6004560 w 6004560"/>
              <a:gd name="connsiteY9" fmla="*/ 1409622 h 2438322"/>
              <a:gd name="connsiteX0" fmla="*/ 0 w 6004560"/>
              <a:gd name="connsiteY0" fmla="*/ 2431350 h 2431350"/>
              <a:gd name="connsiteX1" fmla="*/ 983831 w 6004560"/>
              <a:gd name="connsiteY1" fmla="*/ 2148533 h 2431350"/>
              <a:gd name="connsiteX2" fmla="*/ 1764668 w 6004560"/>
              <a:gd name="connsiteY2" fmla="*/ 1380200 h 2431350"/>
              <a:gd name="connsiteX3" fmla="*/ 2692008 w 6004560"/>
              <a:gd name="connsiteY3" fmla="*/ 455246 h 2431350"/>
              <a:gd name="connsiteX4" fmla="*/ 3620588 w 6004560"/>
              <a:gd name="connsiteY4" fmla="*/ 27525 h 2431350"/>
              <a:gd name="connsiteX5" fmla="*/ 4396879 w 6004560"/>
              <a:gd name="connsiteY5" fmla="*/ 59079 h 2431350"/>
              <a:gd name="connsiteX6" fmla="*/ 4700855 w 6004560"/>
              <a:gd name="connsiteY6" fmla="*/ 379316 h 2431350"/>
              <a:gd name="connsiteX7" fmla="*/ 4931187 w 6004560"/>
              <a:gd name="connsiteY7" fmla="*/ 256342 h 2431350"/>
              <a:gd name="connsiteX8" fmla="*/ 5729644 w 6004560"/>
              <a:gd name="connsiteY8" fmla="*/ 605487 h 2431350"/>
              <a:gd name="connsiteX9" fmla="*/ 6004560 w 6004560"/>
              <a:gd name="connsiteY9" fmla="*/ 1402650 h 2431350"/>
              <a:gd name="connsiteX0" fmla="*/ 0 w 6004560"/>
              <a:gd name="connsiteY0" fmla="*/ 2431350 h 2431350"/>
              <a:gd name="connsiteX1" fmla="*/ 983831 w 6004560"/>
              <a:gd name="connsiteY1" fmla="*/ 2148533 h 2431350"/>
              <a:gd name="connsiteX2" fmla="*/ 1764668 w 6004560"/>
              <a:gd name="connsiteY2" fmla="*/ 1380200 h 2431350"/>
              <a:gd name="connsiteX3" fmla="*/ 2692008 w 6004560"/>
              <a:gd name="connsiteY3" fmla="*/ 455246 h 2431350"/>
              <a:gd name="connsiteX4" fmla="*/ 3620588 w 6004560"/>
              <a:gd name="connsiteY4" fmla="*/ 27525 h 2431350"/>
              <a:gd name="connsiteX5" fmla="*/ 4396879 w 6004560"/>
              <a:gd name="connsiteY5" fmla="*/ 59079 h 2431350"/>
              <a:gd name="connsiteX6" fmla="*/ 4700855 w 6004560"/>
              <a:gd name="connsiteY6" fmla="*/ 379316 h 2431350"/>
              <a:gd name="connsiteX7" fmla="*/ 4931187 w 6004560"/>
              <a:gd name="connsiteY7" fmla="*/ 256342 h 2431350"/>
              <a:gd name="connsiteX8" fmla="*/ 5729644 w 6004560"/>
              <a:gd name="connsiteY8" fmla="*/ 605487 h 2431350"/>
              <a:gd name="connsiteX9" fmla="*/ 6004560 w 6004560"/>
              <a:gd name="connsiteY9" fmla="*/ 1402650 h 2431350"/>
              <a:gd name="connsiteX0" fmla="*/ 0 w 6004560"/>
              <a:gd name="connsiteY0" fmla="*/ 2440218 h 2440218"/>
              <a:gd name="connsiteX1" fmla="*/ 983831 w 6004560"/>
              <a:gd name="connsiteY1" fmla="*/ 2157401 h 2440218"/>
              <a:gd name="connsiteX2" fmla="*/ 1764668 w 6004560"/>
              <a:gd name="connsiteY2" fmla="*/ 1389068 h 2440218"/>
              <a:gd name="connsiteX3" fmla="*/ 2692008 w 6004560"/>
              <a:gd name="connsiteY3" fmla="*/ 464114 h 2440218"/>
              <a:gd name="connsiteX4" fmla="*/ 3620588 w 6004560"/>
              <a:gd name="connsiteY4" fmla="*/ 36393 h 2440218"/>
              <a:gd name="connsiteX5" fmla="*/ 4391871 w 6004560"/>
              <a:gd name="connsiteY5" fmla="*/ 42103 h 2440218"/>
              <a:gd name="connsiteX6" fmla="*/ 4700855 w 6004560"/>
              <a:gd name="connsiteY6" fmla="*/ 388184 h 2440218"/>
              <a:gd name="connsiteX7" fmla="*/ 4931187 w 6004560"/>
              <a:gd name="connsiteY7" fmla="*/ 265210 h 2440218"/>
              <a:gd name="connsiteX8" fmla="*/ 5729644 w 6004560"/>
              <a:gd name="connsiteY8" fmla="*/ 614355 h 2440218"/>
              <a:gd name="connsiteX9" fmla="*/ 6004560 w 6004560"/>
              <a:gd name="connsiteY9" fmla="*/ 1411518 h 2440218"/>
              <a:gd name="connsiteX0" fmla="*/ 0 w 6004560"/>
              <a:gd name="connsiteY0" fmla="*/ 2434038 h 2434038"/>
              <a:gd name="connsiteX1" fmla="*/ 983831 w 6004560"/>
              <a:gd name="connsiteY1" fmla="*/ 2151221 h 2434038"/>
              <a:gd name="connsiteX2" fmla="*/ 1764668 w 6004560"/>
              <a:gd name="connsiteY2" fmla="*/ 1382888 h 2434038"/>
              <a:gd name="connsiteX3" fmla="*/ 2692008 w 6004560"/>
              <a:gd name="connsiteY3" fmla="*/ 457934 h 2434038"/>
              <a:gd name="connsiteX4" fmla="*/ 3620588 w 6004560"/>
              <a:gd name="connsiteY4" fmla="*/ 30213 h 2434038"/>
              <a:gd name="connsiteX5" fmla="*/ 4391871 w 6004560"/>
              <a:gd name="connsiteY5" fmla="*/ 35923 h 2434038"/>
              <a:gd name="connsiteX6" fmla="*/ 4700855 w 6004560"/>
              <a:gd name="connsiteY6" fmla="*/ 382004 h 2434038"/>
              <a:gd name="connsiteX7" fmla="*/ 4931187 w 6004560"/>
              <a:gd name="connsiteY7" fmla="*/ 259030 h 2434038"/>
              <a:gd name="connsiteX8" fmla="*/ 5729644 w 6004560"/>
              <a:gd name="connsiteY8" fmla="*/ 608175 h 2434038"/>
              <a:gd name="connsiteX9" fmla="*/ 6004560 w 6004560"/>
              <a:gd name="connsiteY9" fmla="*/ 1405338 h 2434038"/>
              <a:gd name="connsiteX0" fmla="*/ 0 w 6004560"/>
              <a:gd name="connsiteY0" fmla="*/ 2436319 h 2436319"/>
              <a:gd name="connsiteX1" fmla="*/ 983831 w 6004560"/>
              <a:gd name="connsiteY1" fmla="*/ 2153502 h 2436319"/>
              <a:gd name="connsiteX2" fmla="*/ 1764668 w 6004560"/>
              <a:gd name="connsiteY2" fmla="*/ 1385169 h 2436319"/>
              <a:gd name="connsiteX3" fmla="*/ 2692008 w 6004560"/>
              <a:gd name="connsiteY3" fmla="*/ 460215 h 2436319"/>
              <a:gd name="connsiteX4" fmla="*/ 3620588 w 6004560"/>
              <a:gd name="connsiteY4" fmla="*/ 32494 h 2436319"/>
              <a:gd name="connsiteX5" fmla="*/ 4391871 w 6004560"/>
              <a:gd name="connsiteY5" fmla="*/ 38204 h 2436319"/>
              <a:gd name="connsiteX6" fmla="*/ 4700855 w 6004560"/>
              <a:gd name="connsiteY6" fmla="*/ 384285 h 2436319"/>
              <a:gd name="connsiteX7" fmla="*/ 4931187 w 6004560"/>
              <a:gd name="connsiteY7" fmla="*/ 261311 h 2436319"/>
              <a:gd name="connsiteX8" fmla="*/ 5729644 w 6004560"/>
              <a:gd name="connsiteY8" fmla="*/ 610456 h 2436319"/>
              <a:gd name="connsiteX9" fmla="*/ 6004560 w 6004560"/>
              <a:gd name="connsiteY9" fmla="*/ 1407619 h 2436319"/>
              <a:gd name="connsiteX0" fmla="*/ 0 w 6004560"/>
              <a:gd name="connsiteY0" fmla="*/ 2403824 h 2403824"/>
              <a:gd name="connsiteX1" fmla="*/ 983831 w 6004560"/>
              <a:gd name="connsiteY1" fmla="*/ 2121007 h 2403824"/>
              <a:gd name="connsiteX2" fmla="*/ 1764668 w 6004560"/>
              <a:gd name="connsiteY2" fmla="*/ 1352674 h 2403824"/>
              <a:gd name="connsiteX3" fmla="*/ 2692008 w 6004560"/>
              <a:gd name="connsiteY3" fmla="*/ 427720 h 2403824"/>
              <a:gd name="connsiteX4" fmla="*/ 3620588 w 6004560"/>
              <a:gd name="connsiteY4" fmla="*/ -1 h 2403824"/>
              <a:gd name="connsiteX5" fmla="*/ 4391871 w 6004560"/>
              <a:gd name="connsiteY5" fmla="*/ 5709 h 2403824"/>
              <a:gd name="connsiteX6" fmla="*/ 4700855 w 6004560"/>
              <a:gd name="connsiteY6" fmla="*/ 351790 h 2403824"/>
              <a:gd name="connsiteX7" fmla="*/ 4931187 w 6004560"/>
              <a:gd name="connsiteY7" fmla="*/ 228816 h 2403824"/>
              <a:gd name="connsiteX8" fmla="*/ 5729644 w 6004560"/>
              <a:gd name="connsiteY8" fmla="*/ 577961 h 2403824"/>
              <a:gd name="connsiteX9" fmla="*/ 6004560 w 6004560"/>
              <a:gd name="connsiteY9" fmla="*/ 1375124 h 2403824"/>
              <a:gd name="connsiteX0" fmla="*/ 0 w 6004560"/>
              <a:gd name="connsiteY0" fmla="*/ 2403825 h 2403825"/>
              <a:gd name="connsiteX1" fmla="*/ 983831 w 6004560"/>
              <a:gd name="connsiteY1" fmla="*/ 2121008 h 2403825"/>
              <a:gd name="connsiteX2" fmla="*/ 1764668 w 6004560"/>
              <a:gd name="connsiteY2" fmla="*/ 1352675 h 2403825"/>
              <a:gd name="connsiteX3" fmla="*/ 2692008 w 6004560"/>
              <a:gd name="connsiteY3" fmla="*/ 427721 h 2403825"/>
              <a:gd name="connsiteX4" fmla="*/ 3620588 w 6004560"/>
              <a:gd name="connsiteY4" fmla="*/ 0 h 2403825"/>
              <a:gd name="connsiteX5" fmla="*/ 4391871 w 6004560"/>
              <a:gd name="connsiteY5" fmla="*/ 5710 h 2403825"/>
              <a:gd name="connsiteX6" fmla="*/ 4700855 w 6004560"/>
              <a:gd name="connsiteY6" fmla="*/ 351791 h 2403825"/>
              <a:gd name="connsiteX7" fmla="*/ 4931187 w 6004560"/>
              <a:gd name="connsiteY7" fmla="*/ 228817 h 2403825"/>
              <a:gd name="connsiteX8" fmla="*/ 5729644 w 6004560"/>
              <a:gd name="connsiteY8" fmla="*/ 577962 h 2403825"/>
              <a:gd name="connsiteX9" fmla="*/ 6004560 w 6004560"/>
              <a:gd name="connsiteY9" fmla="*/ 1375125 h 2403825"/>
              <a:gd name="connsiteX0" fmla="*/ 0 w 6004560"/>
              <a:gd name="connsiteY0" fmla="*/ 2432819 h 2432819"/>
              <a:gd name="connsiteX1" fmla="*/ 983831 w 6004560"/>
              <a:gd name="connsiteY1" fmla="*/ 2150002 h 2432819"/>
              <a:gd name="connsiteX2" fmla="*/ 1764668 w 6004560"/>
              <a:gd name="connsiteY2" fmla="*/ 1381669 h 2432819"/>
              <a:gd name="connsiteX3" fmla="*/ 2692008 w 6004560"/>
              <a:gd name="connsiteY3" fmla="*/ 456715 h 2432819"/>
              <a:gd name="connsiteX4" fmla="*/ 3620588 w 6004560"/>
              <a:gd name="connsiteY4" fmla="*/ 28994 h 2432819"/>
              <a:gd name="connsiteX5" fmla="*/ 4366829 w 6004560"/>
              <a:gd name="connsiteY5" fmla="*/ 39873 h 2432819"/>
              <a:gd name="connsiteX6" fmla="*/ 4700855 w 6004560"/>
              <a:gd name="connsiteY6" fmla="*/ 380785 h 2432819"/>
              <a:gd name="connsiteX7" fmla="*/ 4931187 w 6004560"/>
              <a:gd name="connsiteY7" fmla="*/ 257811 h 2432819"/>
              <a:gd name="connsiteX8" fmla="*/ 5729644 w 6004560"/>
              <a:gd name="connsiteY8" fmla="*/ 606956 h 2432819"/>
              <a:gd name="connsiteX9" fmla="*/ 6004560 w 6004560"/>
              <a:gd name="connsiteY9" fmla="*/ 1404119 h 2432819"/>
              <a:gd name="connsiteX0" fmla="*/ 0 w 6004560"/>
              <a:gd name="connsiteY0" fmla="*/ 2433873 h 2433873"/>
              <a:gd name="connsiteX1" fmla="*/ 983831 w 6004560"/>
              <a:gd name="connsiteY1" fmla="*/ 2151056 h 2433873"/>
              <a:gd name="connsiteX2" fmla="*/ 1764668 w 6004560"/>
              <a:gd name="connsiteY2" fmla="*/ 1382723 h 2433873"/>
              <a:gd name="connsiteX3" fmla="*/ 2692008 w 6004560"/>
              <a:gd name="connsiteY3" fmla="*/ 457769 h 2433873"/>
              <a:gd name="connsiteX4" fmla="*/ 3620588 w 6004560"/>
              <a:gd name="connsiteY4" fmla="*/ 30048 h 2433873"/>
              <a:gd name="connsiteX5" fmla="*/ 4366829 w 6004560"/>
              <a:gd name="connsiteY5" fmla="*/ 40927 h 2433873"/>
              <a:gd name="connsiteX6" fmla="*/ 4700855 w 6004560"/>
              <a:gd name="connsiteY6" fmla="*/ 381839 h 2433873"/>
              <a:gd name="connsiteX7" fmla="*/ 4931187 w 6004560"/>
              <a:gd name="connsiteY7" fmla="*/ 258865 h 2433873"/>
              <a:gd name="connsiteX8" fmla="*/ 5729644 w 6004560"/>
              <a:gd name="connsiteY8" fmla="*/ 608010 h 2433873"/>
              <a:gd name="connsiteX9" fmla="*/ 6004560 w 6004560"/>
              <a:gd name="connsiteY9" fmla="*/ 1405173 h 2433873"/>
              <a:gd name="connsiteX0" fmla="*/ 0 w 6004560"/>
              <a:gd name="connsiteY0" fmla="*/ 2432820 h 2432820"/>
              <a:gd name="connsiteX1" fmla="*/ 983831 w 6004560"/>
              <a:gd name="connsiteY1" fmla="*/ 2150003 h 2432820"/>
              <a:gd name="connsiteX2" fmla="*/ 1764668 w 6004560"/>
              <a:gd name="connsiteY2" fmla="*/ 1381670 h 2432820"/>
              <a:gd name="connsiteX3" fmla="*/ 2692008 w 6004560"/>
              <a:gd name="connsiteY3" fmla="*/ 456716 h 2432820"/>
              <a:gd name="connsiteX4" fmla="*/ 3620588 w 6004560"/>
              <a:gd name="connsiteY4" fmla="*/ 28995 h 2432820"/>
              <a:gd name="connsiteX5" fmla="*/ 4366829 w 6004560"/>
              <a:gd name="connsiteY5" fmla="*/ 39874 h 2432820"/>
              <a:gd name="connsiteX6" fmla="*/ 4700855 w 6004560"/>
              <a:gd name="connsiteY6" fmla="*/ 380786 h 2432820"/>
              <a:gd name="connsiteX7" fmla="*/ 4931187 w 6004560"/>
              <a:gd name="connsiteY7" fmla="*/ 257812 h 2432820"/>
              <a:gd name="connsiteX8" fmla="*/ 5729644 w 6004560"/>
              <a:gd name="connsiteY8" fmla="*/ 606957 h 2432820"/>
              <a:gd name="connsiteX9" fmla="*/ 6004560 w 6004560"/>
              <a:gd name="connsiteY9" fmla="*/ 1404120 h 2432820"/>
              <a:gd name="connsiteX0" fmla="*/ 0 w 6004560"/>
              <a:gd name="connsiteY0" fmla="*/ 2403825 h 2403825"/>
              <a:gd name="connsiteX1" fmla="*/ 983831 w 6004560"/>
              <a:gd name="connsiteY1" fmla="*/ 2121008 h 2403825"/>
              <a:gd name="connsiteX2" fmla="*/ 1764668 w 6004560"/>
              <a:gd name="connsiteY2" fmla="*/ 1352675 h 2403825"/>
              <a:gd name="connsiteX3" fmla="*/ 2692008 w 6004560"/>
              <a:gd name="connsiteY3" fmla="*/ 427721 h 2403825"/>
              <a:gd name="connsiteX4" fmla="*/ 3620588 w 6004560"/>
              <a:gd name="connsiteY4" fmla="*/ 0 h 2403825"/>
              <a:gd name="connsiteX5" fmla="*/ 4366829 w 6004560"/>
              <a:gd name="connsiteY5" fmla="*/ 10879 h 2403825"/>
              <a:gd name="connsiteX6" fmla="*/ 4700855 w 6004560"/>
              <a:gd name="connsiteY6" fmla="*/ 351791 h 2403825"/>
              <a:gd name="connsiteX7" fmla="*/ 4931187 w 6004560"/>
              <a:gd name="connsiteY7" fmla="*/ 228817 h 2403825"/>
              <a:gd name="connsiteX8" fmla="*/ 5729644 w 6004560"/>
              <a:gd name="connsiteY8" fmla="*/ 577962 h 2403825"/>
              <a:gd name="connsiteX9" fmla="*/ 6004560 w 6004560"/>
              <a:gd name="connsiteY9" fmla="*/ 1375125 h 2403825"/>
              <a:gd name="connsiteX0" fmla="*/ 0 w 6004560"/>
              <a:gd name="connsiteY0" fmla="*/ 2407667 h 2407667"/>
              <a:gd name="connsiteX1" fmla="*/ 983831 w 6004560"/>
              <a:gd name="connsiteY1" fmla="*/ 2124850 h 2407667"/>
              <a:gd name="connsiteX2" fmla="*/ 1764668 w 6004560"/>
              <a:gd name="connsiteY2" fmla="*/ 1356517 h 2407667"/>
              <a:gd name="connsiteX3" fmla="*/ 2692008 w 6004560"/>
              <a:gd name="connsiteY3" fmla="*/ 431563 h 2407667"/>
              <a:gd name="connsiteX4" fmla="*/ 3620588 w 6004560"/>
              <a:gd name="connsiteY4" fmla="*/ 3842 h 2407667"/>
              <a:gd name="connsiteX5" fmla="*/ 4366829 w 6004560"/>
              <a:gd name="connsiteY5" fmla="*/ 14721 h 2407667"/>
              <a:gd name="connsiteX6" fmla="*/ 4700855 w 6004560"/>
              <a:gd name="connsiteY6" fmla="*/ 355633 h 2407667"/>
              <a:gd name="connsiteX7" fmla="*/ 4931187 w 6004560"/>
              <a:gd name="connsiteY7" fmla="*/ 232659 h 2407667"/>
              <a:gd name="connsiteX8" fmla="*/ 5729644 w 6004560"/>
              <a:gd name="connsiteY8" fmla="*/ 581804 h 2407667"/>
              <a:gd name="connsiteX9" fmla="*/ 6004560 w 6004560"/>
              <a:gd name="connsiteY9" fmla="*/ 1378967 h 2407667"/>
              <a:gd name="connsiteX0" fmla="*/ 0 w 6004560"/>
              <a:gd name="connsiteY0" fmla="*/ 2432819 h 2432819"/>
              <a:gd name="connsiteX1" fmla="*/ 983831 w 6004560"/>
              <a:gd name="connsiteY1" fmla="*/ 2150002 h 2432819"/>
              <a:gd name="connsiteX2" fmla="*/ 1764668 w 6004560"/>
              <a:gd name="connsiteY2" fmla="*/ 1381669 h 2432819"/>
              <a:gd name="connsiteX3" fmla="*/ 2692008 w 6004560"/>
              <a:gd name="connsiteY3" fmla="*/ 456715 h 2432819"/>
              <a:gd name="connsiteX4" fmla="*/ 3620588 w 6004560"/>
              <a:gd name="connsiteY4" fmla="*/ 28994 h 2432819"/>
              <a:gd name="connsiteX5" fmla="*/ 4366829 w 6004560"/>
              <a:gd name="connsiteY5" fmla="*/ 39873 h 2432819"/>
              <a:gd name="connsiteX6" fmla="*/ 4700855 w 6004560"/>
              <a:gd name="connsiteY6" fmla="*/ 380785 h 2432819"/>
              <a:gd name="connsiteX7" fmla="*/ 4931187 w 6004560"/>
              <a:gd name="connsiteY7" fmla="*/ 257811 h 2432819"/>
              <a:gd name="connsiteX8" fmla="*/ 5729644 w 6004560"/>
              <a:gd name="connsiteY8" fmla="*/ 606956 h 2432819"/>
              <a:gd name="connsiteX9" fmla="*/ 6004560 w 6004560"/>
              <a:gd name="connsiteY9" fmla="*/ 1404119 h 2432819"/>
              <a:gd name="connsiteX0" fmla="*/ 0 w 6004560"/>
              <a:gd name="connsiteY0" fmla="*/ 2436143 h 2436143"/>
              <a:gd name="connsiteX1" fmla="*/ 983831 w 6004560"/>
              <a:gd name="connsiteY1" fmla="*/ 2153326 h 2436143"/>
              <a:gd name="connsiteX2" fmla="*/ 1764668 w 6004560"/>
              <a:gd name="connsiteY2" fmla="*/ 1384993 h 2436143"/>
              <a:gd name="connsiteX3" fmla="*/ 2692008 w 6004560"/>
              <a:gd name="connsiteY3" fmla="*/ 460039 h 2436143"/>
              <a:gd name="connsiteX4" fmla="*/ 3620588 w 6004560"/>
              <a:gd name="connsiteY4" fmla="*/ 32318 h 2436143"/>
              <a:gd name="connsiteX5" fmla="*/ 4366829 w 6004560"/>
              <a:gd name="connsiteY5" fmla="*/ 32859 h 2436143"/>
              <a:gd name="connsiteX6" fmla="*/ 4700855 w 6004560"/>
              <a:gd name="connsiteY6" fmla="*/ 384109 h 2436143"/>
              <a:gd name="connsiteX7" fmla="*/ 4931187 w 6004560"/>
              <a:gd name="connsiteY7" fmla="*/ 261135 h 2436143"/>
              <a:gd name="connsiteX8" fmla="*/ 5729644 w 6004560"/>
              <a:gd name="connsiteY8" fmla="*/ 610280 h 2436143"/>
              <a:gd name="connsiteX9" fmla="*/ 6004560 w 6004560"/>
              <a:gd name="connsiteY9" fmla="*/ 1407443 h 2436143"/>
              <a:gd name="connsiteX0" fmla="*/ 0 w 6004560"/>
              <a:gd name="connsiteY0" fmla="*/ 2406440 h 2406440"/>
              <a:gd name="connsiteX1" fmla="*/ 983831 w 6004560"/>
              <a:gd name="connsiteY1" fmla="*/ 2123623 h 2406440"/>
              <a:gd name="connsiteX2" fmla="*/ 1764668 w 6004560"/>
              <a:gd name="connsiteY2" fmla="*/ 1355290 h 2406440"/>
              <a:gd name="connsiteX3" fmla="*/ 2692008 w 6004560"/>
              <a:gd name="connsiteY3" fmla="*/ 430336 h 2406440"/>
              <a:gd name="connsiteX4" fmla="*/ 3620588 w 6004560"/>
              <a:gd name="connsiteY4" fmla="*/ 2615 h 2406440"/>
              <a:gd name="connsiteX5" fmla="*/ 4366829 w 6004560"/>
              <a:gd name="connsiteY5" fmla="*/ 3156 h 2406440"/>
              <a:gd name="connsiteX6" fmla="*/ 4700855 w 6004560"/>
              <a:gd name="connsiteY6" fmla="*/ 354406 h 2406440"/>
              <a:gd name="connsiteX7" fmla="*/ 4931187 w 6004560"/>
              <a:gd name="connsiteY7" fmla="*/ 231432 h 2406440"/>
              <a:gd name="connsiteX8" fmla="*/ 5729644 w 6004560"/>
              <a:gd name="connsiteY8" fmla="*/ 580577 h 2406440"/>
              <a:gd name="connsiteX9" fmla="*/ 6004560 w 6004560"/>
              <a:gd name="connsiteY9" fmla="*/ 1377740 h 2406440"/>
              <a:gd name="connsiteX0" fmla="*/ 0 w 6004560"/>
              <a:gd name="connsiteY0" fmla="*/ 2406440 h 2406440"/>
              <a:gd name="connsiteX1" fmla="*/ 983831 w 6004560"/>
              <a:gd name="connsiteY1" fmla="*/ 2123623 h 2406440"/>
              <a:gd name="connsiteX2" fmla="*/ 1764668 w 6004560"/>
              <a:gd name="connsiteY2" fmla="*/ 1355290 h 2406440"/>
              <a:gd name="connsiteX3" fmla="*/ 2692008 w 6004560"/>
              <a:gd name="connsiteY3" fmla="*/ 430336 h 2406440"/>
              <a:gd name="connsiteX4" fmla="*/ 3620588 w 6004560"/>
              <a:gd name="connsiteY4" fmla="*/ 2615 h 2406440"/>
              <a:gd name="connsiteX5" fmla="*/ 4366829 w 6004560"/>
              <a:gd name="connsiteY5" fmla="*/ 3156 h 2406440"/>
              <a:gd name="connsiteX6" fmla="*/ 4700855 w 6004560"/>
              <a:gd name="connsiteY6" fmla="*/ 354406 h 2406440"/>
              <a:gd name="connsiteX7" fmla="*/ 4971254 w 6004560"/>
              <a:gd name="connsiteY7" fmla="*/ 117713 h 2406440"/>
              <a:gd name="connsiteX8" fmla="*/ 5729644 w 6004560"/>
              <a:gd name="connsiteY8" fmla="*/ 580577 h 2406440"/>
              <a:gd name="connsiteX9" fmla="*/ 6004560 w 6004560"/>
              <a:gd name="connsiteY9" fmla="*/ 1377740 h 2406440"/>
              <a:gd name="connsiteX0" fmla="*/ 0 w 6004560"/>
              <a:gd name="connsiteY0" fmla="*/ 2406440 h 2406440"/>
              <a:gd name="connsiteX1" fmla="*/ 983831 w 6004560"/>
              <a:gd name="connsiteY1" fmla="*/ 2123623 h 2406440"/>
              <a:gd name="connsiteX2" fmla="*/ 1764668 w 6004560"/>
              <a:gd name="connsiteY2" fmla="*/ 1355290 h 2406440"/>
              <a:gd name="connsiteX3" fmla="*/ 2692008 w 6004560"/>
              <a:gd name="connsiteY3" fmla="*/ 430336 h 2406440"/>
              <a:gd name="connsiteX4" fmla="*/ 3620588 w 6004560"/>
              <a:gd name="connsiteY4" fmla="*/ 2615 h 2406440"/>
              <a:gd name="connsiteX5" fmla="*/ 4366829 w 6004560"/>
              <a:gd name="connsiteY5" fmla="*/ 3156 h 2406440"/>
              <a:gd name="connsiteX6" fmla="*/ 4700855 w 6004560"/>
              <a:gd name="connsiteY6" fmla="*/ 354406 h 2406440"/>
              <a:gd name="connsiteX7" fmla="*/ 4971254 w 6004560"/>
              <a:gd name="connsiteY7" fmla="*/ 117713 h 2406440"/>
              <a:gd name="connsiteX8" fmla="*/ 5769711 w 6004560"/>
              <a:gd name="connsiteY8" fmla="*/ 363478 h 2406440"/>
              <a:gd name="connsiteX9" fmla="*/ 6004560 w 6004560"/>
              <a:gd name="connsiteY9" fmla="*/ 1377740 h 2406440"/>
              <a:gd name="connsiteX0" fmla="*/ 0 w 6004560"/>
              <a:gd name="connsiteY0" fmla="*/ 2462942 h 2462942"/>
              <a:gd name="connsiteX1" fmla="*/ 983831 w 6004560"/>
              <a:gd name="connsiteY1" fmla="*/ 2180125 h 2462942"/>
              <a:gd name="connsiteX2" fmla="*/ 1764668 w 6004560"/>
              <a:gd name="connsiteY2" fmla="*/ 1411792 h 2462942"/>
              <a:gd name="connsiteX3" fmla="*/ 2641925 w 6004560"/>
              <a:gd name="connsiteY3" fmla="*/ 848669 h 2462942"/>
              <a:gd name="connsiteX4" fmla="*/ 3620588 w 6004560"/>
              <a:gd name="connsiteY4" fmla="*/ 59117 h 2462942"/>
              <a:gd name="connsiteX5" fmla="*/ 4366829 w 6004560"/>
              <a:gd name="connsiteY5" fmla="*/ 59658 h 2462942"/>
              <a:gd name="connsiteX6" fmla="*/ 4700855 w 6004560"/>
              <a:gd name="connsiteY6" fmla="*/ 410908 h 2462942"/>
              <a:gd name="connsiteX7" fmla="*/ 4971254 w 6004560"/>
              <a:gd name="connsiteY7" fmla="*/ 174215 h 2462942"/>
              <a:gd name="connsiteX8" fmla="*/ 5769711 w 6004560"/>
              <a:gd name="connsiteY8" fmla="*/ 419980 h 2462942"/>
              <a:gd name="connsiteX9" fmla="*/ 6004560 w 6004560"/>
              <a:gd name="connsiteY9" fmla="*/ 1434242 h 2462942"/>
              <a:gd name="connsiteX0" fmla="*/ 0 w 6004560"/>
              <a:gd name="connsiteY0" fmla="*/ 2462942 h 2462942"/>
              <a:gd name="connsiteX1" fmla="*/ 983831 w 6004560"/>
              <a:gd name="connsiteY1" fmla="*/ 2180125 h 2462942"/>
              <a:gd name="connsiteX2" fmla="*/ 1764668 w 6004560"/>
              <a:gd name="connsiteY2" fmla="*/ 1411792 h 2462942"/>
              <a:gd name="connsiteX3" fmla="*/ 2641925 w 6004560"/>
              <a:gd name="connsiteY3" fmla="*/ 848669 h 2462942"/>
              <a:gd name="connsiteX4" fmla="*/ 3620588 w 6004560"/>
              <a:gd name="connsiteY4" fmla="*/ 59117 h 2462942"/>
              <a:gd name="connsiteX5" fmla="*/ 4366829 w 6004560"/>
              <a:gd name="connsiteY5" fmla="*/ 59658 h 2462942"/>
              <a:gd name="connsiteX6" fmla="*/ 4700855 w 6004560"/>
              <a:gd name="connsiteY6" fmla="*/ 410908 h 2462942"/>
              <a:gd name="connsiteX7" fmla="*/ 4971254 w 6004560"/>
              <a:gd name="connsiteY7" fmla="*/ 174215 h 2462942"/>
              <a:gd name="connsiteX8" fmla="*/ 5769711 w 6004560"/>
              <a:gd name="connsiteY8" fmla="*/ 419980 h 2462942"/>
              <a:gd name="connsiteX9" fmla="*/ 6004560 w 6004560"/>
              <a:gd name="connsiteY9" fmla="*/ 1434242 h 2462942"/>
              <a:gd name="connsiteX0" fmla="*/ 0 w 6004560"/>
              <a:gd name="connsiteY0" fmla="*/ 2462942 h 2462942"/>
              <a:gd name="connsiteX1" fmla="*/ 1174150 w 6004560"/>
              <a:gd name="connsiteY1" fmla="*/ 2169787 h 2462942"/>
              <a:gd name="connsiteX2" fmla="*/ 1764668 w 6004560"/>
              <a:gd name="connsiteY2" fmla="*/ 1411792 h 2462942"/>
              <a:gd name="connsiteX3" fmla="*/ 2641925 w 6004560"/>
              <a:gd name="connsiteY3" fmla="*/ 848669 h 2462942"/>
              <a:gd name="connsiteX4" fmla="*/ 3620588 w 6004560"/>
              <a:gd name="connsiteY4" fmla="*/ 59117 h 2462942"/>
              <a:gd name="connsiteX5" fmla="*/ 4366829 w 6004560"/>
              <a:gd name="connsiteY5" fmla="*/ 59658 h 2462942"/>
              <a:gd name="connsiteX6" fmla="*/ 4700855 w 6004560"/>
              <a:gd name="connsiteY6" fmla="*/ 410908 h 2462942"/>
              <a:gd name="connsiteX7" fmla="*/ 4971254 w 6004560"/>
              <a:gd name="connsiteY7" fmla="*/ 174215 h 2462942"/>
              <a:gd name="connsiteX8" fmla="*/ 5769711 w 6004560"/>
              <a:gd name="connsiteY8" fmla="*/ 419980 h 2462942"/>
              <a:gd name="connsiteX9" fmla="*/ 6004560 w 6004560"/>
              <a:gd name="connsiteY9" fmla="*/ 1434242 h 2462942"/>
              <a:gd name="connsiteX0" fmla="*/ 0 w 6004560"/>
              <a:gd name="connsiteY0" fmla="*/ 2462942 h 2462942"/>
              <a:gd name="connsiteX1" fmla="*/ 1174150 w 6004560"/>
              <a:gd name="connsiteY1" fmla="*/ 2169787 h 2462942"/>
              <a:gd name="connsiteX2" fmla="*/ 1774685 w 6004560"/>
              <a:gd name="connsiteY2" fmla="*/ 1608215 h 2462942"/>
              <a:gd name="connsiteX3" fmla="*/ 2641925 w 6004560"/>
              <a:gd name="connsiteY3" fmla="*/ 848669 h 2462942"/>
              <a:gd name="connsiteX4" fmla="*/ 3620588 w 6004560"/>
              <a:gd name="connsiteY4" fmla="*/ 59117 h 2462942"/>
              <a:gd name="connsiteX5" fmla="*/ 4366829 w 6004560"/>
              <a:gd name="connsiteY5" fmla="*/ 59658 h 2462942"/>
              <a:gd name="connsiteX6" fmla="*/ 4700855 w 6004560"/>
              <a:gd name="connsiteY6" fmla="*/ 410908 h 2462942"/>
              <a:gd name="connsiteX7" fmla="*/ 4971254 w 6004560"/>
              <a:gd name="connsiteY7" fmla="*/ 174215 h 2462942"/>
              <a:gd name="connsiteX8" fmla="*/ 5769711 w 6004560"/>
              <a:gd name="connsiteY8" fmla="*/ 419980 h 2462942"/>
              <a:gd name="connsiteX9" fmla="*/ 6004560 w 6004560"/>
              <a:gd name="connsiteY9" fmla="*/ 1434242 h 2462942"/>
              <a:gd name="connsiteX0" fmla="*/ 0 w 6004560"/>
              <a:gd name="connsiteY0" fmla="*/ 2462942 h 2462942"/>
              <a:gd name="connsiteX1" fmla="*/ 1174150 w 6004560"/>
              <a:gd name="connsiteY1" fmla="*/ 2169787 h 2462942"/>
              <a:gd name="connsiteX2" fmla="*/ 1774685 w 6004560"/>
              <a:gd name="connsiteY2" fmla="*/ 1608215 h 2462942"/>
              <a:gd name="connsiteX3" fmla="*/ 2641925 w 6004560"/>
              <a:gd name="connsiteY3" fmla="*/ 848669 h 2462942"/>
              <a:gd name="connsiteX4" fmla="*/ 3620588 w 6004560"/>
              <a:gd name="connsiteY4" fmla="*/ 59117 h 2462942"/>
              <a:gd name="connsiteX5" fmla="*/ 4366829 w 6004560"/>
              <a:gd name="connsiteY5" fmla="*/ 59658 h 2462942"/>
              <a:gd name="connsiteX6" fmla="*/ 4700855 w 6004560"/>
              <a:gd name="connsiteY6" fmla="*/ 410908 h 2462942"/>
              <a:gd name="connsiteX7" fmla="*/ 4971254 w 6004560"/>
              <a:gd name="connsiteY7" fmla="*/ 174215 h 2462942"/>
              <a:gd name="connsiteX8" fmla="*/ 5769711 w 6004560"/>
              <a:gd name="connsiteY8" fmla="*/ 419980 h 2462942"/>
              <a:gd name="connsiteX9" fmla="*/ 6004560 w 6004560"/>
              <a:gd name="connsiteY9" fmla="*/ 1434242 h 2462942"/>
              <a:gd name="connsiteX0" fmla="*/ 0 w 6004560"/>
              <a:gd name="connsiteY0" fmla="*/ 2462942 h 2462942"/>
              <a:gd name="connsiteX1" fmla="*/ 1174150 w 6004560"/>
              <a:gd name="connsiteY1" fmla="*/ 2169787 h 2462942"/>
              <a:gd name="connsiteX2" fmla="*/ 1774685 w 6004560"/>
              <a:gd name="connsiteY2" fmla="*/ 1608215 h 2462942"/>
              <a:gd name="connsiteX3" fmla="*/ 2641925 w 6004560"/>
              <a:gd name="connsiteY3" fmla="*/ 848669 h 2462942"/>
              <a:gd name="connsiteX4" fmla="*/ 3620588 w 6004560"/>
              <a:gd name="connsiteY4" fmla="*/ 59117 h 2462942"/>
              <a:gd name="connsiteX5" fmla="*/ 4366829 w 6004560"/>
              <a:gd name="connsiteY5" fmla="*/ 59658 h 2462942"/>
              <a:gd name="connsiteX6" fmla="*/ 4700855 w 6004560"/>
              <a:gd name="connsiteY6" fmla="*/ 410908 h 2462942"/>
              <a:gd name="connsiteX7" fmla="*/ 4971254 w 6004560"/>
              <a:gd name="connsiteY7" fmla="*/ 174215 h 2462942"/>
              <a:gd name="connsiteX8" fmla="*/ 5769711 w 6004560"/>
              <a:gd name="connsiteY8" fmla="*/ 419980 h 2462942"/>
              <a:gd name="connsiteX9" fmla="*/ 6004560 w 6004560"/>
              <a:gd name="connsiteY9" fmla="*/ 1434242 h 2462942"/>
              <a:gd name="connsiteX0" fmla="*/ 0 w 6004560"/>
              <a:gd name="connsiteY0" fmla="*/ 2462942 h 2462942"/>
              <a:gd name="connsiteX1" fmla="*/ 1174150 w 6004560"/>
              <a:gd name="connsiteY1" fmla="*/ 2169787 h 2462942"/>
              <a:gd name="connsiteX2" fmla="*/ 1774685 w 6004560"/>
              <a:gd name="connsiteY2" fmla="*/ 1608215 h 2462942"/>
              <a:gd name="connsiteX3" fmla="*/ 2641925 w 6004560"/>
              <a:gd name="connsiteY3" fmla="*/ 848669 h 2462942"/>
              <a:gd name="connsiteX4" fmla="*/ 3620588 w 6004560"/>
              <a:gd name="connsiteY4" fmla="*/ 59117 h 2462942"/>
              <a:gd name="connsiteX5" fmla="*/ 4366829 w 6004560"/>
              <a:gd name="connsiteY5" fmla="*/ 59658 h 2462942"/>
              <a:gd name="connsiteX6" fmla="*/ 4700855 w 6004560"/>
              <a:gd name="connsiteY6" fmla="*/ 410908 h 2462942"/>
              <a:gd name="connsiteX7" fmla="*/ 4971254 w 6004560"/>
              <a:gd name="connsiteY7" fmla="*/ 174215 h 2462942"/>
              <a:gd name="connsiteX8" fmla="*/ 5769711 w 6004560"/>
              <a:gd name="connsiteY8" fmla="*/ 419980 h 2462942"/>
              <a:gd name="connsiteX9" fmla="*/ 6004560 w 6004560"/>
              <a:gd name="connsiteY9" fmla="*/ 1434242 h 2462942"/>
              <a:gd name="connsiteX0" fmla="*/ 0 w 6004560"/>
              <a:gd name="connsiteY0" fmla="*/ 2460645 h 2460645"/>
              <a:gd name="connsiteX1" fmla="*/ 1174150 w 6004560"/>
              <a:gd name="connsiteY1" fmla="*/ 2167490 h 2460645"/>
              <a:gd name="connsiteX2" fmla="*/ 1774685 w 6004560"/>
              <a:gd name="connsiteY2" fmla="*/ 1605918 h 2460645"/>
              <a:gd name="connsiteX3" fmla="*/ 2616883 w 6004560"/>
              <a:gd name="connsiteY3" fmla="*/ 815358 h 2460645"/>
              <a:gd name="connsiteX4" fmla="*/ 3620588 w 6004560"/>
              <a:gd name="connsiteY4" fmla="*/ 56820 h 2460645"/>
              <a:gd name="connsiteX5" fmla="*/ 4366829 w 6004560"/>
              <a:gd name="connsiteY5" fmla="*/ 57361 h 2460645"/>
              <a:gd name="connsiteX6" fmla="*/ 4700855 w 6004560"/>
              <a:gd name="connsiteY6" fmla="*/ 408611 h 2460645"/>
              <a:gd name="connsiteX7" fmla="*/ 4971254 w 6004560"/>
              <a:gd name="connsiteY7" fmla="*/ 171918 h 2460645"/>
              <a:gd name="connsiteX8" fmla="*/ 5769711 w 6004560"/>
              <a:gd name="connsiteY8" fmla="*/ 417683 h 2460645"/>
              <a:gd name="connsiteX9" fmla="*/ 6004560 w 6004560"/>
              <a:gd name="connsiteY9" fmla="*/ 1431945 h 2460645"/>
              <a:gd name="connsiteX0" fmla="*/ 0 w 6004560"/>
              <a:gd name="connsiteY0" fmla="*/ 2460645 h 2460645"/>
              <a:gd name="connsiteX1" fmla="*/ 1174150 w 6004560"/>
              <a:gd name="connsiteY1" fmla="*/ 2167490 h 2460645"/>
              <a:gd name="connsiteX2" fmla="*/ 1774685 w 6004560"/>
              <a:gd name="connsiteY2" fmla="*/ 1605918 h 2460645"/>
              <a:gd name="connsiteX3" fmla="*/ 2616883 w 6004560"/>
              <a:gd name="connsiteY3" fmla="*/ 815358 h 2460645"/>
              <a:gd name="connsiteX4" fmla="*/ 3620588 w 6004560"/>
              <a:gd name="connsiteY4" fmla="*/ 56820 h 2460645"/>
              <a:gd name="connsiteX5" fmla="*/ 4366829 w 6004560"/>
              <a:gd name="connsiteY5" fmla="*/ 57361 h 2460645"/>
              <a:gd name="connsiteX6" fmla="*/ 4700855 w 6004560"/>
              <a:gd name="connsiteY6" fmla="*/ 408611 h 2460645"/>
              <a:gd name="connsiteX7" fmla="*/ 4971254 w 6004560"/>
              <a:gd name="connsiteY7" fmla="*/ 171918 h 2460645"/>
              <a:gd name="connsiteX8" fmla="*/ 5769711 w 6004560"/>
              <a:gd name="connsiteY8" fmla="*/ 417683 h 2460645"/>
              <a:gd name="connsiteX9" fmla="*/ 6004560 w 6004560"/>
              <a:gd name="connsiteY9" fmla="*/ 1431945 h 2460645"/>
              <a:gd name="connsiteX0" fmla="*/ 0 w 6004560"/>
              <a:gd name="connsiteY0" fmla="*/ 2460645 h 2460645"/>
              <a:gd name="connsiteX1" fmla="*/ 1174150 w 6004560"/>
              <a:gd name="connsiteY1" fmla="*/ 2167490 h 2460645"/>
              <a:gd name="connsiteX2" fmla="*/ 1774685 w 6004560"/>
              <a:gd name="connsiteY2" fmla="*/ 1605918 h 2460645"/>
              <a:gd name="connsiteX3" fmla="*/ 3620588 w 6004560"/>
              <a:gd name="connsiteY3" fmla="*/ 56820 h 2460645"/>
              <a:gd name="connsiteX4" fmla="*/ 4366829 w 6004560"/>
              <a:gd name="connsiteY4" fmla="*/ 57361 h 2460645"/>
              <a:gd name="connsiteX5" fmla="*/ 4700855 w 6004560"/>
              <a:gd name="connsiteY5" fmla="*/ 408611 h 2460645"/>
              <a:gd name="connsiteX6" fmla="*/ 4971254 w 6004560"/>
              <a:gd name="connsiteY6" fmla="*/ 171918 h 2460645"/>
              <a:gd name="connsiteX7" fmla="*/ 5769711 w 6004560"/>
              <a:gd name="connsiteY7" fmla="*/ 417683 h 2460645"/>
              <a:gd name="connsiteX8" fmla="*/ 6004560 w 6004560"/>
              <a:gd name="connsiteY8" fmla="*/ 1431945 h 2460645"/>
              <a:gd name="connsiteX0" fmla="*/ 0 w 6004560"/>
              <a:gd name="connsiteY0" fmla="*/ 2408998 h 2408998"/>
              <a:gd name="connsiteX1" fmla="*/ 1174150 w 6004560"/>
              <a:gd name="connsiteY1" fmla="*/ 2115843 h 2408998"/>
              <a:gd name="connsiteX2" fmla="*/ 1774685 w 6004560"/>
              <a:gd name="connsiteY2" fmla="*/ 1554271 h 2408998"/>
              <a:gd name="connsiteX3" fmla="*/ 3620588 w 6004560"/>
              <a:gd name="connsiteY3" fmla="*/ 5173 h 2408998"/>
              <a:gd name="connsiteX4" fmla="*/ 4366829 w 6004560"/>
              <a:gd name="connsiteY4" fmla="*/ 5714 h 2408998"/>
              <a:gd name="connsiteX5" fmla="*/ 4700855 w 6004560"/>
              <a:gd name="connsiteY5" fmla="*/ 356964 h 2408998"/>
              <a:gd name="connsiteX6" fmla="*/ 4971254 w 6004560"/>
              <a:gd name="connsiteY6" fmla="*/ 120271 h 2408998"/>
              <a:gd name="connsiteX7" fmla="*/ 5769711 w 6004560"/>
              <a:gd name="connsiteY7" fmla="*/ 366036 h 2408998"/>
              <a:gd name="connsiteX8" fmla="*/ 6004560 w 6004560"/>
              <a:gd name="connsiteY8" fmla="*/ 1380298 h 2408998"/>
              <a:gd name="connsiteX0" fmla="*/ 0 w 6004560"/>
              <a:gd name="connsiteY0" fmla="*/ 2530200 h 2530200"/>
              <a:gd name="connsiteX1" fmla="*/ 1174150 w 6004560"/>
              <a:gd name="connsiteY1" fmla="*/ 2237045 h 2530200"/>
              <a:gd name="connsiteX2" fmla="*/ 1774685 w 6004560"/>
              <a:gd name="connsiteY2" fmla="*/ 1675473 h 2530200"/>
              <a:gd name="connsiteX3" fmla="*/ 3620588 w 6004560"/>
              <a:gd name="connsiteY3" fmla="*/ 126375 h 2530200"/>
              <a:gd name="connsiteX4" fmla="*/ 4341787 w 6004560"/>
              <a:gd name="connsiteY4" fmla="*/ 95902 h 2530200"/>
              <a:gd name="connsiteX5" fmla="*/ 4700855 w 6004560"/>
              <a:gd name="connsiteY5" fmla="*/ 478166 h 2530200"/>
              <a:gd name="connsiteX6" fmla="*/ 4971254 w 6004560"/>
              <a:gd name="connsiteY6" fmla="*/ 241473 h 2530200"/>
              <a:gd name="connsiteX7" fmla="*/ 5769711 w 6004560"/>
              <a:gd name="connsiteY7" fmla="*/ 487238 h 2530200"/>
              <a:gd name="connsiteX8" fmla="*/ 6004560 w 6004560"/>
              <a:gd name="connsiteY8" fmla="*/ 1501500 h 2530200"/>
              <a:gd name="connsiteX0" fmla="*/ 0 w 6004560"/>
              <a:gd name="connsiteY0" fmla="*/ 2527627 h 2527627"/>
              <a:gd name="connsiteX1" fmla="*/ 1174150 w 6004560"/>
              <a:gd name="connsiteY1" fmla="*/ 2234472 h 2527627"/>
              <a:gd name="connsiteX2" fmla="*/ 1774685 w 6004560"/>
              <a:gd name="connsiteY2" fmla="*/ 1672900 h 2527627"/>
              <a:gd name="connsiteX3" fmla="*/ 3620588 w 6004560"/>
              <a:gd name="connsiteY3" fmla="*/ 123802 h 2527627"/>
              <a:gd name="connsiteX4" fmla="*/ 4341787 w 6004560"/>
              <a:gd name="connsiteY4" fmla="*/ 93329 h 2527627"/>
              <a:gd name="connsiteX5" fmla="*/ 4700855 w 6004560"/>
              <a:gd name="connsiteY5" fmla="*/ 475593 h 2527627"/>
              <a:gd name="connsiteX6" fmla="*/ 4971254 w 6004560"/>
              <a:gd name="connsiteY6" fmla="*/ 238900 h 2527627"/>
              <a:gd name="connsiteX7" fmla="*/ 5769711 w 6004560"/>
              <a:gd name="connsiteY7" fmla="*/ 484665 h 2527627"/>
              <a:gd name="connsiteX8" fmla="*/ 6004560 w 6004560"/>
              <a:gd name="connsiteY8" fmla="*/ 1498927 h 2527627"/>
              <a:gd name="connsiteX0" fmla="*/ 0 w 6004560"/>
              <a:gd name="connsiteY0" fmla="*/ 2434390 h 2434390"/>
              <a:gd name="connsiteX1" fmla="*/ 1174150 w 6004560"/>
              <a:gd name="connsiteY1" fmla="*/ 2141235 h 2434390"/>
              <a:gd name="connsiteX2" fmla="*/ 1774685 w 6004560"/>
              <a:gd name="connsiteY2" fmla="*/ 1579663 h 2434390"/>
              <a:gd name="connsiteX3" fmla="*/ 3620588 w 6004560"/>
              <a:gd name="connsiteY3" fmla="*/ 30565 h 2434390"/>
              <a:gd name="connsiteX4" fmla="*/ 4341787 w 6004560"/>
              <a:gd name="connsiteY4" fmla="*/ 92 h 2434390"/>
              <a:gd name="connsiteX5" fmla="*/ 4700855 w 6004560"/>
              <a:gd name="connsiteY5" fmla="*/ 382356 h 2434390"/>
              <a:gd name="connsiteX6" fmla="*/ 4971254 w 6004560"/>
              <a:gd name="connsiteY6" fmla="*/ 145663 h 2434390"/>
              <a:gd name="connsiteX7" fmla="*/ 5769711 w 6004560"/>
              <a:gd name="connsiteY7" fmla="*/ 391428 h 2434390"/>
              <a:gd name="connsiteX8" fmla="*/ 6004560 w 6004560"/>
              <a:gd name="connsiteY8" fmla="*/ 1405690 h 2434390"/>
              <a:gd name="connsiteX0" fmla="*/ 0 w 6004560"/>
              <a:gd name="connsiteY0" fmla="*/ 2516918 h 2516918"/>
              <a:gd name="connsiteX1" fmla="*/ 1174150 w 6004560"/>
              <a:gd name="connsiteY1" fmla="*/ 2223763 h 2516918"/>
              <a:gd name="connsiteX2" fmla="*/ 1774685 w 6004560"/>
              <a:gd name="connsiteY2" fmla="*/ 1662191 h 2516918"/>
              <a:gd name="connsiteX3" fmla="*/ 3620588 w 6004560"/>
              <a:gd name="connsiteY3" fmla="*/ 113093 h 2516918"/>
              <a:gd name="connsiteX4" fmla="*/ 4331770 w 6004560"/>
              <a:gd name="connsiteY4" fmla="*/ 113634 h 2516918"/>
              <a:gd name="connsiteX5" fmla="*/ 4700855 w 6004560"/>
              <a:gd name="connsiteY5" fmla="*/ 464884 h 2516918"/>
              <a:gd name="connsiteX6" fmla="*/ 4971254 w 6004560"/>
              <a:gd name="connsiteY6" fmla="*/ 228191 h 2516918"/>
              <a:gd name="connsiteX7" fmla="*/ 5769711 w 6004560"/>
              <a:gd name="connsiteY7" fmla="*/ 473956 h 2516918"/>
              <a:gd name="connsiteX8" fmla="*/ 6004560 w 6004560"/>
              <a:gd name="connsiteY8" fmla="*/ 1488218 h 2516918"/>
              <a:gd name="connsiteX0" fmla="*/ 0 w 6004560"/>
              <a:gd name="connsiteY0" fmla="*/ 2532537 h 2532537"/>
              <a:gd name="connsiteX1" fmla="*/ 1174150 w 6004560"/>
              <a:gd name="connsiteY1" fmla="*/ 2239382 h 2532537"/>
              <a:gd name="connsiteX2" fmla="*/ 1774685 w 6004560"/>
              <a:gd name="connsiteY2" fmla="*/ 1677810 h 2532537"/>
              <a:gd name="connsiteX3" fmla="*/ 3620588 w 6004560"/>
              <a:gd name="connsiteY3" fmla="*/ 128712 h 2532537"/>
              <a:gd name="connsiteX4" fmla="*/ 4331770 w 6004560"/>
              <a:gd name="connsiteY4" fmla="*/ 129253 h 2532537"/>
              <a:gd name="connsiteX5" fmla="*/ 4700855 w 6004560"/>
              <a:gd name="connsiteY5" fmla="*/ 480503 h 2532537"/>
              <a:gd name="connsiteX6" fmla="*/ 4971254 w 6004560"/>
              <a:gd name="connsiteY6" fmla="*/ 243810 h 2532537"/>
              <a:gd name="connsiteX7" fmla="*/ 5769711 w 6004560"/>
              <a:gd name="connsiteY7" fmla="*/ 489575 h 2532537"/>
              <a:gd name="connsiteX8" fmla="*/ 6004560 w 6004560"/>
              <a:gd name="connsiteY8" fmla="*/ 1503837 h 2532537"/>
              <a:gd name="connsiteX0" fmla="*/ 0 w 6004560"/>
              <a:gd name="connsiteY0" fmla="*/ 2430597 h 2430597"/>
              <a:gd name="connsiteX1" fmla="*/ 1174150 w 6004560"/>
              <a:gd name="connsiteY1" fmla="*/ 2137442 h 2430597"/>
              <a:gd name="connsiteX2" fmla="*/ 1774685 w 6004560"/>
              <a:gd name="connsiteY2" fmla="*/ 1575870 h 2430597"/>
              <a:gd name="connsiteX3" fmla="*/ 3620588 w 6004560"/>
              <a:gd name="connsiteY3" fmla="*/ 26772 h 2430597"/>
              <a:gd name="connsiteX4" fmla="*/ 4331770 w 6004560"/>
              <a:gd name="connsiteY4" fmla="*/ 27313 h 2430597"/>
              <a:gd name="connsiteX5" fmla="*/ 4700855 w 6004560"/>
              <a:gd name="connsiteY5" fmla="*/ 378563 h 2430597"/>
              <a:gd name="connsiteX6" fmla="*/ 4971254 w 6004560"/>
              <a:gd name="connsiteY6" fmla="*/ 141870 h 2430597"/>
              <a:gd name="connsiteX7" fmla="*/ 5769711 w 6004560"/>
              <a:gd name="connsiteY7" fmla="*/ 387635 h 2430597"/>
              <a:gd name="connsiteX8" fmla="*/ 6004560 w 6004560"/>
              <a:gd name="connsiteY8" fmla="*/ 1401897 h 2430597"/>
              <a:gd name="connsiteX0" fmla="*/ 0 w 6004560"/>
              <a:gd name="connsiteY0" fmla="*/ 2404624 h 2404624"/>
              <a:gd name="connsiteX1" fmla="*/ 1174150 w 6004560"/>
              <a:gd name="connsiteY1" fmla="*/ 2111469 h 2404624"/>
              <a:gd name="connsiteX2" fmla="*/ 1774685 w 6004560"/>
              <a:gd name="connsiteY2" fmla="*/ 1549897 h 2404624"/>
              <a:gd name="connsiteX3" fmla="*/ 3620588 w 6004560"/>
              <a:gd name="connsiteY3" fmla="*/ 799 h 2404624"/>
              <a:gd name="connsiteX4" fmla="*/ 4331770 w 6004560"/>
              <a:gd name="connsiteY4" fmla="*/ 1340 h 2404624"/>
              <a:gd name="connsiteX5" fmla="*/ 4700855 w 6004560"/>
              <a:gd name="connsiteY5" fmla="*/ 352590 h 2404624"/>
              <a:gd name="connsiteX6" fmla="*/ 4971254 w 6004560"/>
              <a:gd name="connsiteY6" fmla="*/ 115897 h 2404624"/>
              <a:gd name="connsiteX7" fmla="*/ 5769711 w 6004560"/>
              <a:gd name="connsiteY7" fmla="*/ 361662 h 2404624"/>
              <a:gd name="connsiteX8" fmla="*/ 6004560 w 6004560"/>
              <a:gd name="connsiteY8" fmla="*/ 1375924 h 2404624"/>
              <a:gd name="connsiteX0" fmla="*/ 0 w 6004560"/>
              <a:gd name="connsiteY0" fmla="*/ 2407970 h 2407970"/>
              <a:gd name="connsiteX1" fmla="*/ 1174150 w 6004560"/>
              <a:gd name="connsiteY1" fmla="*/ 2114815 h 2407970"/>
              <a:gd name="connsiteX2" fmla="*/ 1774685 w 6004560"/>
              <a:gd name="connsiteY2" fmla="*/ 1553243 h 2407970"/>
              <a:gd name="connsiteX3" fmla="*/ 3620588 w 6004560"/>
              <a:gd name="connsiteY3" fmla="*/ 4145 h 2407970"/>
              <a:gd name="connsiteX4" fmla="*/ 4331770 w 6004560"/>
              <a:gd name="connsiteY4" fmla="*/ 4686 h 2407970"/>
              <a:gd name="connsiteX5" fmla="*/ 4700855 w 6004560"/>
              <a:gd name="connsiteY5" fmla="*/ 355936 h 2407970"/>
              <a:gd name="connsiteX6" fmla="*/ 4971254 w 6004560"/>
              <a:gd name="connsiteY6" fmla="*/ 119243 h 2407970"/>
              <a:gd name="connsiteX7" fmla="*/ 5769711 w 6004560"/>
              <a:gd name="connsiteY7" fmla="*/ 365008 h 2407970"/>
              <a:gd name="connsiteX8" fmla="*/ 6004560 w 6004560"/>
              <a:gd name="connsiteY8" fmla="*/ 1379270 h 2407970"/>
              <a:gd name="connsiteX0" fmla="*/ 0 w 6004560"/>
              <a:gd name="connsiteY0" fmla="*/ 2426393 h 2426393"/>
              <a:gd name="connsiteX1" fmla="*/ 1174150 w 6004560"/>
              <a:gd name="connsiteY1" fmla="*/ 2133238 h 2426393"/>
              <a:gd name="connsiteX2" fmla="*/ 1774685 w 6004560"/>
              <a:gd name="connsiteY2" fmla="*/ 1571666 h 2426393"/>
              <a:gd name="connsiteX3" fmla="*/ 3620588 w 6004560"/>
              <a:gd name="connsiteY3" fmla="*/ 22568 h 2426393"/>
              <a:gd name="connsiteX4" fmla="*/ 4331770 w 6004560"/>
              <a:gd name="connsiteY4" fmla="*/ 23109 h 2426393"/>
              <a:gd name="connsiteX5" fmla="*/ 4700856 w 6004560"/>
              <a:gd name="connsiteY5" fmla="*/ 317499 h 2426393"/>
              <a:gd name="connsiteX6" fmla="*/ 4971254 w 6004560"/>
              <a:gd name="connsiteY6" fmla="*/ 137666 h 2426393"/>
              <a:gd name="connsiteX7" fmla="*/ 5769711 w 6004560"/>
              <a:gd name="connsiteY7" fmla="*/ 383431 h 2426393"/>
              <a:gd name="connsiteX8" fmla="*/ 6004560 w 6004560"/>
              <a:gd name="connsiteY8" fmla="*/ 1397693 h 2426393"/>
              <a:gd name="connsiteX0" fmla="*/ 0 w 6004560"/>
              <a:gd name="connsiteY0" fmla="*/ 2522564 h 2522564"/>
              <a:gd name="connsiteX1" fmla="*/ 1174150 w 6004560"/>
              <a:gd name="connsiteY1" fmla="*/ 2229409 h 2522564"/>
              <a:gd name="connsiteX2" fmla="*/ 1774685 w 6004560"/>
              <a:gd name="connsiteY2" fmla="*/ 1667837 h 2522564"/>
              <a:gd name="connsiteX3" fmla="*/ 3620588 w 6004560"/>
              <a:gd name="connsiteY3" fmla="*/ 118739 h 2522564"/>
              <a:gd name="connsiteX4" fmla="*/ 4436946 w 6004560"/>
              <a:gd name="connsiteY4" fmla="*/ 139956 h 2522564"/>
              <a:gd name="connsiteX5" fmla="*/ 4700856 w 6004560"/>
              <a:gd name="connsiteY5" fmla="*/ 413670 h 2522564"/>
              <a:gd name="connsiteX6" fmla="*/ 4971254 w 6004560"/>
              <a:gd name="connsiteY6" fmla="*/ 233837 h 2522564"/>
              <a:gd name="connsiteX7" fmla="*/ 5769711 w 6004560"/>
              <a:gd name="connsiteY7" fmla="*/ 479602 h 2522564"/>
              <a:gd name="connsiteX8" fmla="*/ 6004560 w 6004560"/>
              <a:gd name="connsiteY8" fmla="*/ 1493864 h 2522564"/>
              <a:gd name="connsiteX0" fmla="*/ 0 w 6004560"/>
              <a:gd name="connsiteY0" fmla="*/ 2509166 h 2509166"/>
              <a:gd name="connsiteX1" fmla="*/ 1174150 w 6004560"/>
              <a:gd name="connsiteY1" fmla="*/ 2216011 h 2509166"/>
              <a:gd name="connsiteX2" fmla="*/ 1774685 w 6004560"/>
              <a:gd name="connsiteY2" fmla="*/ 1654439 h 2509166"/>
              <a:gd name="connsiteX3" fmla="*/ 3620588 w 6004560"/>
              <a:gd name="connsiteY3" fmla="*/ 105341 h 2509166"/>
              <a:gd name="connsiteX4" fmla="*/ 4436946 w 6004560"/>
              <a:gd name="connsiteY4" fmla="*/ 126558 h 2509166"/>
              <a:gd name="connsiteX5" fmla="*/ 4700856 w 6004560"/>
              <a:gd name="connsiteY5" fmla="*/ 400272 h 2509166"/>
              <a:gd name="connsiteX6" fmla="*/ 4971254 w 6004560"/>
              <a:gd name="connsiteY6" fmla="*/ 220439 h 2509166"/>
              <a:gd name="connsiteX7" fmla="*/ 5769711 w 6004560"/>
              <a:gd name="connsiteY7" fmla="*/ 466204 h 2509166"/>
              <a:gd name="connsiteX8" fmla="*/ 6004560 w 6004560"/>
              <a:gd name="connsiteY8" fmla="*/ 1480466 h 2509166"/>
              <a:gd name="connsiteX0" fmla="*/ 0 w 6004560"/>
              <a:gd name="connsiteY0" fmla="*/ 2509166 h 2509166"/>
              <a:gd name="connsiteX1" fmla="*/ 1174150 w 6004560"/>
              <a:gd name="connsiteY1" fmla="*/ 2216011 h 2509166"/>
              <a:gd name="connsiteX2" fmla="*/ 1774685 w 6004560"/>
              <a:gd name="connsiteY2" fmla="*/ 1654439 h 2509166"/>
              <a:gd name="connsiteX3" fmla="*/ 3620588 w 6004560"/>
              <a:gd name="connsiteY3" fmla="*/ 105341 h 2509166"/>
              <a:gd name="connsiteX4" fmla="*/ 4436946 w 6004560"/>
              <a:gd name="connsiteY4" fmla="*/ 126558 h 2509166"/>
              <a:gd name="connsiteX5" fmla="*/ 4700856 w 6004560"/>
              <a:gd name="connsiteY5" fmla="*/ 400272 h 2509166"/>
              <a:gd name="connsiteX6" fmla="*/ 4971254 w 6004560"/>
              <a:gd name="connsiteY6" fmla="*/ 220439 h 2509166"/>
              <a:gd name="connsiteX7" fmla="*/ 5769711 w 6004560"/>
              <a:gd name="connsiteY7" fmla="*/ 466204 h 2509166"/>
              <a:gd name="connsiteX8" fmla="*/ 6004560 w 6004560"/>
              <a:gd name="connsiteY8" fmla="*/ 1480466 h 2509166"/>
              <a:gd name="connsiteX0" fmla="*/ 0 w 6004560"/>
              <a:gd name="connsiteY0" fmla="*/ 2509166 h 2509166"/>
              <a:gd name="connsiteX1" fmla="*/ 1174150 w 6004560"/>
              <a:gd name="connsiteY1" fmla="*/ 2216011 h 2509166"/>
              <a:gd name="connsiteX2" fmla="*/ 1774685 w 6004560"/>
              <a:gd name="connsiteY2" fmla="*/ 1654439 h 2509166"/>
              <a:gd name="connsiteX3" fmla="*/ 3620588 w 6004560"/>
              <a:gd name="connsiteY3" fmla="*/ 105341 h 2509166"/>
              <a:gd name="connsiteX4" fmla="*/ 4436946 w 6004560"/>
              <a:gd name="connsiteY4" fmla="*/ 126558 h 2509166"/>
              <a:gd name="connsiteX5" fmla="*/ 4700856 w 6004560"/>
              <a:gd name="connsiteY5" fmla="*/ 400272 h 2509166"/>
              <a:gd name="connsiteX6" fmla="*/ 4971254 w 6004560"/>
              <a:gd name="connsiteY6" fmla="*/ 220439 h 2509166"/>
              <a:gd name="connsiteX7" fmla="*/ 5769711 w 6004560"/>
              <a:gd name="connsiteY7" fmla="*/ 466204 h 2509166"/>
              <a:gd name="connsiteX8" fmla="*/ 6004560 w 6004560"/>
              <a:gd name="connsiteY8" fmla="*/ 1480466 h 2509166"/>
              <a:gd name="connsiteX0" fmla="*/ 0 w 6004560"/>
              <a:gd name="connsiteY0" fmla="*/ 2404543 h 2404543"/>
              <a:gd name="connsiteX1" fmla="*/ 1174150 w 6004560"/>
              <a:gd name="connsiteY1" fmla="*/ 2111388 h 2404543"/>
              <a:gd name="connsiteX2" fmla="*/ 1774685 w 6004560"/>
              <a:gd name="connsiteY2" fmla="*/ 1549816 h 2404543"/>
              <a:gd name="connsiteX3" fmla="*/ 3620588 w 6004560"/>
              <a:gd name="connsiteY3" fmla="*/ 718 h 2404543"/>
              <a:gd name="connsiteX4" fmla="*/ 4436946 w 6004560"/>
              <a:gd name="connsiteY4" fmla="*/ 21935 h 2404543"/>
              <a:gd name="connsiteX5" fmla="*/ 4700856 w 6004560"/>
              <a:gd name="connsiteY5" fmla="*/ 295649 h 2404543"/>
              <a:gd name="connsiteX6" fmla="*/ 4971254 w 6004560"/>
              <a:gd name="connsiteY6" fmla="*/ 115816 h 2404543"/>
              <a:gd name="connsiteX7" fmla="*/ 5769711 w 6004560"/>
              <a:gd name="connsiteY7" fmla="*/ 361581 h 2404543"/>
              <a:gd name="connsiteX8" fmla="*/ 6004560 w 6004560"/>
              <a:gd name="connsiteY8" fmla="*/ 1375843 h 2404543"/>
              <a:gd name="connsiteX0" fmla="*/ 0 w 6004560"/>
              <a:gd name="connsiteY0" fmla="*/ 2512322 h 2512322"/>
              <a:gd name="connsiteX1" fmla="*/ 1174150 w 6004560"/>
              <a:gd name="connsiteY1" fmla="*/ 2219167 h 2512322"/>
              <a:gd name="connsiteX2" fmla="*/ 1774685 w 6004560"/>
              <a:gd name="connsiteY2" fmla="*/ 1657595 h 2512322"/>
              <a:gd name="connsiteX3" fmla="*/ 3620588 w 6004560"/>
              <a:gd name="connsiteY3" fmla="*/ 108497 h 2512322"/>
              <a:gd name="connsiteX4" fmla="*/ 4411904 w 6004560"/>
              <a:gd name="connsiteY4" fmla="*/ 119376 h 2512322"/>
              <a:gd name="connsiteX5" fmla="*/ 4700856 w 6004560"/>
              <a:gd name="connsiteY5" fmla="*/ 403428 h 2512322"/>
              <a:gd name="connsiteX6" fmla="*/ 4971254 w 6004560"/>
              <a:gd name="connsiteY6" fmla="*/ 223595 h 2512322"/>
              <a:gd name="connsiteX7" fmla="*/ 5769711 w 6004560"/>
              <a:gd name="connsiteY7" fmla="*/ 469360 h 2512322"/>
              <a:gd name="connsiteX8" fmla="*/ 6004560 w 6004560"/>
              <a:gd name="connsiteY8" fmla="*/ 1483622 h 2512322"/>
              <a:gd name="connsiteX0" fmla="*/ 0 w 6004560"/>
              <a:gd name="connsiteY0" fmla="*/ 2403858 h 2403858"/>
              <a:gd name="connsiteX1" fmla="*/ 1174150 w 6004560"/>
              <a:gd name="connsiteY1" fmla="*/ 2110703 h 2403858"/>
              <a:gd name="connsiteX2" fmla="*/ 1774685 w 6004560"/>
              <a:gd name="connsiteY2" fmla="*/ 1549131 h 2403858"/>
              <a:gd name="connsiteX3" fmla="*/ 3620588 w 6004560"/>
              <a:gd name="connsiteY3" fmla="*/ 33 h 2403858"/>
              <a:gd name="connsiteX4" fmla="*/ 4411904 w 6004560"/>
              <a:gd name="connsiteY4" fmla="*/ 10912 h 2403858"/>
              <a:gd name="connsiteX5" fmla="*/ 4700856 w 6004560"/>
              <a:gd name="connsiteY5" fmla="*/ 294964 h 2403858"/>
              <a:gd name="connsiteX6" fmla="*/ 4971254 w 6004560"/>
              <a:gd name="connsiteY6" fmla="*/ 115131 h 2403858"/>
              <a:gd name="connsiteX7" fmla="*/ 5769711 w 6004560"/>
              <a:gd name="connsiteY7" fmla="*/ 360896 h 2403858"/>
              <a:gd name="connsiteX8" fmla="*/ 6004560 w 6004560"/>
              <a:gd name="connsiteY8" fmla="*/ 1375158 h 2403858"/>
              <a:gd name="connsiteX0" fmla="*/ 0 w 6004560"/>
              <a:gd name="connsiteY0" fmla="*/ 2513941 h 2513941"/>
              <a:gd name="connsiteX1" fmla="*/ 1174150 w 6004560"/>
              <a:gd name="connsiteY1" fmla="*/ 2220786 h 2513941"/>
              <a:gd name="connsiteX2" fmla="*/ 1774685 w 6004560"/>
              <a:gd name="connsiteY2" fmla="*/ 1659214 h 2513941"/>
              <a:gd name="connsiteX3" fmla="*/ 3620588 w 6004560"/>
              <a:gd name="connsiteY3" fmla="*/ 110116 h 2513941"/>
              <a:gd name="connsiteX4" fmla="*/ 4386862 w 6004560"/>
              <a:gd name="connsiteY4" fmla="*/ 115827 h 2513941"/>
              <a:gd name="connsiteX5" fmla="*/ 4700856 w 6004560"/>
              <a:gd name="connsiteY5" fmla="*/ 405047 h 2513941"/>
              <a:gd name="connsiteX6" fmla="*/ 4971254 w 6004560"/>
              <a:gd name="connsiteY6" fmla="*/ 225214 h 2513941"/>
              <a:gd name="connsiteX7" fmla="*/ 5769711 w 6004560"/>
              <a:gd name="connsiteY7" fmla="*/ 470979 h 2513941"/>
              <a:gd name="connsiteX8" fmla="*/ 6004560 w 6004560"/>
              <a:gd name="connsiteY8" fmla="*/ 1485241 h 2513941"/>
              <a:gd name="connsiteX0" fmla="*/ 0 w 6004560"/>
              <a:gd name="connsiteY0" fmla="*/ 2403851 h 2403851"/>
              <a:gd name="connsiteX1" fmla="*/ 1174150 w 6004560"/>
              <a:gd name="connsiteY1" fmla="*/ 2110696 h 2403851"/>
              <a:gd name="connsiteX2" fmla="*/ 1774685 w 6004560"/>
              <a:gd name="connsiteY2" fmla="*/ 1549124 h 2403851"/>
              <a:gd name="connsiteX3" fmla="*/ 3620588 w 6004560"/>
              <a:gd name="connsiteY3" fmla="*/ 26 h 2403851"/>
              <a:gd name="connsiteX4" fmla="*/ 4386862 w 6004560"/>
              <a:gd name="connsiteY4" fmla="*/ 5737 h 2403851"/>
              <a:gd name="connsiteX5" fmla="*/ 4700856 w 6004560"/>
              <a:gd name="connsiteY5" fmla="*/ 294957 h 2403851"/>
              <a:gd name="connsiteX6" fmla="*/ 4971254 w 6004560"/>
              <a:gd name="connsiteY6" fmla="*/ 115124 h 2403851"/>
              <a:gd name="connsiteX7" fmla="*/ 5769711 w 6004560"/>
              <a:gd name="connsiteY7" fmla="*/ 360889 h 2403851"/>
              <a:gd name="connsiteX8" fmla="*/ 6004560 w 6004560"/>
              <a:gd name="connsiteY8" fmla="*/ 1375151 h 2403851"/>
              <a:gd name="connsiteX0" fmla="*/ 0 w 6004560"/>
              <a:gd name="connsiteY0" fmla="*/ 2404296 h 2404296"/>
              <a:gd name="connsiteX1" fmla="*/ 1174150 w 6004560"/>
              <a:gd name="connsiteY1" fmla="*/ 2111141 h 2404296"/>
              <a:gd name="connsiteX2" fmla="*/ 1774685 w 6004560"/>
              <a:gd name="connsiteY2" fmla="*/ 1549569 h 2404296"/>
              <a:gd name="connsiteX3" fmla="*/ 3620588 w 6004560"/>
              <a:gd name="connsiteY3" fmla="*/ 471 h 2404296"/>
              <a:gd name="connsiteX4" fmla="*/ 4386862 w 6004560"/>
              <a:gd name="connsiteY4" fmla="*/ 6182 h 2404296"/>
              <a:gd name="connsiteX5" fmla="*/ 4700856 w 6004560"/>
              <a:gd name="connsiteY5" fmla="*/ 295402 h 2404296"/>
              <a:gd name="connsiteX6" fmla="*/ 4971254 w 6004560"/>
              <a:gd name="connsiteY6" fmla="*/ 115569 h 2404296"/>
              <a:gd name="connsiteX7" fmla="*/ 5769711 w 6004560"/>
              <a:gd name="connsiteY7" fmla="*/ 361334 h 2404296"/>
              <a:gd name="connsiteX8" fmla="*/ 6004560 w 6004560"/>
              <a:gd name="connsiteY8" fmla="*/ 1375596 h 2404296"/>
              <a:gd name="connsiteX0" fmla="*/ 0 w 6004560"/>
              <a:gd name="connsiteY0" fmla="*/ 2407500 h 2407500"/>
              <a:gd name="connsiteX1" fmla="*/ 1174150 w 6004560"/>
              <a:gd name="connsiteY1" fmla="*/ 2114345 h 2407500"/>
              <a:gd name="connsiteX2" fmla="*/ 1774685 w 6004560"/>
              <a:gd name="connsiteY2" fmla="*/ 1552773 h 2407500"/>
              <a:gd name="connsiteX3" fmla="*/ 3620588 w 6004560"/>
              <a:gd name="connsiteY3" fmla="*/ 3675 h 2407500"/>
              <a:gd name="connsiteX4" fmla="*/ 4386862 w 6004560"/>
              <a:gd name="connsiteY4" fmla="*/ 9386 h 2407500"/>
              <a:gd name="connsiteX5" fmla="*/ 4700856 w 6004560"/>
              <a:gd name="connsiteY5" fmla="*/ 298606 h 2407500"/>
              <a:gd name="connsiteX6" fmla="*/ 4971254 w 6004560"/>
              <a:gd name="connsiteY6" fmla="*/ 118773 h 2407500"/>
              <a:gd name="connsiteX7" fmla="*/ 5769711 w 6004560"/>
              <a:gd name="connsiteY7" fmla="*/ 364538 h 2407500"/>
              <a:gd name="connsiteX8" fmla="*/ 6004560 w 6004560"/>
              <a:gd name="connsiteY8" fmla="*/ 1378800 h 2407500"/>
              <a:gd name="connsiteX0" fmla="*/ 0 w 6004560"/>
              <a:gd name="connsiteY0" fmla="*/ 2409479 h 2409479"/>
              <a:gd name="connsiteX1" fmla="*/ 1174150 w 6004560"/>
              <a:gd name="connsiteY1" fmla="*/ 2116324 h 2409479"/>
              <a:gd name="connsiteX2" fmla="*/ 1774685 w 6004560"/>
              <a:gd name="connsiteY2" fmla="*/ 1554752 h 2409479"/>
              <a:gd name="connsiteX3" fmla="*/ 3620588 w 6004560"/>
              <a:gd name="connsiteY3" fmla="*/ 5654 h 2409479"/>
              <a:gd name="connsiteX4" fmla="*/ 4386862 w 6004560"/>
              <a:gd name="connsiteY4" fmla="*/ 11365 h 2409479"/>
              <a:gd name="connsiteX5" fmla="*/ 4700856 w 6004560"/>
              <a:gd name="connsiteY5" fmla="*/ 300585 h 2409479"/>
              <a:gd name="connsiteX6" fmla="*/ 4971254 w 6004560"/>
              <a:gd name="connsiteY6" fmla="*/ 120752 h 2409479"/>
              <a:gd name="connsiteX7" fmla="*/ 5769711 w 6004560"/>
              <a:gd name="connsiteY7" fmla="*/ 366517 h 2409479"/>
              <a:gd name="connsiteX8" fmla="*/ 6004560 w 6004560"/>
              <a:gd name="connsiteY8" fmla="*/ 1380779 h 2409479"/>
              <a:gd name="connsiteX0" fmla="*/ 0 w 6004560"/>
              <a:gd name="connsiteY0" fmla="*/ 2409479 h 2409479"/>
              <a:gd name="connsiteX1" fmla="*/ 1174150 w 6004560"/>
              <a:gd name="connsiteY1" fmla="*/ 2116324 h 2409479"/>
              <a:gd name="connsiteX2" fmla="*/ 1774685 w 6004560"/>
              <a:gd name="connsiteY2" fmla="*/ 1554752 h 2409479"/>
              <a:gd name="connsiteX3" fmla="*/ 3620588 w 6004560"/>
              <a:gd name="connsiteY3" fmla="*/ 5654 h 2409479"/>
              <a:gd name="connsiteX4" fmla="*/ 4386862 w 6004560"/>
              <a:gd name="connsiteY4" fmla="*/ 11365 h 2409479"/>
              <a:gd name="connsiteX5" fmla="*/ 4700856 w 6004560"/>
              <a:gd name="connsiteY5" fmla="*/ 300585 h 2409479"/>
              <a:gd name="connsiteX6" fmla="*/ 4971254 w 6004560"/>
              <a:gd name="connsiteY6" fmla="*/ 120752 h 2409479"/>
              <a:gd name="connsiteX7" fmla="*/ 5769711 w 6004560"/>
              <a:gd name="connsiteY7" fmla="*/ 366517 h 2409479"/>
              <a:gd name="connsiteX8" fmla="*/ 6004560 w 6004560"/>
              <a:gd name="connsiteY8" fmla="*/ 1380779 h 2409479"/>
              <a:gd name="connsiteX0" fmla="*/ 0 w 6004560"/>
              <a:gd name="connsiteY0" fmla="*/ 2409479 h 2409479"/>
              <a:gd name="connsiteX1" fmla="*/ 1174150 w 6004560"/>
              <a:gd name="connsiteY1" fmla="*/ 2116324 h 2409479"/>
              <a:gd name="connsiteX2" fmla="*/ 1774685 w 6004560"/>
              <a:gd name="connsiteY2" fmla="*/ 1554752 h 2409479"/>
              <a:gd name="connsiteX3" fmla="*/ 3620588 w 6004560"/>
              <a:gd name="connsiteY3" fmla="*/ 5654 h 2409479"/>
              <a:gd name="connsiteX4" fmla="*/ 4386862 w 6004560"/>
              <a:gd name="connsiteY4" fmla="*/ 11365 h 2409479"/>
              <a:gd name="connsiteX5" fmla="*/ 4700856 w 6004560"/>
              <a:gd name="connsiteY5" fmla="*/ 300585 h 2409479"/>
              <a:gd name="connsiteX6" fmla="*/ 4971254 w 6004560"/>
              <a:gd name="connsiteY6" fmla="*/ 120752 h 2409479"/>
              <a:gd name="connsiteX7" fmla="*/ 5769711 w 6004560"/>
              <a:gd name="connsiteY7" fmla="*/ 366517 h 2409479"/>
              <a:gd name="connsiteX8" fmla="*/ 6004560 w 6004560"/>
              <a:gd name="connsiteY8" fmla="*/ 1380779 h 2409479"/>
              <a:gd name="connsiteX0" fmla="*/ 0 w 6004560"/>
              <a:gd name="connsiteY0" fmla="*/ 2409479 h 2409479"/>
              <a:gd name="connsiteX1" fmla="*/ 1179158 w 6004560"/>
              <a:gd name="connsiteY1" fmla="*/ 2080141 h 2409479"/>
              <a:gd name="connsiteX2" fmla="*/ 1774685 w 6004560"/>
              <a:gd name="connsiteY2" fmla="*/ 1554752 h 2409479"/>
              <a:gd name="connsiteX3" fmla="*/ 3620588 w 6004560"/>
              <a:gd name="connsiteY3" fmla="*/ 5654 h 2409479"/>
              <a:gd name="connsiteX4" fmla="*/ 4386862 w 6004560"/>
              <a:gd name="connsiteY4" fmla="*/ 11365 h 2409479"/>
              <a:gd name="connsiteX5" fmla="*/ 4700856 w 6004560"/>
              <a:gd name="connsiteY5" fmla="*/ 300585 h 2409479"/>
              <a:gd name="connsiteX6" fmla="*/ 4971254 w 6004560"/>
              <a:gd name="connsiteY6" fmla="*/ 120752 h 2409479"/>
              <a:gd name="connsiteX7" fmla="*/ 5769711 w 6004560"/>
              <a:gd name="connsiteY7" fmla="*/ 366517 h 2409479"/>
              <a:gd name="connsiteX8" fmla="*/ 6004560 w 6004560"/>
              <a:gd name="connsiteY8" fmla="*/ 1380779 h 2409479"/>
              <a:gd name="connsiteX0" fmla="*/ 0 w 6004560"/>
              <a:gd name="connsiteY0" fmla="*/ 2409479 h 2409479"/>
              <a:gd name="connsiteX1" fmla="*/ 1179158 w 6004560"/>
              <a:gd name="connsiteY1" fmla="*/ 2080141 h 2409479"/>
              <a:gd name="connsiteX2" fmla="*/ 1774685 w 6004560"/>
              <a:gd name="connsiteY2" fmla="*/ 1554752 h 2409479"/>
              <a:gd name="connsiteX3" fmla="*/ 3620588 w 6004560"/>
              <a:gd name="connsiteY3" fmla="*/ 5654 h 2409479"/>
              <a:gd name="connsiteX4" fmla="*/ 4386862 w 6004560"/>
              <a:gd name="connsiteY4" fmla="*/ 11365 h 2409479"/>
              <a:gd name="connsiteX5" fmla="*/ 4700856 w 6004560"/>
              <a:gd name="connsiteY5" fmla="*/ 300585 h 2409479"/>
              <a:gd name="connsiteX6" fmla="*/ 4971254 w 6004560"/>
              <a:gd name="connsiteY6" fmla="*/ 120752 h 2409479"/>
              <a:gd name="connsiteX7" fmla="*/ 5769711 w 6004560"/>
              <a:gd name="connsiteY7" fmla="*/ 366517 h 2409479"/>
              <a:gd name="connsiteX8" fmla="*/ 6004560 w 6004560"/>
              <a:gd name="connsiteY8" fmla="*/ 1380779 h 2409479"/>
              <a:gd name="connsiteX0" fmla="*/ 0 w 6004560"/>
              <a:gd name="connsiteY0" fmla="*/ 2409479 h 2409479"/>
              <a:gd name="connsiteX1" fmla="*/ 1179158 w 6004560"/>
              <a:gd name="connsiteY1" fmla="*/ 2080141 h 2409479"/>
              <a:gd name="connsiteX2" fmla="*/ 1774685 w 6004560"/>
              <a:gd name="connsiteY2" fmla="*/ 1554752 h 2409479"/>
              <a:gd name="connsiteX3" fmla="*/ 3620588 w 6004560"/>
              <a:gd name="connsiteY3" fmla="*/ 5654 h 2409479"/>
              <a:gd name="connsiteX4" fmla="*/ 4386862 w 6004560"/>
              <a:gd name="connsiteY4" fmla="*/ 11365 h 2409479"/>
              <a:gd name="connsiteX5" fmla="*/ 4700856 w 6004560"/>
              <a:gd name="connsiteY5" fmla="*/ 300585 h 2409479"/>
              <a:gd name="connsiteX6" fmla="*/ 4971254 w 6004560"/>
              <a:gd name="connsiteY6" fmla="*/ 120752 h 2409479"/>
              <a:gd name="connsiteX7" fmla="*/ 5769711 w 6004560"/>
              <a:gd name="connsiteY7" fmla="*/ 366517 h 2409479"/>
              <a:gd name="connsiteX8" fmla="*/ 6004560 w 6004560"/>
              <a:gd name="connsiteY8" fmla="*/ 1380779 h 2409479"/>
              <a:gd name="connsiteX0" fmla="*/ 0 w 6004560"/>
              <a:gd name="connsiteY0" fmla="*/ 2409479 h 2409479"/>
              <a:gd name="connsiteX1" fmla="*/ 1099023 w 6004560"/>
              <a:gd name="connsiteY1" fmla="*/ 2095647 h 2409479"/>
              <a:gd name="connsiteX2" fmla="*/ 1774685 w 6004560"/>
              <a:gd name="connsiteY2" fmla="*/ 1554752 h 2409479"/>
              <a:gd name="connsiteX3" fmla="*/ 3620588 w 6004560"/>
              <a:gd name="connsiteY3" fmla="*/ 5654 h 2409479"/>
              <a:gd name="connsiteX4" fmla="*/ 4386862 w 6004560"/>
              <a:gd name="connsiteY4" fmla="*/ 11365 h 2409479"/>
              <a:gd name="connsiteX5" fmla="*/ 4700856 w 6004560"/>
              <a:gd name="connsiteY5" fmla="*/ 300585 h 2409479"/>
              <a:gd name="connsiteX6" fmla="*/ 4971254 w 6004560"/>
              <a:gd name="connsiteY6" fmla="*/ 120752 h 2409479"/>
              <a:gd name="connsiteX7" fmla="*/ 5769711 w 6004560"/>
              <a:gd name="connsiteY7" fmla="*/ 366517 h 2409479"/>
              <a:gd name="connsiteX8" fmla="*/ 6004560 w 6004560"/>
              <a:gd name="connsiteY8" fmla="*/ 1380779 h 2409479"/>
              <a:gd name="connsiteX0" fmla="*/ 0 w 6004560"/>
              <a:gd name="connsiteY0" fmla="*/ 2409479 h 2409479"/>
              <a:gd name="connsiteX1" fmla="*/ 1099023 w 6004560"/>
              <a:gd name="connsiteY1" fmla="*/ 2095647 h 2409479"/>
              <a:gd name="connsiteX2" fmla="*/ 1774685 w 6004560"/>
              <a:gd name="connsiteY2" fmla="*/ 1554752 h 2409479"/>
              <a:gd name="connsiteX3" fmla="*/ 3620588 w 6004560"/>
              <a:gd name="connsiteY3" fmla="*/ 5654 h 2409479"/>
              <a:gd name="connsiteX4" fmla="*/ 4386862 w 6004560"/>
              <a:gd name="connsiteY4" fmla="*/ 11365 h 2409479"/>
              <a:gd name="connsiteX5" fmla="*/ 4700856 w 6004560"/>
              <a:gd name="connsiteY5" fmla="*/ 300585 h 2409479"/>
              <a:gd name="connsiteX6" fmla="*/ 4971254 w 6004560"/>
              <a:gd name="connsiteY6" fmla="*/ 120752 h 2409479"/>
              <a:gd name="connsiteX7" fmla="*/ 5769711 w 6004560"/>
              <a:gd name="connsiteY7" fmla="*/ 366517 h 2409479"/>
              <a:gd name="connsiteX8" fmla="*/ 6004560 w 6004560"/>
              <a:gd name="connsiteY8" fmla="*/ 1380779 h 2409479"/>
              <a:gd name="connsiteX0" fmla="*/ 0 w 6004560"/>
              <a:gd name="connsiteY0" fmla="*/ 2409479 h 2409479"/>
              <a:gd name="connsiteX1" fmla="*/ 1099023 w 6004560"/>
              <a:gd name="connsiteY1" fmla="*/ 2095647 h 2409479"/>
              <a:gd name="connsiteX2" fmla="*/ 1774685 w 6004560"/>
              <a:gd name="connsiteY2" fmla="*/ 1554752 h 2409479"/>
              <a:gd name="connsiteX3" fmla="*/ 3620588 w 6004560"/>
              <a:gd name="connsiteY3" fmla="*/ 5654 h 2409479"/>
              <a:gd name="connsiteX4" fmla="*/ 4386862 w 6004560"/>
              <a:gd name="connsiteY4" fmla="*/ 11365 h 2409479"/>
              <a:gd name="connsiteX5" fmla="*/ 4700856 w 6004560"/>
              <a:gd name="connsiteY5" fmla="*/ 300585 h 2409479"/>
              <a:gd name="connsiteX6" fmla="*/ 4971254 w 6004560"/>
              <a:gd name="connsiteY6" fmla="*/ 120752 h 2409479"/>
              <a:gd name="connsiteX7" fmla="*/ 5769711 w 6004560"/>
              <a:gd name="connsiteY7" fmla="*/ 366517 h 2409479"/>
              <a:gd name="connsiteX8" fmla="*/ 6004560 w 6004560"/>
              <a:gd name="connsiteY8" fmla="*/ 1380779 h 2409479"/>
              <a:gd name="connsiteX0" fmla="*/ 0 w 6004560"/>
              <a:gd name="connsiteY0" fmla="*/ 2409479 h 2409479"/>
              <a:gd name="connsiteX1" fmla="*/ 1099023 w 6004560"/>
              <a:gd name="connsiteY1" fmla="*/ 2095647 h 2409479"/>
              <a:gd name="connsiteX2" fmla="*/ 1774685 w 6004560"/>
              <a:gd name="connsiteY2" fmla="*/ 1554752 h 2409479"/>
              <a:gd name="connsiteX3" fmla="*/ 3620588 w 6004560"/>
              <a:gd name="connsiteY3" fmla="*/ 5654 h 2409479"/>
              <a:gd name="connsiteX4" fmla="*/ 4386862 w 6004560"/>
              <a:gd name="connsiteY4" fmla="*/ 11365 h 2409479"/>
              <a:gd name="connsiteX5" fmla="*/ 4700856 w 6004560"/>
              <a:gd name="connsiteY5" fmla="*/ 300585 h 2409479"/>
              <a:gd name="connsiteX6" fmla="*/ 4971254 w 6004560"/>
              <a:gd name="connsiteY6" fmla="*/ 120752 h 2409479"/>
              <a:gd name="connsiteX7" fmla="*/ 5769711 w 6004560"/>
              <a:gd name="connsiteY7" fmla="*/ 366517 h 2409479"/>
              <a:gd name="connsiteX8" fmla="*/ 6004560 w 6004560"/>
              <a:gd name="connsiteY8" fmla="*/ 1380779 h 2409479"/>
              <a:gd name="connsiteX0" fmla="*/ 0 w 6004560"/>
              <a:gd name="connsiteY0" fmla="*/ 2411670 h 2411670"/>
              <a:gd name="connsiteX1" fmla="*/ 1099023 w 6004560"/>
              <a:gd name="connsiteY1" fmla="*/ 2097838 h 2411670"/>
              <a:gd name="connsiteX2" fmla="*/ 1774685 w 6004560"/>
              <a:gd name="connsiteY2" fmla="*/ 1556943 h 2411670"/>
              <a:gd name="connsiteX3" fmla="*/ 3620588 w 6004560"/>
              <a:gd name="connsiteY3" fmla="*/ 7845 h 2411670"/>
              <a:gd name="connsiteX4" fmla="*/ 4386862 w 6004560"/>
              <a:gd name="connsiteY4" fmla="*/ 13556 h 2411670"/>
              <a:gd name="connsiteX5" fmla="*/ 4700856 w 6004560"/>
              <a:gd name="connsiteY5" fmla="*/ 302776 h 2411670"/>
              <a:gd name="connsiteX6" fmla="*/ 4971254 w 6004560"/>
              <a:gd name="connsiteY6" fmla="*/ 122943 h 2411670"/>
              <a:gd name="connsiteX7" fmla="*/ 5769711 w 6004560"/>
              <a:gd name="connsiteY7" fmla="*/ 368708 h 2411670"/>
              <a:gd name="connsiteX8" fmla="*/ 6004560 w 6004560"/>
              <a:gd name="connsiteY8" fmla="*/ 1382970 h 2411670"/>
              <a:gd name="connsiteX0" fmla="*/ 0 w 6004560"/>
              <a:gd name="connsiteY0" fmla="*/ 2515575 h 2515575"/>
              <a:gd name="connsiteX1" fmla="*/ 1099023 w 6004560"/>
              <a:gd name="connsiteY1" fmla="*/ 2201743 h 2515575"/>
              <a:gd name="connsiteX2" fmla="*/ 1774685 w 6004560"/>
              <a:gd name="connsiteY2" fmla="*/ 1660848 h 2515575"/>
              <a:gd name="connsiteX3" fmla="*/ 3620588 w 6004560"/>
              <a:gd name="connsiteY3" fmla="*/ 111750 h 2515575"/>
              <a:gd name="connsiteX4" fmla="*/ 4492037 w 6004560"/>
              <a:gd name="connsiteY4" fmla="*/ 122631 h 2515575"/>
              <a:gd name="connsiteX5" fmla="*/ 4700856 w 6004560"/>
              <a:gd name="connsiteY5" fmla="*/ 406681 h 2515575"/>
              <a:gd name="connsiteX6" fmla="*/ 4971254 w 6004560"/>
              <a:gd name="connsiteY6" fmla="*/ 226848 h 2515575"/>
              <a:gd name="connsiteX7" fmla="*/ 5769711 w 6004560"/>
              <a:gd name="connsiteY7" fmla="*/ 472613 h 2515575"/>
              <a:gd name="connsiteX8" fmla="*/ 6004560 w 6004560"/>
              <a:gd name="connsiteY8" fmla="*/ 1486875 h 2515575"/>
              <a:gd name="connsiteX0" fmla="*/ 0 w 6004560"/>
              <a:gd name="connsiteY0" fmla="*/ 2515575 h 2515575"/>
              <a:gd name="connsiteX1" fmla="*/ 1099023 w 6004560"/>
              <a:gd name="connsiteY1" fmla="*/ 2201743 h 2515575"/>
              <a:gd name="connsiteX2" fmla="*/ 1774685 w 6004560"/>
              <a:gd name="connsiteY2" fmla="*/ 1660848 h 2515575"/>
              <a:gd name="connsiteX3" fmla="*/ 3620588 w 6004560"/>
              <a:gd name="connsiteY3" fmla="*/ 111750 h 2515575"/>
              <a:gd name="connsiteX4" fmla="*/ 4492037 w 6004560"/>
              <a:gd name="connsiteY4" fmla="*/ 122631 h 2515575"/>
              <a:gd name="connsiteX5" fmla="*/ 4700856 w 6004560"/>
              <a:gd name="connsiteY5" fmla="*/ 406681 h 2515575"/>
              <a:gd name="connsiteX6" fmla="*/ 4966245 w 6004560"/>
              <a:gd name="connsiteY6" fmla="*/ 180326 h 2515575"/>
              <a:gd name="connsiteX7" fmla="*/ 5769711 w 6004560"/>
              <a:gd name="connsiteY7" fmla="*/ 472613 h 2515575"/>
              <a:gd name="connsiteX8" fmla="*/ 6004560 w 6004560"/>
              <a:gd name="connsiteY8" fmla="*/ 1486875 h 2515575"/>
              <a:gd name="connsiteX0" fmla="*/ 0 w 6004560"/>
              <a:gd name="connsiteY0" fmla="*/ 2515575 h 2515575"/>
              <a:gd name="connsiteX1" fmla="*/ 1099023 w 6004560"/>
              <a:gd name="connsiteY1" fmla="*/ 2201743 h 2515575"/>
              <a:gd name="connsiteX2" fmla="*/ 1774685 w 6004560"/>
              <a:gd name="connsiteY2" fmla="*/ 1660848 h 2515575"/>
              <a:gd name="connsiteX3" fmla="*/ 3620588 w 6004560"/>
              <a:gd name="connsiteY3" fmla="*/ 111750 h 2515575"/>
              <a:gd name="connsiteX4" fmla="*/ 4492037 w 6004560"/>
              <a:gd name="connsiteY4" fmla="*/ 122631 h 2515575"/>
              <a:gd name="connsiteX5" fmla="*/ 4700856 w 6004560"/>
              <a:gd name="connsiteY5" fmla="*/ 406681 h 2515575"/>
              <a:gd name="connsiteX6" fmla="*/ 4981271 w 6004560"/>
              <a:gd name="connsiteY6" fmla="*/ 180326 h 2515575"/>
              <a:gd name="connsiteX7" fmla="*/ 5769711 w 6004560"/>
              <a:gd name="connsiteY7" fmla="*/ 472613 h 2515575"/>
              <a:gd name="connsiteX8" fmla="*/ 6004560 w 6004560"/>
              <a:gd name="connsiteY8" fmla="*/ 1486875 h 2515575"/>
              <a:gd name="connsiteX0" fmla="*/ 0 w 6004560"/>
              <a:gd name="connsiteY0" fmla="*/ 2515575 h 2515575"/>
              <a:gd name="connsiteX1" fmla="*/ 1099023 w 6004560"/>
              <a:gd name="connsiteY1" fmla="*/ 2201743 h 2515575"/>
              <a:gd name="connsiteX2" fmla="*/ 1774685 w 6004560"/>
              <a:gd name="connsiteY2" fmla="*/ 1660848 h 2515575"/>
              <a:gd name="connsiteX3" fmla="*/ 3620588 w 6004560"/>
              <a:gd name="connsiteY3" fmla="*/ 111750 h 2515575"/>
              <a:gd name="connsiteX4" fmla="*/ 4492037 w 6004560"/>
              <a:gd name="connsiteY4" fmla="*/ 122631 h 2515575"/>
              <a:gd name="connsiteX5" fmla="*/ 4700856 w 6004560"/>
              <a:gd name="connsiteY5" fmla="*/ 406681 h 2515575"/>
              <a:gd name="connsiteX6" fmla="*/ 4981271 w 6004560"/>
              <a:gd name="connsiteY6" fmla="*/ 180326 h 2515575"/>
              <a:gd name="connsiteX7" fmla="*/ 5799761 w 6004560"/>
              <a:gd name="connsiteY7" fmla="*/ 358894 h 2515575"/>
              <a:gd name="connsiteX8" fmla="*/ 6004560 w 6004560"/>
              <a:gd name="connsiteY8" fmla="*/ 1486875 h 2515575"/>
              <a:gd name="connsiteX0" fmla="*/ 0 w 6004560"/>
              <a:gd name="connsiteY0" fmla="*/ 2515575 h 2515575"/>
              <a:gd name="connsiteX1" fmla="*/ 1099023 w 6004560"/>
              <a:gd name="connsiteY1" fmla="*/ 2201743 h 2515575"/>
              <a:gd name="connsiteX2" fmla="*/ 1774685 w 6004560"/>
              <a:gd name="connsiteY2" fmla="*/ 1660848 h 2515575"/>
              <a:gd name="connsiteX3" fmla="*/ 3620588 w 6004560"/>
              <a:gd name="connsiteY3" fmla="*/ 111750 h 2515575"/>
              <a:gd name="connsiteX4" fmla="*/ 4492037 w 6004560"/>
              <a:gd name="connsiteY4" fmla="*/ 122631 h 2515575"/>
              <a:gd name="connsiteX5" fmla="*/ 4700856 w 6004560"/>
              <a:gd name="connsiteY5" fmla="*/ 406681 h 2515575"/>
              <a:gd name="connsiteX6" fmla="*/ 4981271 w 6004560"/>
              <a:gd name="connsiteY6" fmla="*/ 180326 h 2515575"/>
              <a:gd name="connsiteX7" fmla="*/ 5799761 w 6004560"/>
              <a:gd name="connsiteY7" fmla="*/ 358894 h 2515575"/>
              <a:gd name="connsiteX8" fmla="*/ 6004560 w 6004560"/>
              <a:gd name="connsiteY8" fmla="*/ 1486875 h 2515575"/>
              <a:gd name="connsiteX0" fmla="*/ 0 w 6004560"/>
              <a:gd name="connsiteY0" fmla="*/ 2403828 h 2403828"/>
              <a:gd name="connsiteX1" fmla="*/ 1099023 w 6004560"/>
              <a:gd name="connsiteY1" fmla="*/ 2089996 h 2403828"/>
              <a:gd name="connsiteX2" fmla="*/ 1774685 w 6004560"/>
              <a:gd name="connsiteY2" fmla="*/ 1549101 h 2403828"/>
              <a:gd name="connsiteX3" fmla="*/ 3620588 w 6004560"/>
              <a:gd name="connsiteY3" fmla="*/ 3 h 2403828"/>
              <a:gd name="connsiteX4" fmla="*/ 4492037 w 6004560"/>
              <a:gd name="connsiteY4" fmla="*/ 10884 h 2403828"/>
              <a:gd name="connsiteX5" fmla="*/ 4700856 w 6004560"/>
              <a:gd name="connsiteY5" fmla="*/ 294934 h 2403828"/>
              <a:gd name="connsiteX6" fmla="*/ 4981271 w 6004560"/>
              <a:gd name="connsiteY6" fmla="*/ 68579 h 2403828"/>
              <a:gd name="connsiteX7" fmla="*/ 5799761 w 6004560"/>
              <a:gd name="connsiteY7" fmla="*/ 247147 h 2403828"/>
              <a:gd name="connsiteX8" fmla="*/ 6004560 w 6004560"/>
              <a:gd name="connsiteY8" fmla="*/ 1375128 h 2403828"/>
              <a:gd name="connsiteX0" fmla="*/ 0 w 6004560"/>
              <a:gd name="connsiteY0" fmla="*/ 2414125 h 2414125"/>
              <a:gd name="connsiteX1" fmla="*/ 1099023 w 6004560"/>
              <a:gd name="connsiteY1" fmla="*/ 2100293 h 2414125"/>
              <a:gd name="connsiteX2" fmla="*/ 1774685 w 6004560"/>
              <a:gd name="connsiteY2" fmla="*/ 1559398 h 2414125"/>
              <a:gd name="connsiteX3" fmla="*/ 3625597 w 6004560"/>
              <a:gd name="connsiteY3" fmla="*/ 20638 h 2414125"/>
              <a:gd name="connsiteX4" fmla="*/ 4492037 w 6004560"/>
              <a:gd name="connsiteY4" fmla="*/ 21181 h 2414125"/>
              <a:gd name="connsiteX5" fmla="*/ 4700856 w 6004560"/>
              <a:gd name="connsiteY5" fmla="*/ 305231 h 2414125"/>
              <a:gd name="connsiteX6" fmla="*/ 4981271 w 6004560"/>
              <a:gd name="connsiteY6" fmla="*/ 78876 h 2414125"/>
              <a:gd name="connsiteX7" fmla="*/ 5799761 w 6004560"/>
              <a:gd name="connsiteY7" fmla="*/ 257444 h 2414125"/>
              <a:gd name="connsiteX8" fmla="*/ 6004560 w 6004560"/>
              <a:gd name="connsiteY8" fmla="*/ 1385425 h 2414125"/>
              <a:gd name="connsiteX0" fmla="*/ 0 w 6004560"/>
              <a:gd name="connsiteY0" fmla="*/ 2421153 h 2421153"/>
              <a:gd name="connsiteX1" fmla="*/ 1099023 w 6004560"/>
              <a:gd name="connsiteY1" fmla="*/ 2107321 h 2421153"/>
              <a:gd name="connsiteX2" fmla="*/ 1774685 w 6004560"/>
              <a:gd name="connsiteY2" fmla="*/ 1566426 h 2421153"/>
              <a:gd name="connsiteX3" fmla="*/ 3625597 w 6004560"/>
              <a:gd name="connsiteY3" fmla="*/ 27666 h 2421153"/>
              <a:gd name="connsiteX4" fmla="*/ 4492037 w 6004560"/>
              <a:gd name="connsiteY4" fmla="*/ 28209 h 2421153"/>
              <a:gd name="connsiteX5" fmla="*/ 4700856 w 6004560"/>
              <a:gd name="connsiteY5" fmla="*/ 312259 h 2421153"/>
              <a:gd name="connsiteX6" fmla="*/ 4981271 w 6004560"/>
              <a:gd name="connsiteY6" fmla="*/ 85904 h 2421153"/>
              <a:gd name="connsiteX7" fmla="*/ 5799761 w 6004560"/>
              <a:gd name="connsiteY7" fmla="*/ 264472 h 2421153"/>
              <a:gd name="connsiteX8" fmla="*/ 6004560 w 6004560"/>
              <a:gd name="connsiteY8" fmla="*/ 1392453 h 2421153"/>
              <a:gd name="connsiteX0" fmla="*/ 0 w 6004560"/>
              <a:gd name="connsiteY0" fmla="*/ 2414126 h 2414126"/>
              <a:gd name="connsiteX1" fmla="*/ 1099023 w 6004560"/>
              <a:gd name="connsiteY1" fmla="*/ 2100294 h 2414126"/>
              <a:gd name="connsiteX2" fmla="*/ 1774685 w 6004560"/>
              <a:gd name="connsiteY2" fmla="*/ 1559399 h 2414126"/>
              <a:gd name="connsiteX3" fmla="*/ 3625597 w 6004560"/>
              <a:gd name="connsiteY3" fmla="*/ 20639 h 2414126"/>
              <a:gd name="connsiteX4" fmla="*/ 4492037 w 6004560"/>
              <a:gd name="connsiteY4" fmla="*/ 21182 h 2414126"/>
              <a:gd name="connsiteX5" fmla="*/ 4700856 w 6004560"/>
              <a:gd name="connsiteY5" fmla="*/ 305232 h 2414126"/>
              <a:gd name="connsiteX6" fmla="*/ 4981271 w 6004560"/>
              <a:gd name="connsiteY6" fmla="*/ 78877 h 2414126"/>
              <a:gd name="connsiteX7" fmla="*/ 5799761 w 6004560"/>
              <a:gd name="connsiteY7" fmla="*/ 257445 h 2414126"/>
              <a:gd name="connsiteX8" fmla="*/ 6004560 w 6004560"/>
              <a:gd name="connsiteY8" fmla="*/ 1385426 h 2414126"/>
              <a:gd name="connsiteX0" fmla="*/ 0 w 6004560"/>
              <a:gd name="connsiteY0" fmla="*/ 2428379 h 2428379"/>
              <a:gd name="connsiteX1" fmla="*/ 1099023 w 6004560"/>
              <a:gd name="connsiteY1" fmla="*/ 2114547 h 2428379"/>
              <a:gd name="connsiteX2" fmla="*/ 1774685 w 6004560"/>
              <a:gd name="connsiteY2" fmla="*/ 1573652 h 2428379"/>
              <a:gd name="connsiteX3" fmla="*/ 3625597 w 6004560"/>
              <a:gd name="connsiteY3" fmla="*/ 34892 h 2428379"/>
              <a:gd name="connsiteX4" fmla="*/ 4492037 w 6004560"/>
              <a:gd name="connsiteY4" fmla="*/ 35435 h 2428379"/>
              <a:gd name="connsiteX5" fmla="*/ 4700856 w 6004560"/>
              <a:gd name="connsiteY5" fmla="*/ 319485 h 2428379"/>
              <a:gd name="connsiteX6" fmla="*/ 4981271 w 6004560"/>
              <a:gd name="connsiteY6" fmla="*/ 93130 h 2428379"/>
              <a:gd name="connsiteX7" fmla="*/ 5799761 w 6004560"/>
              <a:gd name="connsiteY7" fmla="*/ 271698 h 2428379"/>
              <a:gd name="connsiteX8" fmla="*/ 6004560 w 6004560"/>
              <a:gd name="connsiteY8" fmla="*/ 1399679 h 2428379"/>
              <a:gd name="connsiteX0" fmla="*/ 0 w 6004560"/>
              <a:gd name="connsiteY0" fmla="*/ 2418045 h 2418045"/>
              <a:gd name="connsiteX1" fmla="*/ 1099023 w 6004560"/>
              <a:gd name="connsiteY1" fmla="*/ 2104213 h 2418045"/>
              <a:gd name="connsiteX2" fmla="*/ 1774685 w 6004560"/>
              <a:gd name="connsiteY2" fmla="*/ 1563318 h 2418045"/>
              <a:gd name="connsiteX3" fmla="*/ 3625597 w 6004560"/>
              <a:gd name="connsiteY3" fmla="*/ 24558 h 2418045"/>
              <a:gd name="connsiteX4" fmla="*/ 4492037 w 6004560"/>
              <a:gd name="connsiteY4" fmla="*/ 25101 h 2418045"/>
              <a:gd name="connsiteX5" fmla="*/ 4700856 w 6004560"/>
              <a:gd name="connsiteY5" fmla="*/ 309151 h 2418045"/>
              <a:gd name="connsiteX6" fmla="*/ 4981271 w 6004560"/>
              <a:gd name="connsiteY6" fmla="*/ 82796 h 2418045"/>
              <a:gd name="connsiteX7" fmla="*/ 5799761 w 6004560"/>
              <a:gd name="connsiteY7" fmla="*/ 261364 h 2418045"/>
              <a:gd name="connsiteX8" fmla="*/ 6004560 w 6004560"/>
              <a:gd name="connsiteY8" fmla="*/ 1389345 h 2418045"/>
              <a:gd name="connsiteX0" fmla="*/ 0 w 6004560"/>
              <a:gd name="connsiteY0" fmla="*/ 2415333 h 2415333"/>
              <a:gd name="connsiteX1" fmla="*/ 1099023 w 6004560"/>
              <a:gd name="connsiteY1" fmla="*/ 2101501 h 2415333"/>
              <a:gd name="connsiteX2" fmla="*/ 1774685 w 6004560"/>
              <a:gd name="connsiteY2" fmla="*/ 1560606 h 2415333"/>
              <a:gd name="connsiteX3" fmla="*/ 3625597 w 6004560"/>
              <a:gd name="connsiteY3" fmla="*/ 21846 h 2415333"/>
              <a:gd name="connsiteX4" fmla="*/ 4492037 w 6004560"/>
              <a:gd name="connsiteY4" fmla="*/ 22389 h 2415333"/>
              <a:gd name="connsiteX5" fmla="*/ 4700856 w 6004560"/>
              <a:gd name="connsiteY5" fmla="*/ 306439 h 2415333"/>
              <a:gd name="connsiteX6" fmla="*/ 4981271 w 6004560"/>
              <a:gd name="connsiteY6" fmla="*/ 80084 h 2415333"/>
              <a:gd name="connsiteX7" fmla="*/ 5799761 w 6004560"/>
              <a:gd name="connsiteY7" fmla="*/ 258652 h 2415333"/>
              <a:gd name="connsiteX8" fmla="*/ 6004560 w 6004560"/>
              <a:gd name="connsiteY8" fmla="*/ 1386633 h 2415333"/>
              <a:gd name="connsiteX0" fmla="*/ 0 w 6004560"/>
              <a:gd name="connsiteY0" fmla="*/ 2411991 h 2411991"/>
              <a:gd name="connsiteX1" fmla="*/ 1099023 w 6004560"/>
              <a:gd name="connsiteY1" fmla="*/ 2098159 h 2411991"/>
              <a:gd name="connsiteX2" fmla="*/ 1774685 w 6004560"/>
              <a:gd name="connsiteY2" fmla="*/ 1557264 h 2411991"/>
              <a:gd name="connsiteX3" fmla="*/ 3625597 w 6004560"/>
              <a:gd name="connsiteY3" fmla="*/ 18504 h 2411991"/>
              <a:gd name="connsiteX4" fmla="*/ 4492037 w 6004560"/>
              <a:gd name="connsiteY4" fmla="*/ 19047 h 2411991"/>
              <a:gd name="connsiteX5" fmla="*/ 4700856 w 6004560"/>
              <a:gd name="connsiteY5" fmla="*/ 303097 h 2411991"/>
              <a:gd name="connsiteX6" fmla="*/ 4981271 w 6004560"/>
              <a:gd name="connsiteY6" fmla="*/ 76742 h 2411991"/>
              <a:gd name="connsiteX7" fmla="*/ 5799761 w 6004560"/>
              <a:gd name="connsiteY7" fmla="*/ 255310 h 2411991"/>
              <a:gd name="connsiteX8" fmla="*/ 6004560 w 6004560"/>
              <a:gd name="connsiteY8" fmla="*/ 1383291 h 2411991"/>
              <a:gd name="connsiteX0" fmla="*/ 0 w 6004560"/>
              <a:gd name="connsiteY0" fmla="*/ 2413565 h 2413565"/>
              <a:gd name="connsiteX1" fmla="*/ 1099023 w 6004560"/>
              <a:gd name="connsiteY1" fmla="*/ 2099733 h 2413565"/>
              <a:gd name="connsiteX2" fmla="*/ 1774685 w 6004560"/>
              <a:gd name="connsiteY2" fmla="*/ 1558838 h 2413565"/>
              <a:gd name="connsiteX3" fmla="*/ 3795882 w 6004560"/>
              <a:gd name="connsiteY3" fmla="*/ 14909 h 2413565"/>
              <a:gd name="connsiteX4" fmla="*/ 4492037 w 6004560"/>
              <a:gd name="connsiteY4" fmla="*/ 20621 h 2413565"/>
              <a:gd name="connsiteX5" fmla="*/ 4700856 w 6004560"/>
              <a:gd name="connsiteY5" fmla="*/ 304671 h 2413565"/>
              <a:gd name="connsiteX6" fmla="*/ 4981271 w 6004560"/>
              <a:gd name="connsiteY6" fmla="*/ 78316 h 2413565"/>
              <a:gd name="connsiteX7" fmla="*/ 5799761 w 6004560"/>
              <a:gd name="connsiteY7" fmla="*/ 256884 h 2413565"/>
              <a:gd name="connsiteX8" fmla="*/ 6004560 w 6004560"/>
              <a:gd name="connsiteY8" fmla="*/ 1384865 h 2413565"/>
              <a:gd name="connsiteX0" fmla="*/ 0 w 6004560"/>
              <a:gd name="connsiteY0" fmla="*/ 2417294 h 2417294"/>
              <a:gd name="connsiteX1" fmla="*/ 1099023 w 6004560"/>
              <a:gd name="connsiteY1" fmla="*/ 2103462 h 2417294"/>
              <a:gd name="connsiteX2" fmla="*/ 1774685 w 6004560"/>
              <a:gd name="connsiteY2" fmla="*/ 1562567 h 2417294"/>
              <a:gd name="connsiteX3" fmla="*/ 3795882 w 6004560"/>
              <a:gd name="connsiteY3" fmla="*/ 18638 h 2417294"/>
              <a:gd name="connsiteX4" fmla="*/ 4492037 w 6004560"/>
              <a:gd name="connsiteY4" fmla="*/ 24350 h 2417294"/>
              <a:gd name="connsiteX5" fmla="*/ 4700856 w 6004560"/>
              <a:gd name="connsiteY5" fmla="*/ 308400 h 2417294"/>
              <a:gd name="connsiteX6" fmla="*/ 4981271 w 6004560"/>
              <a:gd name="connsiteY6" fmla="*/ 82045 h 2417294"/>
              <a:gd name="connsiteX7" fmla="*/ 5799761 w 6004560"/>
              <a:gd name="connsiteY7" fmla="*/ 260613 h 2417294"/>
              <a:gd name="connsiteX8" fmla="*/ 6004560 w 6004560"/>
              <a:gd name="connsiteY8" fmla="*/ 1388594 h 2417294"/>
              <a:gd name="connsiteX0" fmla="*/ 0 w 6004560"/>
              <a:gd name="connsiteY0" fmla="*/ 2398656 h 2398656"/>
              <a:gd name="connsiteX1" fmla="*/ 1099023 w 6004560"/>
              <a:gd name="connsiteY1" fmla="*/ 2084824 h 2398656"/>
              <a:gd name="connsiteX2" fmla="*/ 1774685 w 6004560"/>
              <a:gd name="connsiteY2" fmla="*/ 1543929 h 2398656"/>
              <a:gd name="connsiteX3" fmla="*/ 3795882 w 6004560"/>
              <a:gd name="connsiteY3" fmla="*/ 0 h 2398656"/>
              <a:gd name="connsiteX4" fmla="*/ 4492037 w 6004560"/>
              <a:gd name="connsiteY4" fmla="*/ 5712 h 2398656"/>
              <a:gd name="connsiteX5" fmla="*/ 4700856 w 6004560"/>
              <a:gd name="connsiteY5" fmla="*/ 289762 h 2398656"/>
              <a:gd name="connsiteX6" fmla="*/ 4981271 w 6004560"/>
              <a:gd name="connsiteY6" fmla="*/ 63407 h 2398656"/>
              <a:gd name="connsiteX7" fmla="*/ 5799761 w 6004560"/>
              <a:gd name="connsiteY7" fmla="*/ 241975 h 2398656"/>
              <a:gd name="connsiteX8" fmla="*/ 6004560 w 6004560"/>
              <a:gd name="connsiteY8" fmla="*/ 1369956 h 2398656"/>
              <a:gd name="connsiteX0" fmla="*/ 0 w 6004560"/>
              <a:gd name="connsiteY0" fmla="*/ 2410948 h 2410948"/>
              <a:gd name="connsiteX1" fmla="*/ 1099023 w 6004560"/>
              <a:gd name="connsiteY1" fmla="*/ 2097116 h 2410948"/>
              <a:gd name="connsiteX2" fmla="*/ 1774685 w 6004560"/>
              <a:gd name="connsiteY2" fmla="*/ 1556221 h 2410948"/>
              <a:gd name="connsiteX3" fmla="*/ 3795882 w 6004560"/>
              <a:gd name="connsiteY3" fmla="*/ 12292 h 2410948"/>
              <a:gd name="connsiteX4" fmla="*/ 4492037 w 6004560"/>
              <a:gd name="connsiteY4" fmla="*/ 18004 h 2410948"/>
              <a:gd name="connsiteX5" fmla="*/ 4700856 w 6004560"/>
              <a:gd name="connsiteY5" fmla="*/ 302054 h 2410948"/>
              <a:gd name="connsiteX6" fmla="*/ 4981271 w 6004560"/>
              <a:gd name="connsiteY6" fmla="*/ 75699 h 2410948"/>
              <a:gd name="connsiteX7" fmla="*/ 5799761 w 6004560"/>
              <a:gd name="connsiteY7" fmla="*/ 254267 h 2410948"/>
              <a:gd name="connsiteX8" fmla="*/ 6004560 w 6004560"/>
              <a:gd name="connsiteY8" fmla="*/ 1382248 h 2410948"/>
              <a:gd name="connsiteX0" fmla="*/ 0 w 6004560"/>
              <a:gd name="connsiteY0" fmla="*/ 2398656 h 2398656"/>
              <a:gd name="connsiteX1" fmla="*/ 1099023 w 6004560"/>
              <a:gd name="connsiteY1" fmla="*/ 2084824 h 2398656"/>
              <a:gd name="connsiteX2" fmla="*/ 1774685 w 6004560"/>
              <a:gd name="connsiteY2" fmla="*/ 1543929 h 2398656"/>
              <a:gd name="connsiteX3" fmla="*/ 3795882 w 6004560"/>
              <a:gd name="connsiteY3" fmla="*/ 0 h 2398656"/>
              <a:gd name="connsiteX4" fmla="*/ 4492037 w 6004560"/>
              <a:gd name="connsiteY4" fmla="*/ 5712 h 2398656"/>
              <a:gd name="connsiteX5" fmla="*/ 4700856 w 6004560"/>
              <a:gd name="connsiteY5" fmla="*/ 289762 h 2398656"/>
              <a:gd name="connsiteX6" fmla="*/ 4981271 w 6004560"/>
              <a:gd name="connsiteY6" fmla="*/ 63407 h 2398656"/>
              <a:gd name="connsiteX7" fmla="*/ 5799761 w 6004560"/>
              <a:gd name="connsiteY7" fmla="*/ 241975 h 2398656"/>
              <a:gd name="connsiteX8" fmla="*/ 6004560 w 6004560"/>
              <a:gd name="connsiteY8" fmla="*/ 1369956 h 2398656"/>
              <a:gd name="connsiteX0" fmla="*/ 0 w 6004560"/>
              <a:gd name="connsiteY0" fmla="*/ 2511550 h 2511550"/>
              <a:gd name="connsiteX1" fmla="*/ 1099023 w 6004560"/>
              <a:gd name="connsiteY1" fmla="*/ 2197718 h 2511550"/>
              <a:gd name="connsiteX2" fmla="*/ 1774685 w 6004560"/>
              <a:gd name="connsiteY2" fmla="*/ 1656823 h 2511550"/>
              <a:gd name="connsiteX3" fmla="*/ 3795882 w 6004560"/>
              <a:gd name="connsiteY3" fmla="*/ 112894 h 2511550"/>
              <a:gd name="connsiteX4" fmla="*/ 4492037 w 6004560"/>
              <a:gd name="connsiteY4" fmla="*/ 118606 h 2511550"/>
              <a:gd name="connsiteX5" fmla="*/ 4700856 w 6004560"/>
              <a:gd name="connsiteY5" fmla="*/ 402656 h 2511550"/>
              <a:gd name="connsiteX6" fmla="*/ 4981271 w 6004560"/>
              <a:gd name="connsiteY6" fmla="*/ 176301 h 2511550"/>
              <a:gd name="connsiteX7" fmla="*/ 5799761 w 6004560"/>
              <a:gd name="connsiteY7" fmla="*/ 354869 h 2511550"/>
              <a:gd name="connsiteX8" fmla="*/ 6004560 w 6004560"/>
              <a:gd name="connsiteY8" fmla="*/ 1482850 h 2511550"/>
              <a:gd name="connsiteX0" fmla="*/ 0 w 6004560"/>
              <a:gd name="connsiteY0" fmla="*/ 2511550 h 2511550"/>
              <a:gd name="connsiteX1" fmla="*/ 1099023 w 6004560"/>
              <a:gd name="connsiteY1" fmla="*/ 2197718 h 2511550"/>
              <a:gd name="connsiteX2" fmla="*/ 1774685 w 6004560"/>
              <a:gd name="connsiteY2" fmla="*/ 1656823 h 2511550"/>
              <a:gd name="connsiteX3" fmla="*/ 3795882 w 6004560"/>
              <a:gd name="connsiteY3" fmla="*/ 112894 h 2511550"/>
              <a:gd name="connsiteX4" fmla="*/ 4492037 w 6004560"/>
              <a:gd name="connsiteY4" fmla="*/ 118606 h 2511550"/>
              <a:gd name="connsiteX5" fmla="*/ 4700856 w 6004560"/>
              <a:gd name="connsiteY5" fmla="*/ 402656 h 2511550"/>
              <a:gd name="connsiteX6" fmla="*/ 4981271 w 6004560"/>
              <a:gd name="connsiteY6" fmla="*/ 176301 h 2511550"/>
              <a:gd name="connsiteX7" fmla="*/ 5799761 w 6004560"/>
              <a:gd name="connsiteY7" fmla="*/ 354869 h 2511550"/>
              <a:gd name="connsiteX8" fmla="*/ 6004560 w 6004560"/>
              <a:gd name="connsiteY8" fmla="*/ 1482850 h 2511550"/>
              <a:gd name="connsiteX0" fmla="*/ 0 w 6004560"/>
              <a:gd name="connsiteY0" fmla="*/ 2511550 h 2511550"/>
              <a:gd name="connsiteX1" fmla="*/ 1099023 w 6004560"/>
              <a:gd name="connsiteY1" fmla="*/ 2197718 h 2511550"/>
              <a:gd name="connsiteX2" fmla="*/ 1774685 w 6004560"/>
              <a:gd name="connsiteY2" fmla="*/ 1656823 h 2511550"/>
              <a:gd name="connsiteX3" fmla="*/ 3795882 w 6004560"/>
              <a:gd name="connsiteY3" fmla="*/ 112894 h 2511550"/>
              <a:gd name="connsiteX4" fmla="*/ 4492037 w 6004560"/>
              <a:gd name="connsiteY4" fmla="*/ 118606 h 2511550"/>
              <a:gd name="connsiteX5" fmla="*/ 4700856 w 6004560"/>
              <a:gd name="connsiteY5" fmla="*/ 402656 h 2511550"/>
              <a:gd name="connsiteX6" fmla="*/ 4981271 w 6004560"/>
              <a:gd name="connsiteY6" fmla="*/ 176301 h 2511550"/>
              <a:gd name="connsiteX7" fmla="*/ 5799761 w 6004560"/>
              <a:gd name="connsiteY7" fmla="*/ 354869 h 2511550"/>
              <a:gd name="connsiteX8" fmla="*/ 6004560 w 6004560"/>
              <a:gd name="connsiteY8" fmla="*/ 1482850 h 2511550"/>
              <a:gd name="connsiteX0" fmla="*/ 0 w 6004560"/>
              <a:gd name="connsiteY0" fmla="*/ 2398656 h 2398656"/>
              <a:gd name="connsiteX1" fmla="*/ 1099023 w 6004560"/>
              <a:gd name="connsiteY1" fmla="*/ 2084824 h 2398656"/>
              <a:gd name="connsiteX2" fmla="*/ 1774685 w 6004560"/>
              <a:gd name="connsiteY2" fmla="*/ 1543929 h 2398656"/>
              <a:gd name="connsiteX3" fmla="*/ 3795882 w 6004560"/>
              <a:gd name="connsiteY3" fmla="*/ 0 h 2398656"/>
              <a:gd name="connsiteX4" fmla="*/ 4492037 w 6004560"/>
              <a:gd name="connsiteY4" fmla="*/ 5712 h 2398656"/>
              <a:gd name="connsiteX5" fmla="*/ 4700856 w 6004560"/>
              <a:gd name="connsiteY5" fmla="*/ 289762 h 2398656"/>
              <a:gd name="connsiteX6" fmla="*/ 4981271 w 6004560"/>
              <a:gd name="connsiteY6" fmla="*/ 63407 h 2398656"/>
              <a:gd name="connsiteX7" fmla="*/ 5799761 w 6004560"/>
              <a:gd name="connsiteY7" fmla="*/ 241975 h 2398656"/>
              <a:gd name="connsiteX8" fmla="*/ 6004560 w 6004560"/>
              <a:gd name="connsiteY8" fmla="*/ 1369956 h 2398656"/>
              <a:gd name="connsiteX0" fmla="*/ 0 w 6004560"/>
              <a:gd name="connsiteY0" fmla="*/ 2399736 h 2399736"/>
              <a:gd name="connsiteX1" fmla="*/ 1099023 w 6004560"/>
              <a:gd name="connsiteY1" fmla="*/ 2085904 h 2399736"/>
              <a:gd name="connsiteX2" fmla="*/ 1774685 w 6004560"/>
              <a:gd name="connsiteY2" fmla="*/ 1545009 h 2399736"/>
              <a:gd name="connsiteX3" fmla="*/ 3795882 w 6004560"/>
              <a:gd name="connsiteY3" fmla="*/ 1080 h 2399736"/>
              <a:gd name="connsiteX4" fmla="*/ 4492037 w 6004560"/>
              <a:gd name="connsiteY4" fmla="*/ 6792 h 2399736"/>
              <a:gd name="connsiteX5" fmla="*/ 4700856 w 6004560"/>
              <a:gd name="connsiteY5" fmla="*/ 290842 h 2399736"/>
              <a:gd name="connsiteX6" fmla="*/ 4981271 w 6004560"/>
              <a:gd name="connsiteY6" fmla="*/ 64487 h 2399736"/>
              <a:gd name="connsiteX7" fmla="*/ 5799761 w 6004560"/>
              <a:gd name="connsiteY7" fmla="*/ 243055 h 2399736"/>
              <a:gd name="connsiteX8" fmla="*/ 6004560 w 6004560"/>
              <a:gd name="connsiteY8" fmla="*/ 1371036 h 2399736"/>
              <a:gd name="connsiteX0" fmla="*/ 0 w 6004560"/>
              <a:gd name="connsiteY0" fmla="*/ 2399736 h 2399736"/>
              <a:gd name="connsiteX1" fmla="*/ 1099023 w 6004560"/>
              <a:gd name="connsiteY1" fmla="*/ 2085904 h 2399736"/>
              <a:gd name="connsiteX2" fmla="*/ 1774685 w 6004560"/>
              <a:gd name="connsiteY2" fmla="*/ 1545009 h 2399736"/>
              <a:gd name="connsiteX3" fmla="*/ 3795882 w 6004560"/>
              <a:gd name="connsiteY3" fmla="*/ 1080 h 2399736"/>
              <a:gd name="connsiteX4" fmla="*/ 4492037 w 6004560"/>
              <a:gd name="connsiteY4" fmla="*/ 6792 h 2399736"/>
              <a:gd name="connsiteX5" fmla="*/ 4700856 w 6004560"/>
              <a:gd name="connsiteY5" fmla="*/ 290842 h 2399736"/>
              <a:gd name="connsiteX6" fmla="*/ 4981271 w 6004560"/>
              <a:gd name="connsiteY6" fmla="*/ 64487 h 2399736"/>
              <a:gd name="connsiteX7" fmla="*/ 5799761 w 6004560"/>
              <a:gd name="connsiteY7" fmla="*/ 243055 h 2399736"/>
              <a:gd name="connsiteX8" fmla="*/ 6004560 w 6004560"/>
              <a:gd name="connsiteY8" fmla="*/ 1371036 h 2399736"/>
              <a:gd name="connsiteX0" fmla="*/ 0 w 6004560"/>
              <a:gd name="connsiteY0" fmla="*/ 2433532 h 2433532"/>
              <a:gd name="connsiteX1" fmla="*/ 1099023 w 6004560"/>
              <a:gd name="connsiteY1" fmla="*/ 2119700 h 2433532"/>
              <a:gd name="connsiteX2" fmla="*/ 1774685 w 6004560"/>
              <a:gd name="connsiteY2" fmla="*/ 1578805 h 2433532"/>
              <a:gd name="connsiteX3" fmla="*/ 3795882 w 6004560"/>
              <a:gd name="connsiteY3" fmla="*/ 34876 h 2433532"/>
              <a:gd name="connsiteX4" fmla="*/ 4492037 w 6004560"/>
              <a:gd name="connsiteY4" fmla="*/ 40588 h 2433532"/>
              <a:gd name="connsiteX5" fmla="*/ 4700856 w 6004560"/>
              <a:gd name="connsiteY5" fmla="*/ 324638 h 2433532"/>
              <a:gd name="connsiteX6" fmla="*/ 4981271 w 6004560"/>
              <a:gd name="connsiteY6" fmla="*/ 98283 h 2433532"/>
              <a:gd name="connsiteX7" fmla="*/ 5799761 w 6004560"/>
              <a:gd name="connsiteY7" fmla="*/ 276851 h 2433532"/>
              <a:gd name="connsiteX8" fmla="*/ 6004560 w 6004560"/>
              <a:gd name="connsiteY8" fmla="*/ 1404832 h 2433532"/>
              <a:gd name="connsiteX0" fmla="*/ 0 w 6004560"/>
              <a:gd name="connsiteY0" fmla="*/ 2398352 h 2398352"/>
              <a:gd name="connsiteX1" fmla="*/ 1099023 w 6004560"/>
              <a:gd name="connsiteY1" fmla="*/ 2084520 h 2398352"/>
              <a:gd name="connsiteX2" fmla="*/ 1774685 w 6004560"/>
              <a:gd name="connsiteY2" fmla="*/ 1543625 h 2398352"/>
              <a:gd name="connsiteX3" fmla="*/ 3710740 w 6004560"/>
              <a:gd name="connsiteY3" fmla="*/ 72062 h 2398352"/>
              <a:gd name="connsiteX4" fmla="*/ 4492037 w 6004560"/>
              <a:gd name="connsiteY4" fmla="*/ 5408 h 2398352"/>
              <a:gd name="connsiteX5" fmla="*/ 4700856 w 6004560"/>
              <a:gd name="connsiteY5" fmla="*/ 289458 h 2398352"/>
              <a:gd name="connsiteX6" fmla="*/ 4981271 w 6004560"/>
              <a:gd name="connsiteY6" fmla="*/ 63103 h 2398352"/>
              <a:gd name="connsiteX7" fmla="*/ 5799761 w 6004560"/>
              <a:gd name="connsiteY7" fmla="*/ 241671 h 2398352"/>
              <a:gd name="connsiteX8" fmla="*/ 6004560 w 6004560"/>
              <a:gd name="connsiteY8" fmla="*/ 1369652 h 2398352"/>
              <a:gd name="connsiteX0" fmla="*/ 0 w 6004560"/>
              <a:gd name="connsiteY0" fmla="*/ 2398352 h 2398352"/>
              <a:gd name="connsiteX1" fmla="*/ 1099023 w 6004560"/>
              <a:gd name="connsiteY1" fmla="*/ 2084520 h 2398352"/>
              <a:gd name="connsiteX2" fmla="*/ 1774685 w 6004560"/>
              <a:gd name="connsiteY2" fmla="*/ 1543625 h 2398352"/>
              <a:gd name="connsiteX3" fmla="*/ 3710740 w 6004560"/>
              <a:gd name="connsiteY3" fmla="*/ 72062 h 2398352"/>
              <a:gd name="connsiteX4" fmla="*/ 4492037 w 6004560"/>
              <a:gd name="connsiteY4" fmla="*/ 5408 h 2398352"/>
              <a:gd name="connsiteX5" fmla="*/ 4700856 w 6004560"/>
              <a:gd name="connsiteY5" fmla="*/ 289458 h 2398352"/>
              <a:gd name="connsiteX6" fmla="*/ 4981271 w 6004560"/>
              <a:gd name="connsiteY6" fmla="*/ 63103 h 2398352"/>
              <a:gd name="connsiteX7" fmla="*/ 5799761 w 6004560"/>
              <a:gd name="connsiteY7" fmla="*/ 241671 h 2398352"/>
              <a:gd name="connsiteX8" fmla="*/ 6004560 w 6004560"/>
              <a:gd name="connsiteY8" fmla="*/ 1369652 h 2398352"/>
              <a:gd name="connsiteX0" fmla="*/ 0 w 6004560"/>
              <a:gd name="connsiteY0" fmla="*/ 2397614 h 2397614"/>
              <a:gd name="connsiteX1" fmla="*/ 1099023 w 6004560"/>
              <a:gd name="connsiteY1" fmla="*/ 2083782 h 2397614"/>
              <a:gd name="connsiteX2" fmla="*/ 1774685 w 6004560"/>
              <a:gd name="connsiteY2" fmla="*/ 1542887 h 2397614"/>
              <a:gd name="connsiteX3" fmla="*/ 3710740 w 6004560"/>
              <a:gd name="connsiteY3" fmla="*/ 71324 h 2397614"/>
              <a:gd name="connsiteX4" fmla="*/ 4492037 w 6004560"/>
              <a:gd name="connsiteY4" fmla="*/ 4670 h 2397614"/>
              <a:gd name="connsiteX5" fmla="*/ 4700856 w 6004560"/>
              <a:gd name="connsiteY5" fmla="*/ 288720 h 2397614"/>
              <a:gd name="connsiteX6" fmla="*/ 4981271 w 6004560"/>
              <a:gd name="connsiteY6" fmla="*/ 62365 h 2397614"/>
              <a:gd name="connsiteX7" fmla="*/ 5799761 w 6004560"/>
              <a:gd name="connsiteY7" fmla="*/ 240933 h 2397614"/>
              <a:gd name="connsiteX8" fmla="*/ 6004560 w 6004560"/>
              <a:gd name="connsiteY8" fmla="*/ 1368914 h 2397614"/>
              <a:gd name="connsiteX0" fmla="*/ 0 w 6004560"/>
              <a:gd name="connsiteY0" fmla="*/ 2395733 h 2395733"/>
              <a:gd name="connsiteX1" fmla="*/ 1099023 w 6004560"/>
              <a:gd name="connsiteY1" fmla="*/ 2081901 h 2395733"/>
              <a:gd name="connsiteX2" fmla="*/ 1774685 w 6004560"/>
              <a:gd name="connsiteY2" fmla="*/ 1541006 h 2395733"/>
              <a:gd name="connsiteX3" fmla="*/ 3710740 w 6004560"/>
              <a:gd name="connsiteY3" fmla="*/ 69443 h 2395733"/>
              <a:gd name="connsiteX4" fmla="*/ 4492037 w 6004560"/>
              <a:gd name="connsiteY4" fmla="*/ 2789 h 2395733"/>
              <a:gd name="connsiteX5" fmla="*/ 4700856 w 6004560"/>
              <a:gd name="connsiteY5" fmla="*/ 286839 h 2395733"/>
              <a:gd name="connsiteX6" fmla="*/ 4981271 w 6004560"/>
              <a:gd name="connsiteY6" fmla="*/ 60484 h 2395733"/>
              <a:gd name="connsiteX7" fmla="*/ 5799761 w 6004560"/>
              <a:gd name="connsiteY7" fmla="*/ 239052 h 2395733"/>
              <a:gd name="connsiteX8" fmla="*/ 6004560 w 6004560"/>
              <a:gd name="connsiteY8" fmla="*/ 1367033 h 2395733"/>
              <a:gd name="connsiteX0" fmla="*/ 0 w 6004560"/>
              <a:gd name="connsiteY0" fmla="*/ 2396491 h 2396491"/>
              <a:gd name="connsiteX1" fmla="*/ 1099023 w 6004560"/>
              <a:gd name="connsiteY1" fmla="*/ 2082659 h 2396491"/>
              <a:gd name="connsiteX2" fmla="*/ 1774685 w 6004560"/>
              <a:gd name="connsiteY2" fmla="*/ 1541764 h 2396491"/>
              <a:gd name="connsiteX3" fmla="*/ 3710740 w 6004560"/>
              <a:gd name="connsiteY3" fmla="*/ 70201 h 2396491"/>
              <a:gd name="connsiteX4" fmla="*/ 4492037 w 6004560"/>
              <a:gd name="connsiteY4" fmla="*/ 3547 h 2396491"/>
              <a:gd name="connsiteX5" fmla="*/ 4700856 w 6004560"/>
              <a:gd name="connsiteY5" fmla="*/ 287597 h 2396491"/>
              <a:gd name="connsiteX6" fmla="*/ 4981271 w 6004560"/>
              <a:gd name="connsiteY6" fmla="*/ 61242 h 2396491"/>
              <a:gd name="connsiteX7" fmla="*/ 5799761 w 6004560"/>
              <a:gd name="connsiteY7" fmla="*/ 239810 h 2396491"/>
              <a:gd name="connsiteX8" fmla="*/ 6004560 w 6004560"/>
              <a:gd name="connsiteY8" fmla="*/ 1367791 h 2396491"/>
              <a:gd name="connsiteX0" fmla="*/ 0 w 6004560"/>
              <a:gd name="connsiteY0" fmla="*/ 2393660 h 2393660"/>
              <a:gd name="connsiteX1" fmla="*/ 1099023 w 6004560"/>
              <a:gd name="connsiteY1" fmla="*/ 2079828 h 2393660"/>
              <a:gd name="connsiteX2" fmla="*/ 1774685 w 6004560"/>
              <a:gd name="connsiteY2" fmla="*/ 1538933 h 2393660"/>
              <a:gd name="connsiteX3" fmla="*/ 3540455 w 6004560"/>
              <a:gd name="connsiteY3" fmla="*/ 196594 h 2393660"/>
              <a:gd name="connsiteX4" fmla="*/ 4492037 w 6004560"/>
              <a:gd name="connsiteY4" fmla="*/ 716 h 2393660"/>
              <a:gd name="connsiteX5" fmla="*/ 4700856 w 6004560"/>
              <a:gd name="connsiteY5" fmla="*/ 284766 h 2393660"/>
              <a:gd name="connsiteX6" fmla="*/ 4981271 w 6004560"/>
              <a:gd name="connsiteY6" fmla="*/ 58411 h 2393660"/>
              <a:gd name="connsiteX7" fmla="*/ 5799761 w 6004560"/>
              <a:gd name="connsiteY7" fmla="*/ 236979 h 2393660"/>
              <a:gd name="connsiteX8" fmla="*/ 6004560 w 6004560"/>
              <a:gd name="connsiteY8" fmla="*/ 1364960 h 2393660"/>
              <a:gd name="connsiteX0" fmla="*/ 0 w 6004560"/>
              <a:gd name="connsiteY0" fmla="*/ 2393660 h 2393660"/>
              <a:gd name="connsiteX1" fmla="*/ 1099023 w 6004560"/>
              <a:gd name="connsiteY1" fmla="*/ 2079828 h 2393660"/>
              <a:gd name="connsiteX2" fmla="*/ 1774685 w 6004560"/>
              <a:gd name="connsiteY2" fmla="*/ 1538933 h 2393660"/>
              <a:gd name="connsiteX3" fmla="*/ 3540455 w 6004560"/>
              <a:gd name="connsiteY3" fmla="*/ 196594 h 2393660"/>
              <a:gd name="connsiteX4" fmla="*/ 4492037 w 6004560"/>
              <a:gd name="connsiteY4" fmla="*/ 716 h 2393660"/>
              <a:gd name="connsiteX5" fmla="*/ 4700856 w 6004560"/>
              <a:gd name="connsiteY5" fmla="*/ 284766 h 2393660"/>
              <a:gd name="connsiteX6" fmla="*/ 4981271 w 6004560"/>
              <a:gd name="connsiteY6" fmla="*/ 58411 h 2393660"/>
              <a:gd name="connsiteX7" fmla="*/ 5799761 w 6004560"/>
              <a:gd name="connsiteY7" fmla="*/ 236979 h 2393660"/>
              <a:gd name="connsiteX8" fmla="*/ 6004560 w 6004560"/>
              <a:gd name="connsiteY8" fmla="*/ 1364960 h 2393660"/>
              <a:gd name="connsiteX0" fmla="*/ 0 w 6004560"/>
              <a:gd name="connsiteY0" fmla="*/ 2393957 h 2393957"/>
              <a:gd name="connsiteX1" fmla="*/ 1099023 w 6004560"/>
              <a:gd name="connsiteY1" fmla="*/ 2080125 h 2393957"/>
              <a:gd name="connsiteX2" fmla="*/ 1774685 w 6004560"/>
              <a:gd name="connsiteY2" fmla="*/ 1539230 h 2393957"/>
              <a:gd name="connsiteX3" fmla="*/ 3435279 w 6004560"/>
              <a:gd name="connsiteY3" fmla="*/ 150369 h 2393957"/>
              <a:gd name="connsiteX4" fmla="*/ 4492037 w 6004560"/>
              <a:gd name="connsiteY4" fmla="*/ 1013 h 2393957"/>
              <a:gd name="connsiteX5" fmla="*/ 4700856 w 6004560"/>
              <a:gd name="connsiteY5" fmla="*/ 285063 h 2393957"/>
              <a:gd name="connsiteX6" fmla="*/ 4981271 w 6004560"/>
              <a:gd name="connsiteY6" fmla="*/ 58708 h 2393957"/>
              <a:gd name="connsiteX7" fmla="*/ 5799761 w 6004560"/>
              <a:gd name="connsiteY7" fmla="*/ 237276 h 2393957"/>
              <a:gd name="connsiteX8" fmla="*/ 6004560 w 6004560"/>
              <a:gd name="connsiteY8" fmla="*/ 1365257 h 2393957"/>
              <a:gd name="connsiteX0" fmla="*/ 0 w 6004560"/>
              <a:gd name="connsiteY0" fmla="*/ 2393069 h 2393069"/>
              <a:gd name="connsiteX1" fmla="*/ 1099023 w 6004560"/>
              <a:gd name="connsiteY1" fmla="*/ 2079237 h 2393069"/>
              <a:gd name="connsiteX2" fmla="*/ 1774685 w 6004560"/>
              <a:gd name="connsiteY2" fmla="*/ 1538342 h 2393069"/>
              <a:gd name="connsiteX3" fmla="*/ 2483685 w 6004560"/>
              <a:gd name="connsiteY3" fmla="*/ 940340 h 2393069"/>
              <a:gd name="connsiteX4" fmla="*/ 4492037 w 6004560"/>
              <a:gd name="connsiteY4" fmla="*/ 125 h 2393069"/>
              <a:gd name="connsiteX5" fmla="*/ 4700856 w 6004560"/>
              <a:gd name="connsiteY5" fmla="*/ 284175 h 2393069"/>
              <a:gd name="connsiteX6" fmla="*/ 4981271 w 6004560"/>
              <a:gd name="connsiteY6" fmla="*/ 57820 h 2393069"/>
              <a:gd name="connsiteX7" fmla="*/ 5799761 w 6004560"/>
              <a:gd name="connsiteY7" fmla="*/ 236388 h 2393069"/>
              <a:gd name="connsiteX8" fmla="*/ 6004560 w 6004560"/>
              <a:gd name="connsiteY8" fmla="*/ 1364369 h 2393069"/>
              <a:gd name="connsiteX0" fmla="*/ 0 w 6004560"/>
              <a:gd name="connsiteY0" fmla="*/ 2393360 h 2393360"/>
              <a:gd name="connsiteX1" fmla="*/ 1099023 w 6004560"/>
              <a:gd name="connsiteY1" fmla="*/ 2079528 h 2393360"/>
              <a:gd name="connsiteX2" fmla="*/ 1774685 w 6004560"/>
              <a:gd name="connsiteY2" fmla="*/ 1538633 h 2393360"/>
              <a:gd name="connsiteX3" fmla="*/ 2483685 w 6004560"/>
              <a:gd name="connsiteY3" fmla="*/ 940631 h 2393360"/>
              <a:gd name="connsiteX4" fmla="*/ 4492037 w 6004560"/>
              <a:gd name="connsiteY4" fmla="*/ 416 h 2393360"/>
              <a:gd name="connsiteX5" fmla="*/ 4700856 w 6004560"/>
              <a:gd name="connsiteY5" fmla="*/ 284466 h 2393360"/>
              <a:gd name="connsiteX6" fmla="*/ 4981271 w 6004560"/>
              <a:gd name="connsiteY6" fmla="*/ 58111 h 2393360"/>
              <a:gd name="connsiteX7" fmla="*/ 5799761 w 6004560"/>
              <a:gd name="connsiteY7" fmla="*/ 236679 h 2393360"/>
              <a:gd name="connsiteX8" fmla="*/ 6004560 w 6004560"/>
              <a:gd name="connsiteY8" fmla="*/ 1364660 h 2393360"/>
              <a:gd name="connsiteX0" fmla="*/ 0 w 6004560"/>
              <a:gd name="connsiteY0" fmla="*/ 2392944 h 2392944"/>
              <a:gd name="connsiteX1" fmla="*/ 1099023 w 6004560"/>
              <a:gd name="connsiteY1" fmla="*/ 2079112 h 2392944"/>
              <a:gd name="connsiteX2" fmla="*/ 1774685 w 6004560"/>
              <a:gd name="connsiteY2" fmla="*/ 1538217 h 2392944"/>
              <a:gd name="connsiteX3" fmla="*/ 2483685 w 6004560"/>
              <a:gd name="connsiteY3" fmla="*/ 940215 h 2392944"/>
              <a:gd name="connsiteX4" fmla="*/ 4492037 w 6004560"/>
              <a:gd name="connsiteY4" fmla="*/ 0 h 2392944"/>
              <a:gd name="connsiteX5" fmla="*/ 4700856 w 6004560"/>
              <a:gd name="connsiteY5" fmla="*/ 284050 h 2392944"/>
              <a:gd name="connsiteX6" fmla="*/ 4981271 w 6004560"/>
              <a:gd name="connsiteY6" fmla="*/ 57695 h 2392944"/>
              <a:gd name="connsiteX7" fmla="*/ 5799761 w 6004560"/>
              <a:gd name="connsiteY7" fmla="*/ 236263 h 2392944"/>
              <a:gd name="connsiteX8" fmla="*/ 6004560 w 6004560"/>
              <a:gd name="connsiteY8" fmla="*/ 1364244 h 2392944"/>
              <a:gd name="connsiteX0" fmla="*/ 0 w 6004560"/>
              <a:gd name="connsiteY0" fmla="*/ 2392944 h 2392944"/>
              <a:gd name="connsiteX1" fmla="*/ 1099023 w 6004560"/>
              <a:gd name="connsiteY1" fmla="*/ 2079112 h 2392944"/>
              <a:gd name="connsiteX2" fmla="*/ 1774685 w 6004560"/>
              <a:gd name="connsiteY2" fmla="*/ 1538217 h 2392944"/>
              <a:gd name="connsiteX3" fmla="*/ 3725766 w 6004560"/>
              <a:gd name="connsiteY3" fmla="*/ 40808 h 2392944"/>
              <a:gd name="connsiteX4" fmla="*/ 4492037 w 6004560"/>
              <a:gd name="connsiteY4" fmla="*/ 0 h 2392944"/>
              <a:gd name="connsiteX5" fmla="*/ 4700856 w 6004560"/>
              <a:gd name="connsiteY5" fmla="*/ 284050 h 2392944"/>
              <a:gd name="connsiteX6" fmla="*/ 4981271 w 6004560"/>
              <a:gd name="connsiteY6" fmla="*/ 57695 h 2392944"/>
              <a:gd name="connsiteX7" fmla="*/ 5799761 w 6004560"/>
              <a:gd name="connsiteY7" fmla="*/ 236263 h 2392944"/>
              <a:gd name="connsiteX8" fmla="*/ 6004560 w 6004560"/>
              <a:gd name="connsiteY8" fmla="*/ 1364244 h 2392944"/>
              <a:gd name="connsiteX0" fmla="*/ 0 w 6004560"/>
              <a:gd name="connsiteY0" fmla="*/ 2392944 h 2392944"/>
              <a:gd name="connsiteX1" fmla="*/ 1099023 w 6004560"/>
              <a:gd name="connsiteY1" fmla="*/ 2079112 h 2392944"/>
              <a:gd name="connsiteX2" fmla="*/ 1774685 w 6004560"/>
              <a:gd name="connsiteY2" fmla="*/ 1538217 h 2392944"/>
              <a:gd name="connsiteX3" fmla="*/ 3560489 w 6004560"/>
              <a:gd name="connsiteY3" fmla="*/ 133850 h 2392944"/>
              <a:gd name="connsiteX4" fmla="*/ 4492037 w 6004560"/>
              <a:gd name="connsiteY4" fmla="*/ 0 h 2392944"/>
              <a:gd name="connsiteX5" fmla="*/ 4700856 w 6004560"/>
              <a:gd name="connsiteY5" fmla="*/ 284050 h 2392944"/>
              <a:gd name="connsiteX6" fmla="*/ 4981271 w 6004560"/>
              <a:gd name="connsiteY6" fmla="*/ 57695 h 2392944"/>
              <a:gd name="connsiteX7" fmla="*/ 5799761 w 6004560"/>
              <a:gd name="connsiteY7" fmla="*/ 236263 h 2392944"/>
              <a:gd name="connsiteX8" fmla="*/ 6004560 w 6004560"/>
              <a:gd name="connsiteY8" fmla="*/ 1364244 h 2392944"/>
              <a:gd name="connsiteX0" fmla="*/ 0 w 6004560"/>
              <a:gd name="connsiteY0" fmla="*/ 2392944 h 2392944"/>
              <a:gd name="connsiteX1" fmla="*/ 1099023 w 6004560"/>
              <a:gd name="connsiteY1" fmla="*/ 2079112 h 2392944"/>
              <a:gd name="connsiteX2" fmla="*/ 1774685 w 6004560"/>
              <a:gd name="connsiteY2" fmla="*/ 1538217 h 2392944"/>
              <a:gd name="connsiteX3" fmla="*/ 3560489 w 6004560"/>
              <a:gd name="connsiteY3" fmla="*/ 133850 h 2392944"/>
              <a:gd name="connsiteX4" fmla="*/ 4492037 w 6004560"/>
              <a:gd name="connsiteY4" fmla="*/ 0 h 2392944"/>
              <a:gd name="connsiteX5" fmla="*/ 4700856 w 6004560"/>
              <a:gd name="connsiteY5" fmla="*/ 284050 h 2392944"/>
              <a:gd name="connsiteX6" fmla="*/ 4981271 w 6004560"/>
              <a:gd name="connsiteY6" fmla="*/ 57695 h 2392944"/>
              <a:gd name="connsiteX7" fmla="*/ 5799761 w 6004560"/>
              <a:gd name="connsiteY7" fmla="*/ 236263 h 2392944"/>
              <a:gd name="connsiteX8" fmla="*/ 6004560 w 6004560"/>
              <a:gd name="connsiteY8" fmla="*/ 1364244 h 2392944"/>
              <a:gd name="connsiteX0" fmla="*/ 0 w 6004560"/>
              <a:gd name="connsiteY0" fmla="*/ 2392944 h 2392944"/>
              <a:gd name="connsiteX1" fmla="*/ 1099023 w 6004560"/>
              <a:gd name="connsiteY1" fmla="*/ 2079112 h 2392944"/>
              <a:gd name="connsiteX2" fmla="*/ 1774685 w 6004560"/>
              <a:gd name="connsiteY2" fmla="*/ 1538217 h 2392944"/>
              <a:gd name="connsiteX3" fmla="*/ 3560489 w 6004560"/>
              <a:gd name="connsiteY3" fmla="*/ 133850 h 2392944"/>
              <a:gd name="connsiteX4" fmla="*/ 4492037 w 6004560"/>
              <a:gd name="connsiteY4" fmla="*/ 0 h 2392944"/>
              <a:gd name="connsiteX5" fmla="*/ 4700856 w 6004560"/>
              <a:gd name="connsiteY5" fmla="*/ 284050 h 2392944"/>
              <a:gd name="connsiteX6" fmla="*/ 4981271 w 6004560"/>
              <a:gd name="connsiteY6" fmla="*/ 57695 h 2392944"/>
              <a:gd name="connsiteX7" fmla="*/ 5799761 w 6004560"/>
              <a:gd name="connsiteY7" fmla="*/ 236263 h 2392944"/>
              <a:gd name="connsiteX8" fmla="*/ 6004560 w 6004560"/>
              <a:gd name="connsiteY8" fmla="*/ 1364244 h 2392944"/>
              <a:gd name="connsiteX0" fmla="*/ 0 w 6004560"/>
              <a:gd name="connsiteY0" fmla="*/ 2392944 h 2392944"/>
              <a:gd name="connsiteX1" fmla="*/ 1099023 w 6004560"/>
              <a:gd name="connsiteY1" fmla="*/ 2079112 h 2392944"/>
              <a:gd name="connsiteX2" fmla="*/ 1774685 w 6004560"/>
              <a:gd name="connsiteY2" fmla="*/ 1538217 h 2392944"/>
              <a:gd name="connsiteX3" fmla="*/ 3560489 w 6004560"/>
              <a:gd name="connsiteY3" fmla="*/ 133850 h 2392944"/>
              <a:gd name="connsiteX4" fmla="*/ 4492037 w 6004560"/>
              <a:gd name="connsiteY4" fmla="*/ 0 h 2392944"/>
              <a:gd name="connsiteX5" fmla="*/ 4700856 w 6004560"/>
              <a:gd name="connsiteY5" fmla="*/ 284050 h 2392944"/>
              <a:gd name="connsiteX6" fmla="*/ 4981271 w 6004560"/>
              <a:gd name="connsiteY6" fmla="*/ 57695 h 2392944"/>
              <a:gd name="connsiteX7" fmla="*/ 5799761 w 6004560"/>
              <a:gd name="connsiteY7" fmla="*/ 236263 h 2392944"/>
              <a:gd name="connsiteX8" fmla="*/ 6004560 w 6004560"/>
              <a:gd name="connsiteY8" fmla="*/ 1364244 h 2392944"/>
              <a:gd name="connsiteX0" fmla="*/ 0 w 6004560"/>
              <a:gd name="connsiteY0" fmla="*/ 2392944 h 2392944"/>
              <a:gd name="connsiteX1" fmla="*/ 1099023 w 6004560"/>
              <a:gd name="connsiteY1" fmla="*/ 2079112 h 2392944"/>
              <a:gd name="connsiteX2" fmla="*/ 1774685 w 6004560"/>
              <a:gd name="connsiteY2" fmla="*/ 1538217 h 2392944"/>
              <a:gd name="connsiteX3" fmla="*/ 3560489 w 6004560"/>
              <a:gd name="connsiteY3" fmla="*/ 133850 h 2392944"/>
              <a:gd name="connsiteX4" fmla="*/ 4492037 w 6004560"/>
              <a:gd name="connsiteY4" fmla="*/ 0 h 2392944"/>
              <a:gd name="connsiteX5" fmla="*/ 4700856 w 6004560"/>
              <a:gd name="connsiteY5" fmla="*/ 284050 h 2392944"/>
              <a:gd name="connsiteX6" fmla="*/ 4981271 w 6004560"/>
              <a:gd name="connsiteY6" fmla="*/ 57695 h 2392944"/>
              <a:gd name="connsiteX7" fmla="*/ 5799761 w 6004560"/>
              <a:gd name="connsiteY7" fmla="*/ 236263 h 2392944"/>
              <a:gd name="connsiteX8" fmla="*/ 6004560 w 6004560"/>
              <a:gd name="connsiteY8" fmla="*/ 1364244 h 2392944"/>
              <a:gd name="connsiteX0" fmla="*/ 0 w 6004560"/>
              <a:gd name="connsiteY0" fmla="*/ 2392944 h 2392944"/>
              <a:gd name="connsiteX1" fmla="*/ 1099023 w 6004560"/>
              <a:gd name="connsiteY1" fmla="*/ 2079112 h 2392944"/>
              <a:gd name="connsiteX2" fmla="*/ 1774685 w 6004560"/>
              <a:gd name="connsiteY2" fmla="*/ 1538217 h 2392944"/>
              <a:gd name="connsiteX3" fmla="*/ 3490372 w 6004560"/>
              <a:gd name="connsiteY3" fmla="*/ 123512 h 2392944"/>
              <a:gd name="connsiteX4" fmla="*/ 4492037 w 6004560"/>
              <a:gd name="connsiteY4" fmla="*/ 0 h 2392944"/>
              <a:gd name="connsiteX5" fmla="*/ 4700856 w 6004560"/>
              <a:gd name="connsiteY5" fmla="*/ 284050 h 2392944"/>
              <a:gd name="connsiteX6" fmla="*/ 4981271 w 6004560"/>
              <a:gd name="connsiteY6" fmla="*/ 57695 h 2392944"/>
              <a:gd name="connsiteX7" fmla="*/ 5799761 w 6004560"/>
              <a:gd name="connsiteY7" fmla="*/ 236263 h 2392944"/>
              <a:gd name="connsiteX8" fmla="*/ 6004560 w 6004560"/>
              <a:gd name="connsiteY8" fmla="*/ 1364244 h 2392944"/>
              <a:gd name="connsiteX0" fmla="*/ 0 w 6004560"/>
              <a:gd name="connsiteY0" fmla="*/ 2392944 h 2392944"/>
              <a:gd name="connsiteX1" fmla="*/ 1099023 w 6004560"/>
              <a:gd name="connsiteY1" fmla="*/ 2079112 h 2392944"/>
              <a:gd name="connsiteX2" fmla="*/ 1774685 w 6004560"/>
              <a:gd name="connsiteY2" fmla="*/ 1538217 h 2392944"/>
              <a:gd name="connsiteX3" fmla="*/ 3435279 w 6004560"/>
              <a:gd name="connsiteY3" fmla="*/ 118344 h 2392944"/>
              <a:gd name="connsiteX4" fmla="*/ 4492037 w 6004560"/>
              <a:gd name="connsiteY4" fmla="*/ 0 h 2392944"/>
              <a:gd name="connsiteX5" fmla="*/ 4700856 w 6004560"/>
              <a:gd name="connsiteY5" fmla="*/ 284050 h 2392944"/>
              <a:gd name="connsiteX6" fmla="*/ 4981271 w 6004560"/>
              <a:gd name="connsiteY6" fmla="*/ 57695 h 2392944"/>
              <a:gd name="connsiteX7" fmla="*/ 5799761 w 6004560"/>
              <a:gd name="connsiteY7" fmla="*/ 236263 h 2392944"/>
              <a:gd name="connsiteX8" fmla="*/ 6004560 w 6004560"/>
              <a:gd name="connsiteY8" fmla="*/ 1364244 h 2392944"/>
              <a:gd name="connsiteX0" fmla="*/ 0 w 6004560"/>
              <a:gd name="connsiteY0" fmla="*/ 2392944 h 2392944"/>
              <a:gd name="connsiteX1" fmla="*/ 1099023 w 6004560"/>
              <a:gd name="connsiteY1" fmla="*/ 2079112 h 2392944"/>
              <a:gd name="connsiteX2" fmla="*/ 1774685 w 6004560"/>
              <a:gd name="connsiteY2" fmla="*/ 1538217 h 2392944"/>
              <a:gd name="connsiteX3" fmla="*/ 3435279 w 6004560"/>
              <a:gd name="connsiteY3" fmla="*/ 118344 h 2392944"/>
              <a:gd name="connsiteX4" fmla="*/ 4492037 w 6004560"/>
              <a:gd name="connsiteY4" fmla="*/ 0 h 2392944"/>
              <a:gd name="connsiteX5" fmla="*/ 4700856 w 6004560"/>
              <a:gd name="connsiteY5" fmla="*/ 284050 h 2392944"/>
              <a:gd name="connsiteX6" fmla="*/ 4981271 w 6004560"/>
              <a:gd name="connsiteY6" fmla="*/ 57695 h 2392944"/>
              <a:gd name="connsiteX7" fmla="*/ 5799761 w 6004560"/>
              <a:gd name="connsiteY7" fmla="*/ 236263 h 2392944"/>
              <a:gd name="connsiteX8" fmla="*/ 6004560 w 6004560"/>
              <a:gd name="connsiteY8" fmla="*/ 1364244 h 2392944"/>
              <a:gd name="connsiteX0" fmla="*/ 0 w 6004560"/>
              <a:gd name="connsiteY0" fmla="*/ 2392944 h 2392944"/>
              <a:gd name="connsiteX1" fmla="*/ 1099023 w 6004560"/>
              <a:gd name="connsiteY1" fmla="*/ 2079112 h 2392944"/>
              <a:gd name="connsiteX2" fmla="*/ 1774685 w 6004560"/>
              <a:gd name="connsiteY2" fmla="*/ 1538217 h 2392944"/>
              <a:gd name="connsiteX3" fmla="*/ 3435279 w 6004560"/>
              <a:gd name="connsiteY3" fmla="*/ 118344 h 2392944"/>
              <a:gd name="connsiteX4" fmla="*/ 4492037 w 6004560"/>
              <a:gd name="connsiteY4" fmla="*/ 0 h 2392944"/>
              <a:gd name="connsiteX5" fmla="*/ 4700856 w 6004560"/>
              <a:gd name="connsiteY5" fmla="*/ 284050 h 2392944"/>
              <a:gd name="connsiteX6" fmla="*/ 4981271 w 6004560"/>
              <a:gd name="connsiteY6" fmla="*/ 57695 h 2392944"/>
              <a:gd name="connsiteX7" fmla="*/ 5799761 w 6004560"/>
              <a:gd name="connsiteY7" fmla="*/ 236263 h 2392944"/>
              <a:gd name="connsiteX8" fmla="*/ 6004560 w 6004560"/>
              <a:gd name="connsiteY8" fmla="*/ 1364244 h 2392944"/>
              <a:gd name="connsiteX0" fmla="*/ 0 w 6004560"/>
              <a:gd name="connsiteY0" fmla="*/ 2392944 h 2392944"/>
              <a:gd name="connsiteX1" fmla="*/ 1099023 w 6004560"/>
              <a:gd name="connsiteY1" fmla="*/ 2079112 h 2392944"/>
              <a:gd name="connsiteX2" fmla="*/ 1774685 w 6004560"/>
              <a:gd name="connsiteY2" fmla="*/ 1538217 h 2392944"/>
              <a:gd name="connsiteX3" fmla="*/ 3435279 w 6004560"/>
              <a:gd name="connsiteY3" fmla="*/ 118344 h 2392944"/>
              <a:gd name="connsiteX4" fmla="*/ 4492037 w 6004560"/>
              <a:gd name="connsiteY4" fmla="*/ 0 h 2392944"/>
              <a:gd name="connsiteX5" fmla="*/ 4700856 w 6004560"/>
              <a:gd name="connsiteY5" fmla="*/ 284050 h 2392944"/>
              <a:gd name="connsiteX6" fmla="*/ 4981271 w 6004560"/>
              <a:gd name="connsiteY6" fmla="*/ 57695 h 2392944"/>
              <a:gd name="connsiteX7" fmla="*/ 5799761 w 6004560"/>
              <a:gd name="connsiteY7" fmla="*/ 236263 h 2392944"/>
              <a:gd name="connsiteX8" fmla="*/ 6004560 w 6004560"/>
              <a:gd name="connsiteY8" fmla="*/ 1364244 h 2392944"/>
              <a:gd name="connsiteX0" fmla="*/ 0 w 6004560"/>
              <a:gd name="connsiteY0" fmla="*/ 2392944 h 2392944"/>
              <a:gd name="connsiteX1" fmla="*/ 1099023 w 6004560"/>
              <a:gd name="connsiteY1" fmla="*/ 2079112 h 2392944"/>
              <a:gd name="connsiteX2" fmla="*/ 1774685 w 6004560"/>
              <a:gd name="connsiteY2" fmla="*/ 1538217 h 2392944"/>
              <a:gd name="connsiteX3" fmla="*/ 3435279 w 6004560"/>
              <a:gd name="connsiteY3" fmla="*/ 118344 h 2392944"/>
              <a:gd name="connsiteX4" fmla="*/ 4492037 w 6004560"/>
              <a:gd name="connsiteY4" fmla="*/ 0 h 2392944"/>
              <a:gd name="connsiteX5" fmla="*/ 4700856 w 6004560"/>
              <a:gd name="connsiteY5" fmla="*/ 284050 h 2392944"/>
              <a:gd name="connsiteX6" fmla="*/ 4981271 w 6004560"/>
              <a:gd name="connsiteY6" fmla="*/ 57695 h 2392944"/>
              <a:gd name="connsiteX7" fmla="*/ 5799761 w 6004560"/>
              <a:gd name="connsiteY7" fmla="*/ 236263 h 2392944"/>
              <a:gd name="connsiteX8" fmla="*/ 6004560 w 6004560"/>
              <a:gd name="connsiteY8" fmla="*/ 1364244 h 2392944"/>
              <a:gd name="connsiteX0" fmla="*/ 0 w 6004560"/>
              <a:gd name="connsiteY0" fmla="*/ 2392944 h 2392944"/>
              <a:gd name="connsiteX1" fmla="*/ 1099023 w 6004560"/>
              <a:gd name="connsiteY1" fmla="*/ 2079112 h 2392944"/>
              <a:gd name="connsiteX2" fmla="*/ 1774685 w 6004560"/>
              <a:gd name="connsiteY2" fmla="*/ 1538217 h 2392944"/>
              <a:gd name="connsiteX3" fmla="*/ 3435279 w 6004560"/>
              <a:gd name="connsiteY3" fmla="*/ 97668 h 2392944"/>
              <a:gd name="connsiteX4" fmla="*/ 4492037 w 6004560"/>
              <a:gd name="connsiteY4" fmla="*/ 0 h 2392944"/>
              <a:gd name="connsiteX5" fmla="*/ 4700856 w 6004560"/>
              <a:gd name="connsiteY5" fmla="*/ 284050 h 2392944"/>
              <a:gd name="connsiteX6" fmla="*/ 4981271 w 6004560"/>
              <a:gd name="connsiteY6" fmla="*/ 57695 h 2392944"/>
              <a:gd name="connsiteX7" fmla="*/ 5799761 w 6004560"/>
              <a:gd name="connsiteY7" fmla="*/ 236263 h 2392944"/>
              <a:gd name="connsiteX8" fmla="*/ 6004560 w 6004560"/>
              <a:gd name="connsiteY8" fmla="*/ 1364244 h 2392944"/>
              <a:gd name="connsiteX0" fmla="*/ 0 w 6004560"/>
              <a:gd name="connsiteY0" fmla="*/ 2433986 h 2433986"/>
              <a:gd name="connsiteX1" fmla="*/ 1099023 w 6004560"/>
              <a:gd name="connsiteY1" fmla="*/ 2120154 h 2433986"/>
              <a:gd name="connsiteX2" fmla="*/ 1774685 w 6004560"/>
              <a:gd name="connsiteY2" fmla="*/ 1579259 h 2433986"/>
              <a:gd name="connsiteX3" fmla="*/ 1767789 w 6004560"/>
              <a:gd name="connsiteY3" fmla="*/ 1581675 h 2433986"/>
              <a:gd name="connsiteX4" fmla="*/ 3435279 w 6004560"/>
              <a:gd name="connsiteY4" fmla="*/ 138710 h 2433986"/>
              <a:gd name="connsiteX5" fmla="*/ 4492037 w 6004560"/>
              <a:gd name="connsiteY5" fmla="*/ 41042 h 2433986"/>
              <a:gd name="connsiteX6" fmla="*/ 4700856 w 6004560"/>
              <a:gd name="connsiteY6" fmla="*/ 325092 h 2433986"/>
              <a:gd name="connsiteX7" fmla="*/ 4981271 w 6004560"/>
              <a:gd name="connsiteY7" fmla="*/ 98737 h 2433986"/>
              <a:gd name="connsiteX8" fmla="*/ 5799761 w 6004560"/>
              <a:gd name="connsiteY8" fmla="*/ 277305 h 2433986"/>
              <a:gd name="connsiteX9" fmla="*/ 6004560 w 6004560"/>
              <a:gd name="connsiteY9" fmla="*/ 1405286 h 2433986"/>
              <a:gd name="connsiteX0" fmla="*/ 0 w 6004560"/>
              <a:gd name="connsiteY0" fmla="*/ 2394409 h 2394409"/>
              <a:gd name="connsiteX1" fmla="*/ 1099023 w 6004560"/>
              <a:gd name="connsiteY1" fmla="*/ 2080577 h 2394409"/>
              <a:gd name="connsiteX2" fmla="*/ 1774685 w 6004560"/>
              <a:gd name="connsiteY2" fmla="*/ 1539682 h 2394409"/>
              <a:gd name="connsiteX3" fmla="*/ 2544090 w 6004560"/>
              <a:gd name="connsiteY3" fmla="*/ 947663 h 2394409"/>
              <a:gd name="connsiteX4" fmla="*/ 3435279 w 6004560"/>
              <a:gd name="connsiteY4" fmla="*/ 99133 h 2394409"/>
              <a:gd name="connsiteX5" fmla="*/ 4492037 w 6004560"/>
              <a:gd name="connsiteY5" fmla="*/ 1465 h 2394409"/>
              <a:gd name="connsiteX6" fmla="*/ 4700856 w 6004560"/>
              <a:gd name="connsiteY6" fmla="*/ 285515 h 2394409"/>
              <a:gd name="connsiteX7" fmla="*/ 4981271 w 6004560"/>
              <a:gd name="connsiteY7" fmla="*/ 59160 h 2394409"/>
              <a:gd name="connsiteX8" fmla="*/ 5799761 w 6004560"/>
              <a:gd name="connsiteY8" fmla="*/ 237728 h 2394409"/>
              <a:gd name="connsiteX9" fmla="*/ 6004560 w 6004560"/>
              <a:gd name="connsiteY9" fmla="*/ 1365709 h 2394409"/>
              <a:gd name="connsiteX0" fmla="*/ 0 w 6004560"/>
              <a:gd name="connsiteY0" fmla="*/ 2407420 h 2407420"/>
              <a:gd name="connsiteX1" fmla="*/ 1099023 w 6004560"/>
              <a:gd name="connsiteY1" fmla="*/ 2093588 h 2407420"/>
              <a:gd name="connsiteX2" fmla="*/ 1774685 w 6004560"/>
              <a:gd name="connsiteY2" fmla="*/ 1552693 h 2407420"/>
              <a:gd name="connsiteX3" fmla="*/ 2408864 w 6004560"/>
              <a:gd name="connsiteY3" fmla="*/ 1167434 h 2407420"/>
              <a:gd name="connsiteX4" fmla="*/ 3435279 w 6004560"/>
              <a:gd name="connsiteY4" fmla="*/ 112144 h 2407420"/>
              <a:gd name="connsiteX5" fmla="*/ 4492037 w 6004560"/>
              <a:gd name="connsiteY5" fmla="*/ 14476 h 2407420"/>
              <a:gd name="connsiteX6" fmla="*/ 4700856 w 6004560"/>
              <a:gd name="connsiteY6" fmla="*/ 298526 h 2407420"/>
              <a:gd name="connsiteX7" fmla="*/ 4981271 w 6004560"/>
              <a:gd name="connsiteY7" fmla="*/ 72171 h 2407420"/>
              <a:gd name="connsiteX8" fmla="*/ 5799761 w 6004560"/>
              <a:gd name="connsiteY8" fmla="*/ 250739 h 2407420"/>
              <a:gd name="connsiteX9" fmla="*/ 6004560 w 6004560"/>
              <a:gd name="connsiteY9" fmla="*/ 1378720 h 2407420"/>
              <a:gd name="connsiteX0" fmla="*/ 0 w 6004560"/>
              <a:gd name="connsiteY0" fmla="*/ 2392944 h 2392944"/>
              <a:gd name="connsiteX1" fmla="*/ 1099023 w 6004560"/>
              <a:gd name="connsiteY1" fmla="*/ 2079112 h 2392944"/>
              <a:gd name="connsiteX2" fmla="*/ 1774685 w 6004560"/>
              <a:gd name="connsiteY2" fmla="*/ 1538217 h 2392944"/>
              <a:gd name="connsiteX3" fmla="*/ 2408864 w 6004560"/>
              <a:gd name="connsiteY3" fmla="*/ 1152958 h 2392944"/>
              <a:gd name="connsiteX4" fmla="*/ 3435279 w 6004560"/>
              <a:gd name="connsiteY4" fmla="*/ 97668 h 2392944"/>
              <a:gd name="connsiteX5" fmla="*/ 4492037 w 6004560"/>
              <a:gd name="connsiteY5" fmla="*/ 0 h 2392944"/>
              <a:gd name="connsiteX6" fmla="*/ 4700856 w 6004560"/>
              <a:gd name="connsiteY6" fmla="*/ 284050 h 2392944"/>
              <a:gd name="connsiteX7" fmla="*/ 4981271 w 6004560"/>
              <a:gd name="connsiteY7" fmla="*/ 57695 h 2392944"/>
              <a:gd name="connsiteX8" fmla="*/ 5799761 w 6004560"/>
              <a:gd name="connsiteY8" fmla="*/ 236263 h 2392944"/>
              <a:gd name="connsiteX9" fmla="*/ 6004560 w 6004560"/>
              <a:gd name="connsiteY9" fmla="*/ 1364244 h 2392944"/>
              <a:gd name="connsiteX0" fmla="*/ 0 w 6004560"/>
              <a:gd name="connsiteY0" fmla="*/ 2392944 h 2392944"/>
              <a:gd name="connsiteX1" fmla="*/ 1099023 w 6004560"/>
              <a:gd name="connsiteY1" fmla="*/ 2079112 h 2392944"/>
              <a:gd name="connsiteX2" fmla="*/ 1769677 w 6004560"/>
              <a:gd name="connsiteY2" fmla="*/ 1615751 h 2392944"/>
              <a:gd name="connsiteX3" fmla="*/ 2408864 w 6004560"/>
              <a:gd name="connsiteY3" fmla="*/ 1152958 h 2392944"/>
              <a:gd name="connsiteX4" fmla="*/ 3435279 w 6004560"/>
              <a:gd name="connsiteY4" fmla="*/ 97668 h 2392944"/>
              <a:gd name="connsiteX5" fmla="*/ 4492037 w 6004560"/>
              <a:gd name="connsiteY5" fmla="*/ 0 h 2392944"/>
              <a:gd name="connsiteX6" fmla="*/ 4700856 w 6004560"/>
              <a:gd name="connsiteY6" fmla="*/ 284050 h 2392944"/>
              <a:gd name="connsiteX7" fmla="*/ 4981271 w 6004560"/>
              <a:gd name="connsiteY7" fmla="*/ 57695 h 2392944"/>
              <a:gd name="connsiteX8" fmla="*/ 5799761 w 6004560"/>
              <a:gd name="connsiteY8" fmla="*/ 236263 h 2392944"/>
              <a:gd name="connsiteX9" fmla="*/ 6004560 w 6004560"/>
              <a:gd name="connsiteY9" fmla="*/ 1364244 h 2392944"/>
              <a:gd name="connsiteX0" fmla="*/ 0 w 6004560"/>
              <a:gd name="connsiteY0" fmla="*/ 2392944 h 2392944"/>
              <a:gd name="connsiteX1" fmla="*/ 1099023 w 6004560"/>
              <a:gd name="connsiteY1" fmla="*/ 2079112 h 2392944"/>
              <a:gd name="connsiteX2" fmla="*/ 1754651 w 6004560"/>
              <a:gd name="connsiteY2" fmla="*/ 1595075 h 2392944"/>
              <a:gd name="connsiteX3" fmla="*/ 2408864 w 6004560"/>
              <a:gd name="connsiteY3" fmla="*/ 1152958 h 2392944"/>
              <a:gd name="connsiteX4" fmla="*/ 3435279 w 6004560"/>
              <a:gd name="connsiteY4" fmla="*/ 97668 h 2392944"/>
              <a:gd name="connsiteX5" fmla="*/ 4492037 w 6004560"/>
              <a:gd name="connsiteY5" fmla="*/ 0 h 2392944"/>
              <a:gd name="connsiteX6" fmla="*/ 4700856 w 6004560"/>
              <a:gd name="connsiteY6" fmla="*/ 284050 h 2392944"/>
              <a:gd name="connsiteX7" fmla="*/ 4981271 w 6004560"/>
              <a:gd name="connsiteY7" fmla="*/ 57695 h 2392944"/>
              <a:gd name="connsiteX8" fmla="*/ 5799761 w 6004560"/>
              <a:gd name="connsiteY8" fmla="*/ 236263 h 2392944"/>
              <a:gd name="connsiteX9" fmla="*/ 6004560 w 6004560"/>
              <a:gd name="connsiteY9" fmla="*/ 1364244 h 2392944"/>
              <a:gd name="connsiteX0" fmla="*/ 0 w 6004560"/>
              <a:gd name="connsiteY0" fmla="*/ 2392944 h 2392944"/>
              <a:gd name="connsiteX1" fmla="*/ 1099023 w 6004560"/>
              <a:gd name="connsiteY1" fmla="*/ 2079112 h 2392944"/>
              <a:gd name="connsiteX2" fmla="*/ 1754651 w 6004560"/>
              <a:gd name="connsiteY2" fmla="*/ 1641597 h 2392944"/>
              <a:gd name="connsiteX3" fmla="*/ 2408864 w 6004560"/>
              <a:gd name="connsiteY3" fmla="*/ 1152958 h 2392944"/>
              <a:gd name="connsiteX4" fmla="*/ 3435279 w 6004560"/>
              <a:gd name="connsiteY4" fmla="*/ 97668 h 2392944"/>
              <a:gd name="connsiteX5" fmla="*/ 4492037 w 6004560"/>
              <a:gd name="connsiteY5" fmla="*/ 0 h 2392944"/>
              <a:gd name="connsiteX6" fmla="*/ 4700856 w 6004560"/>
              <a:gd name="connsiteY6" fmla="*/ 284050 h 2392944"/>
              <a:gd name="connsiteX7" fmla="*/ 4981271 w 6004560"/>
              <a:gd name="connsiteY7" fmla="*/ 57695 h 2392944"/>
              <a:gd name="connsiteX8" fmla="*/ 5799761 w 6004560"/>
              <a:gd name="connsiteY8" fmla="*/ 236263 h 2392944"/>
              <a:gd name="connsiteX9" fmla="*/ 6004560 w 6004560"/>
              <a:gd name="connsiteY9" fmla="*/ 1364244 h 2392944"/>
              <a:gd name="connsiteX0" fmla="*/ 0 w 6004560"/>
              <a:gd name="connsiteY0" fmla="*/ 2392944 h 2392944"/>
              <a:gd name="connsiteX1" fmla="*/ 1099023 w 6004560"/>
              <a:gd name="connsiteY1" fmla="*/ 2079112 h 2392944"/>
              <a:gd name="connsiteX2" fmla="*/ 1779694 w 6004560"/>
              <a:gd name="connsiteY2" fmla="*/ 1667441 h 2392944"/>
              <a:gd name="connsiteX3" fmla="*/ 2408864 w 6004560"/>
              <a:gd name="connsiteY3" fmla="*/ 1152958 h 2392944"/>
              <a:gd name="connsiteX4" fmla="*/ 3435279 w 6004560"/>
              <a:gd name="connsiteY4" fmla="*/ 97668 h 2392944"/>
              <a:gd name="connsiteX5" fmla="*/ 4492037 w 6004560"/>
              <a:gd name="connsiteY5" fmla="*/ 0 h 2392944"/>
              <a:gd name="connsiteX6" fmla="*/ 4700856 w 6004560"/>
              <a:gd name="connsiteY6" fmla="*/ 284050 h 2392944"/>
              <a:gd name="connsiteX7" fmla="*/ 4981271 w 6004560"/>
              <a:gd name="connsiteY7" fmla="*/ 57695 h 2392944"/>
              <a:gd name="connsiteX8" fmla="*/ 5799761 w 6004560"/>
              <a:gd name="connsiteY8" fmla="*/ 236263 h 2392944"/>
              <a:gd name="connsiteX9" fmla="*/ 6004560 w 6004560"/>
              <a:gd name="connsiteY9" fmla="*/ 1364244 h 2392944"/>
              <a:gd name="connsiteX0" fmla="*/ 0 w 6004560"/>
              <a:gd name="connsiteY0" fmla="*/ 2395635 h 2395635"/>
              <a:gd name="connsiteX1" fmla="*/ 1099023 w 6004560"/>
              <a:gd name="connsiteY1" fmla="*/ 2081803 h 2395635"/>
              <a:gd name="connsiteX2" fmla="*/ 1779694 w 6004560"/>
              <a:gd name="connsiteY2" fmla="*/ 1670132 h 2395635"/>
              <a:gd name="connsiteX3" fmla="*/ 2408864 w 6004560"/>
              <a:gd name="connsiteY3" fmla="*/ 1155649 h 2395635"/>
              <a:gd name="connsiteX4" fmla="*/ 3435279 w 6004560"/>
              <a:gd name="connsiteY4" fmla="*/ 100359 h 2395635"/>
              <a:gd name="connsiteX5" fmla="*/ 4492037 w 6004560"/>
              <a:gd name="connsiteY5" fmla="*/ 2691 h 2395635"/>
              <a:gd name="connsiteX6" fmla="*/ 4700856 w 6004560"/>
              <a:gd name="connsiteY6" fmla="*/ 286741 h 2395635"/>
              <a:gd name="connsiteX7" fmla="*/ 4981271 w 6004560"/>
              <a:gd name="connsiteY7" fmla="*/ 60386 h 2395635"/>
              <a:gd name="connsiteX8" fmla="*/ 5799761 w 6004560"/>
              <a:gd name="connsiteY8" fmla="*/ 238954 h 2395635"/>
              <a:gd name="connsiteX9" fmla="*/ 6004560 w 6004560"/>
              <a:gd name="connsiteY9" fmla="*/ 1366935 h 2395635"/>
              <a:gd name="connsiteX0" fmla="*/ 0 w 6004560"/>
              <a:gd name="connsiteY0" fmla="*/ 2392944 h 2392944"/>
              <a:gd name="connsiteX1" fmla="*/ 1099023 w 6004560"/>
              <a:gd name="connsiteY1" fmla="*/ 2079112 h 2392944"/>
              <a:gd name="connsiteX2" fmla="*/ 1779694 w 6004560"/>
              <a:gd name="connsiteY2" fmla="*/ 1667441 h 2392944"/>
              <a:gd name="connsiteX3" fmla="*/ 2408864 w 6004560"/>
              <a:gd name="connsiteY3" fmla="*/ 1152958 h 2392944"/>
              <a:gd name="connsiteX4" fmla="*/ 3435279 w 6004560"/>
              <a:gd name="connsiteY4" fmla="*/ 97668 h 2392944"/>
              <a:gd name="connsiteX5" fmla="*/ 4492037 w 6004560"/>
              <a:gd name="connsiteY5" fmla="*/ 0 h 2392944"/>
              <a:gd name="connsiteX6" fmla="*/ 4700856 w 6004560"/>
              <a:gd name="connsiteY6" fmla="*/ 284050 h 2392944"/>
              <a:gd name="connsiteX7" fmla="*/ 4981271 w 6004560"/>
              <a:gd name="connsiteY7" fmla="*/ 57695 h 2392944"/>
              <a:gd name="connsiteX8" fmla="*/ 5799761 w 6004560"/>
              <a:gd name="connsiteY8" fmla="*/ 236263 h 2392944"/>
              <a:gd name="connsiteX9" fmla="*/ 6004560 w 6004560"/>
              <a:gd name="connsiteY9" fmla="*/ 1364244 h 2392944"/>
              <a:gd name="connsiteX0" fmla="*/ 0 w 6004560"/>
              <a:gd name="connsiteY0" fmla="*/ 2392944 h 2392944"/>
              <a:gd name="connsiteX1" fmla="*/ 1099023 w 6004560"/>
              <a:gd name="connsiteY1" fmla="*/ 2079112 h 2392944"/>
              <a:gd name="connsiteX2" fmla="*/ 1779694 w 6004560"/>
              <a:gd name="connsiteY2" fmla="*/ 1667441 h 2392944"/>
              <a:gd name="connsiteX3" fmla="*/ 2408864 w 6004560"/>
              <a:gd name="connsiteY3" fmla="*/ 1152958 h 2392944"/>
              <a:gd name="connsiteX4" fmla="*/ 3355145 w 6004560"/>
              <a:gd name="connsiteY4" fmla="*/ 144188 h 2392944"/>
              <a:gd name="connsiteX5" fmla="*/ 4492037 w 6004560"/>
              <a:gd name="connsiteY5" fmla="*/ 0 h 2392944"/>
              <a:gd name="connsiteX6" fmla="*/ 4700856 w 6004560"/>
              <a:gd name="connsiteY6" fmla="*/ 284050 h 2392944"/>
              <a:gd name="connsiteX7" fmla="*/ 4981271 w 6004560"/>
              <a:gd name="connsiteY7" fmla="*/ 57695 h 2392944"/>
              <a:gd name="connsiteX8" fmla="*/ 5799761 w 6004560"/>
              <a:gd name="connsiteY8" fmla="*/ 236263 h 2392944"/>
              <a:gd name="connsiteX9" fmla="*/ 6004560 w 6004560"/>
              <a:gd name="connsiteY9" fmla="*/ 1364244 h 2392944"/>
              <a:gd name="connsiteX0" fmla="*/ 0 w 6004560"/>
              <a:gd name="connsiteY0" fmla="*/ 2392944 h 2392944"/>
              <a:gd name="connsiteX1" fmla="*/ 1099023 w 6004560"/>
              <a:gd name="connsiteY1" fmla="*/ 2079112 h 2392944"/>
              <a:gd name="connsiteX2" fmla="*/ 1779694 w 6004560"/>
              <a:gd name="connsiteY2" fmla="*/ 1667441 h 2392944"/>
              <a:gd name="connsiteX3" fmla="*/ 2408864 w 6004560"/>
              <a:gd name="connsiteY3" fmla="*/ 1152958 h 2392944"/>
              <a:gd name="connsiteX4" fmla="*/ 3355145 w 6004560"/>
              <a:gd name="connsiteY4" fmla="*/ 144188 h 2392944"/>
              <a:gd name="connsiteX5" fmla="*/ 4492037 w 6004560"/>
              <a:gd name="connsiteY5" fmla="*/ 0 h 2392944"/>
              <a:gd name="connsiteX6" fmla="*/ 4700856 w 6004560"/>
              <a:gd name="connsiteY6" fmla="*/ 284050 h 2392944"/>
              <a:gd name="connsiteX7" fmla="*/ 4981271 w 6004560"/>
              <a:gd name="connsiteY7" fmla="*/ 57695 h 2392944"/>
              <a:gd name="connsiteX8" fmla="*/ 5799761 w 6004560"/>
              <a:gd name="connsiteY8" fmla="*/ 236263 h 2392944"/>
              <a:gd name="connsiteX9" fmla="*/ 6004560 w 6004560"/>
              <a:gd name="connsiteY9" fmla="*/ 1364244 h 2392944"/>
              <a:gd name="connsiteX0" fmla="*/ 0 w 6004560"/>
              <a:gd name="connsiteY0" fmla="*/ 2392944 h 2392944"/>
              <a:gd name="connsiteX1" fmla="*/ 1099023 w 6004560"/>
              <a:gd name="connsiteY1" fmla="*/ 2079112 h 2392944"/>
              <a:gd name="connsiteX2" fmla="*/ 1779694 w 6004560"/>
              <a:gd name="connsiteY2" fmla="*/ 1667441 h 2392944"/>
              <a:gd name="connsiteX3" fmla="*/ 2408864 w 6004560"/>
              <a:gd name="connsiteY3" fmla="*/ 1152958 h 2392944"/>
              <a:gd name="connsiteX4" fmla="*/ 3355145 w 6004560"/>
              <a:gd name="connsiteY4" fmla="*/ 144188 h 2392944"/>
              <a:gd name="connsiteX5" fmla="*/ 4492037 w 6004560"/>
              <a:gd name="connsiteY5" fmla="*/ 0 h 2392944"/>
              <a:gd name="connsiteX6" fmla="*/ 4700856 w 6004560"/>
              <a:gd name="connsiteY6" fmla="*/ 284050 h 2392944"/>
              <a:gd name="connsiteX7" fmla="*/ 4981271 w 6004560"/>
              <a:gd name="connsiteY7" fmla="*/ 57695 h 2392944"/>
              <a:gd name="connsiteX8" fmla="*/ 5799761 w 6004560"/>
              <a:gd name="connsiteY8" fmla="*/ 236263 h 2392944"/>
              <a:gd name="connsiteX9" fmla="*/ 6004560 w 6004560"/>
              <a:gd name="connsiteY9" fmla="*/ 1364244 h 2392944"/>
              <a:gd name="connsiteX0" fmla="*/ 0 w 6004560"/>
              <a:gd name="connsiteY0" fmla="*/ 2392944 h 2392944"/>
              <a:gd name="connsiteX1" fmla="*/ 1099023 w 6004560"/>
              <a:gd name="connsiteY1" fmla="*/ 2079112 h 2392944"/>
              <a:gd name="connsiteX2" fmla="*/ 1779694 w 6004560"/>
              <a:gd name="connsiteY2" fmla="*/ 1667441 h 2392944"/>
              <a:gd name="connsiteX3" fmla="*/ 2408864 w 6004560"/>
              <a:gd name="connsiteY3" fmla="*/ 1152958 h 2392944"/>
              <a:gd name="connsiteX4" fmla="*/ 3129767 w 6004560"/>
              <a:gd name="connsiteY4" fmla="*/ 350949 h 2392944"/>
              <a:gd name="connsiteX5" fmla="*/ 4492037 w 6004560"/>
              <a:gd name="connsiteY5" fmla="*/ 0 h 2392944"/>
              <a:gd name="connsiteX6" fmla="*/ 4700856 w 6004560"/>
              <a:gd name="connsiteY6" fmla="*/ 284050 h 2392944"/>
              <a:gd name="connsiteX7" fmla="*/ 4981271 w 6004560"/>
              <a:gd name="connsiteY7" fmla="*/ 57695 h 2392944"/>
              <a:gd name="connsiteX8" fmla="*/ 5799761 w 6004560"/>
              <a:gd name="connsiteY8" fmla="*/ 236263 h 2392944"/>
              <a:gd name="connsiteX9" fmla="*/ 6004560 w 6004560"/>
              <a:gd name="connsiteY9" fmla="*/ 1364244 h 2392944"/>
              <a:gd name="connsiteX0" fmla="*/ 0 w 6004560"/>
              <a:gd name="connsiteY0" fmla="*/ 2392944 h 2392944"/>
              <a:gd name="connsiteX1" fmla="*/ 1099023 w 6004560"/>
              <a:gd name="connsiteY1" fmla="*/ 2079112 h 2392944"/>
              <a:gd name="connsiteX2" fmla="*/ 1779694 w 6004560"/>
              <a:gd name="connsiteY2" fmla="*/ 1667441 h 2392944"/>
              <a:gd name="connsiteX3" fmla="*/ 2408864 w 6004560"/>
              <a:gd name="connsiteY3" fmla="*/ 1152958 h 2392944"/>
              <a:gd name="connsiteX4" fmla="*/ 3129767 w 6004560"/>
              <a:gd name="connsiteY4" fmla="*/ 350949 h 2392944"/>
              <a:gd name="connsiteX5" fmla="*/ 4492037 w 6004560"/>
              <a:gd name="connsiteY5" fmla="*/ 0 h 2392944"/>
              <a:gd name="connsiteX6" fmla="*/ 4700856 w 6004560"/>
              <a:gd name="connsiteY6" fmla="*/ 284050 h 2392944"/>
              <a:gd name="connsiteX7" fmla="*/ 4981271 w 6004560"/>
              <a:gd name="connsiteY7" fmla="*/ 57695 h 2392944"/>
              <a:gd name="connsiteX8" fmla="*/ 5799761 w 6004560"/>
              <a:gd name="connsiteY8" fmla="*/ 236263 h 2392944"/>
              <a:gd name="connsiteX9" fmla="*/ 6004560 w 6004560"/>
              <a:gd name="connsiteY9" fmla="*/ 1364244 h 2392944"/>
              <a:gd name="connsiteX0" fmla="*/ 0 w 6004560"/>
              <a:gd name="connsiteY0" fmla="*/ 2392944 h 2392944"/>
              <a:gd name="connsiteX1" fmla="*/ 1099023 w 6004560"/>
              <a:gd name="connsiteY1" fmla="*/ 2079112 h 2392944"/>
              <a:gd name="connsiteX2" fmla="*/ 1779694 w 6004560"/>
              <a:gd name="connsiteY2" fmla="*/ 1667441 h 2392944"/>
              <a:gd name="connsiteX3" fmla="*/ 2408864 w 6004560"/>
              <a:gd name="connsiteY3" fmla="*/ 1152958 h 2392944"/>
              <a:gd name="connsiteX4" fmla="*/ 3129767 w 6004560"/>
              <a:gd name="connsiteY4" fmla="*/ 350949 h 2392944"/>
              <a:gd name="connsiteX5" fmla="*/ 4492037 w 6004560"/>
              <a:gd name="connsiteY5" fmla="*/ 0 h 2392944"/>
              <a:gd name="connsiteX6" fmla="*/ 4700856 w 6004560"/>
              <a:gd name="connsiteY6" fmla="*/ 284050 h 2392944"/>
              <a:gd name="connsiteX7" fmla="*/ 4981271 w 6004560"/>
              <a:gd name="connsiteY7" fmla="*/ 57695 h 2392944"/>
              <a:gd name="connsiteX8" fmla="*/ 5799761 w 6004560"/>
              <a:gd name="connsiteY8" fmla="*/ 236263 h 2392944"/>
              <a:gd name="connsiteX9" fmla="*/ 6004560 w 6004560"/>
              <a:gd name="connsiteY9" fmla="*/ 1364244 h 2392944"/>
              <a:gd name="connsiteX0" fmla="*/ 0 w 6004560"/>
              <a:gd name="connsiteY0" fmla="*/ 2392944 h 2392944"/>
              <a:gd name="connsiteX1" fmla="*/ 1099023 w 6004560"/>
              <a:gd name="connsiteY1" fmla="*/ 2079112 h 2392944"/>
              <a:gd name="connsiteX2" fmla="*/ 1779694 w 6004560"/>
              <a:gd name="connsiteY2" fmla="*/ 1667441 h 2392944"/>
              <a:gd name="connsiteX3" fmla="*/ 2408864 w 6004560"/>
              <a:gd name="connsiteY3" fmla="*/ 1152958 h 2392944"/>
              <a:gd name="connsiteX4" fmla="*/ 3129767 w 6004560"/>
              <a:gd name="connsiteY4" fmla="*/ 350949 h 2392944"/>
              <a:gd name="connsiteX5" fmla="*/ 4492037 w 6004560"/>
              <a:gd name="connsiteY5" fmla="*/ 0 h 2392944"/>
              <a:gd name="connsiteX6" fmla="*/ 4700856 w 6004560"/>
              <a:gd name="connsiteY6" fmla="*/ 284050 h 2392944"/>
              <a:gd name="connsiteX7" fmla="*/ 4981271 w 6004560"/>
              <a:gd name="connsiteY7" fmla="*/ 57695 h 2392944"/>
              <a:gd name="connsiteX8" fmla="*/ 5799761 w 6004560"/>
              <a:gd name="connsiteY8" fmla="*/ 236263 h 2392944"/>
              <a:gd name="connsiteX9" fmla="*/ 6004560 w 6004560"/>
              <a:gd name="connsiteY9" fmla="*/ 1364244 h 2392944"/>
              <a:gd name="connsiteX0" fmla="*/ 0 w 6004560"/>
              <a:gd name="connsiteY0" fmla="*/ 2392944 h 2392944"/>
              <a:gd name="connsiteX1" fmla="*/ 1099023 w 6004560"/>
              <a:gd name="connsiteY1" fmla="*/ 2079112 h 2392944"/>
              <a:gd name="connsiteX2" fmla="*/ 1779694 w 6004560"/>
              <a:gd name="connsiteY2" fmla="*/ 1667441 h 2392944"/>
              <a:gd name="connsiteX3" fmla="*/ 2408864 w 6004560"/>
              <a:gd name="connsiteY3" fmla="*/ 1152958 h 2392944"/>
              <a:gd name="connsiteX4" fmla="*/ 3129767 w 6004560"/>
              <a:gd name="connsiteY4" fmla="*/ 350949 h 2392944"/>
              <a:gd name="connsiteX5" fmla="*/ 4492037 w 6004560"/>
              <a:gd name="connsiteY5" fmla="*/ 0 h 2392944"/>
              <a:gd name="connsiteX6" fmla="*/ 4700856 w 6004560"/>
              <a:gd name="connsiteY6" fmla="*/ 284050 h 2392944"/>
              <a:gd name="connsiteX7" fmla="*/ 4981271 w 6004560"/>
              <a:gd name="connsiteY7" fmla="*/ 57695 h 2392944"/>
              <a:gd name="connsiteX8" fmla="*/ 5799761 w 6004560"/>
              <a:gd name="connsiteY8" fmla="*/ 236263 h 2392944"/>
              <a:gd name="connsiteX9" fmla="*/ 6004560 w 6004560"/>
              <a:gd name="connsiteY9" fmla="*/ 1364244 h 2392944"/>
              <a:gd name="connsiteX0" fmla="*/ 0 w 6004560"/>
              <a:gd name="connsiteY0" fmla="*/ 2392944 h 2392944"/>
              <a:gd name="connsiteX1" fmla="*/ 1099023 w 6004560"/>
              <a:gd name="connsiteY1" fmla="*/ 2079112 h 2392944"/>
              <a:gd name="connsiteX2" fmla="*/ 1779694 w 6004560"/>
              <a:gd name="connsiteY2" fmla="*/ 1667441 h 2392944"/>
              <a:gd name="connsiteX3" fmla="*/ 2408864 w 6004560"/>
              <a:gd name="connsiteY3" fmla="*/ 1152958 h 2392944"/>
              <a:gd name="connsiteX4" fmla="*/ 3114743 w 6004560"/>
              <a:gd name="connsiteY4" fmla="*/ 356118 h 2392944"/>
              <a:gd name="connsiteX5" fmla="*/ 4492037 w 6004560"/>
              <a:gd name="connsiteY5" fmla="*/ 0 h 2392944"/>
              <a:gd name="connsiteX6" fmla="*/ 4700856 w 6004560"/>
              <a:gd name="connsiteY6" fmla="*/ 284050 h 2392944"/>
              <a:gd name="connsiteX7" fmla="*/ 4981271 w 6004560"/>
              <a:gd name="connsiteY7" fmla="*/ 57695 h 2392944"/>
              <a:gd name="connsiteX8" fmla="*/ 5799761 w 6004560"/>
              <a:gd name="connsiteY8" fmla="*/ 236263 h 2392944"/>
              <a:gd name="connsiteX9" fmla="*/ 6004560 w 6004560"/>
              <a:gd name="connsiteY9" fmla="*/ 1364244 h 2392944"/>
              <a:gd name="connsiteX0" fmla="*/ 0 w 6004560"/>
              <a:gd name="connsiteY0" fmla="*/ 2392944 h 2392944"/>
              <a:gd name="connsiteX1" fmla="*/ 1099023 w 6004560"/>
              <a:gd name="connsiteY1" fmla="*/ 2079112 h 2392944"/>
              <a:gd name="connsiteX2" fmla="*/ 1779694 w 6004560"/>
              <a:gd name="connsiteY2" fmla="*/ 1667441 h 2392944"/>
              <a:gd name="connsiteX3" fmla="*/ 2408864 w 6004560"/>
              <a:gd name="connsiteY3" fmla="*/ 1152958 h 2392944"/>
              <a:gd name="connsiteX4" fmla="*/ 3114743 w 6004560"/>
              <a:gd name="connsiteY4" fmla="*/ 356118 h 2392944"/>
              <a:gd name="connsiteX5" fmla="*/ 4492037 w 6004560"/>
              <a:gd name="connsiteY5" fmla="*/ 0 h 2392944"/>
              <a:gd name="connsiteX6" fmla="*/ 4700856 w 6004560"/>
              <a:gd name="connsiteY6" fmla="*/ 284050 h 2392944"/>
              <a:gd name="connsiteX7" fmla="*/ 4981271 w 6004560"/>
              <a:gd name="connsiteY7" fmla="*/ 57695 h 2392944"/>
              <a:gd name="connsiteX8" fmla="*/ 5799761 w 6004560"/>
              <a:gd name="connsiteY8" fmla="*/ 236263 h 2392944"/>
              <a:gd name="connsiteX9" fmla="*/ 6004560 w 6004560"/>
              <a:gd name="connsiteY9" fmla="*/ 1364244 h 2392944"/>
              <a:gd name="connsiteX0" fmla="*/ 0 w 6004560"/>
              <a:gd name="connsiteY0" fmla="*/ 2392944 h 2392944"/>
              <a:gd name="connsiteX1" fmla="*/ 1099023 w 6004560"/>
              <a:gd name="connsiteY1" fmla="*/ 2079112 h 2392944"/>
              <a:gd name="connsiteX2" fmla="*/ 1779694 w 6004560"/>
              <a:gd name="connsiteY2" fmla="*/ 1667441 h 2392944"/>
              <a:gd name="connsiteX3" fmla="*/ 2408864 w 6004560"/>
              <a:gd name="connsiteY3" fmla="*/ 1152958 h 2392944"/>
              <a:gd name="connsiteX4" fmla="*/ 3114743 w 6004560"/>
              <a:gd name="connsiteY4" fmla="*/ 356118 h 2392944"/>
              <a:gd name="connsiteX5" fmla="*/ 4492037 w 6004560"/>
              <a:gd name="connsiteY5" fmla="*/ 0 h 2392944"/>
              <a:gd name="connsiteX6" fmla="*/ 4700856 w 6004560"/>
              <a:gd name="connsiteY6" fmla="*/ 284050 h 2392944"/>
              <a:gd name="connsiteX7" fmla="*/ 4981271 w 6004560"/>
              <a:gd name="connsiteY7" fmla="*/ 57695 h 2392944"/>
              <a:gd name="connsiteX8" fmla="*/ 5799761 w 6004560"/>
              <a:gd name="connsiteY8" fmla="*/ 236263 h 2392944"/>
              <a:gd name="connsiteX9" fmla="*/ 6004560 w 6004560"/>
              <a:gd name="connsiteY9" fmla="*/ 1364244 h 2392944"/>
              <a:gd name="connsiteX0" fmla="*/ 0 w 6004560"/>
              <a:gd name="connsiteY0" fmla="*/ 2395857 h 2395857"/>
              <a:gd name="connsiteX1" fmla="*/ 1099023 w 6004560"/>
              <a:gd name="connsiteY1" fmla="*/ 2082025 h 2395857"/>
              <a:gd name="connsiteX2" fmla="*/ 1779694 w 6004560"/>
              <a:gd name="connsiteY2" fmla="*/ 1670354 h 2395857"/>
              <a:gd name="connsiteX3" fmla="*/ 2408864 w 6004560"/>
              <a:gd name="connsiteY3" fmla="*/ 1155871 h 2395857"/>
              <a:gd name="connsiteX4" fmla="*/ 3114743 w 6004560"/>
              <a:gd name="connsiteY4" fmla="*/ 359031 h 2395857"/>
              <a:gd name="connsiteX5" fmla="*/ 4492037 w 6004560"/>
              <a:gd name="connsiteY5" fmla="*/ 2913 h 2395857"/>
              <a:gd name="connsiteX6" fmla="*/ 4700856 w 6004560"/>
              <a:gd name="connsiteY6" fmla="*/ 286963 h 2395857"/>
              <a:gd name="connsiteX7" fmla="*/ 4981271 w 6004560"/>
              <a:gd name="connsiteY7" fmla="*/ 60608 h 2395857"/>
              <a:gd name="connsiteX8" fmla="*/ 5799761 w 6004560"/>
              <a:gd name="connsiteY8" fmla="*/ 239176 h 2395857"/>
              <a:gd name="connsiteX9" fmla="*/ 6004560 w 6004560"/>
              <a:gd name="connsiteY9" fmla="*/ 1367157 h 2395857"/>
              <a:gd name="connsiteX0" fmla="*/ 0 w 6004560"/>
              <a:gd name="connsiteY0" fmla="*/ 2395857 h 2395857"/>
              <a:gd name="connsiteX1" fmla="*/ 1099023 w 6004560"/>
              <a:gd name="connsiteY1" fmla="*/ 2082025 h 2395857"/>
              <a:gd name="connsiteX2" fmla="*/ 1779694 w 6004560"/>
              <a:gd name="connsiteY2" fmla="*/ 1670354 h 2395857"/>
              <a:gd name="connsiteX3" fmla="*/ 2408864 w 6004560"/>
              <a:gd name="connsiteY3" fmla="*/ 1155871 h 2395857"/>
              <a:gd name="connsiteX4" fmla="*/ 3114743 w 6004560"/>
              <a:gd name="connsiteY4" fmla="*/ 359031 h 2395857"/>
              <a:gd name="connsiteX5" fmla="*/ 4492037 w 6004560"/>
              <a:gd name="connsiteY5" fmla="*/ 2913 h 2395857"/>
              <a:gd name="connsiteX6" fmla="*/ 4700856 w 6004560"/>
              <a:gd name="connsiteY6" fmla="*/ 286963 h 2395857"/>
              <a:gd name="connsiteX7" fmla="*/ 4981271 w 6004560"/>
              <a:gd name="connsiteY7" fmla="*/ 60608 h 2395857"/>
              <a:gd name="connsiteX8" fmla="*/ 5799761 w 6004560"/>
              <a:gd name="connsiteY8" fmla="*/ 239176 h 2395857"/>
              <a:gd name="connsiteX9" fmla="*/ 6004560 w 6004560"/>
              <a:gd name="connsiteY9" fmla="*/ 1367157 h 2395857"/>
              <a:gd name="connsiteX0" fmla="*/ 0 w 6004560"/>
              <a:gd name="connsiteY0" fmla="*/ 2392944 h 2392944"/>
              <a:gd name="connsiteX1" fmla="*/ 1099023 w 6004560"/>
              <a:gd name="connsiteY1" fmla="*/ 2079112 h 2392944"/>
              <a:gd name="connsiteX2" fmla="*/ 1779694 w 6004560"/>
              <a:gd name="connsiteY2" fmla="*/ 1667441 h 2392944"/>
              <a:gd name="connsiteX3" fmla="*/ 2428898 w 6004560"/>
              <a:gd name="connsiteY3" fmla="*/ 1183972 h 2392944"/>
              <a:gd name="connsiteX4" fmla="*/ 3114743 w 6004560"/>
              <a:gd name="connsiteY4" fmla="*/ 356118 h 2392944"/>
              <a:gd name="connsiteX5" fmla="*/ 4492037 w 6004560"/>
              <a:gd name="connsiteY5" fmla="*/ 0 h 2392944"/>
              <a:gd name="connsiteX6" fmla="*/ 4700856 w 6004560"/>
              <a:gd name="connsiteY6" fmla="*/ 284050 h 2392944"/>
              <a:gd name="connsiteX7" fmla="*/ 4981271 w 6004560"/>
              <a:gd name="connsiteY7" fmla="*/ 57695 h 2392944"/>
              <a:gd name="connsiteX8" fmla="*/ 5799761 w 6004560"/>
              <a:gd name="connsiteY8" fmla="*/ 236263 h 2392944"/>
              <a:gd name="connsiteX9" fmla="*/ 6004560 w 6004560"/>
              <a:gd name="connsiteY9" fmla="*/ 1364244 h 2392944"/>
              <a:gd name="connsiteX0" fmla="*/ 0 w 6004560"/>
              <a:gd name="connsiteY0" fmla="*/ 2392944 h 2392944"/>
              <a:gd name="connsiteX1" fmla="*/ 1099023 w 6004560"/>
              <a:gd name="connsiteY1" fmla="*/ 2079112 h 2392944"/>
              <a:gd name="connsiteX2" fmla="*/ 1779694 w 6004560"/>
              <a:gd name="connsiteY2" fmla="*/ 1667441 h 2392944"/>
              <a:gd name="connsiteX3" fmla="*/ 2428898 w 6004560"/>
              <a:gd name="connsiteY3" fmla="*/ 1183972 h 2392944"/>
              <a:gd name="connsiteX4" fmla="*/ 3114743 w 6004560"/>
              <a:gd name="connsiteY4" fmla="*/ 356118 h 2392944"/>
              <a:gd name="connsiteX5" fmla="*/ 4492037 w 6004560"/>
              <a:gd name="connsiteY5" fmla="*/ 0 h 2392944"/>
              <a:gd name="connsiteX6" fmla="*/ 4700856 w 6004560"/>
              <a:gd name="connsiteY6" fmla="*/ 284050 h 2392944"/>
              <a:gd name="connsiteX7" fmla="*/ 4981271 w 6004560"/>
              <a:gd name="connsiteY7" fmla="*/ 57695 h 2392944"/>
              <a:gd name="connsiteX8" fmla="*/ 5799761 w 6004560"/>
              <a:gd name="connsiteY8" fmla="*/ 236263 h 2392944"/>
              <a:gd name="connsiteX9" fmla="*/ 6004560 w 6004560"/>
              <a:gd name="connsiteY9" fmla="*/ 1364244 h 2392944"/>
              <a:gd name="connsiteX0" fmla="*/ 0 w 6004560"/>
              <a:gd name="connsiteY0" fmla="*/ 2392944 h 2392944"/>
              <a:gd name="connsiteX1" fmla="*/ 1099023 w 6004560"/>
              <a:gd name="connsiteY1" fmla="*/ 2079112 h 2392944"/>
              <a:gd name="connsiteX2" fmla="*/ 1779694 w 6004560"/>
              <a:gd name="connsiteY2" fmla="*/ 1667441 h 2392944"/>
              <a:gd name="connsiteX3" fmla="*/ 2428898 w 6004560"/>
              <a:gd name="connsiteY3" fmla="*/ 1183972 h 2392944"/>
              <a:gd name="connsiteX4" fmla="*/ 3114743 w 6004560"/>
              <a:gd name="connsiteY4" fmla="*/ 356118 h 2392944"/>
              <a:gd name="connsiteX5" fmla="*/ 4492037 w 6004560"/>
              <a:gd name="connsiteY5" fmla="*/ 0 h 2392944"/>
              <a:gd name="connsiteX6" fmla="*/ 4700856 w 6004560"/>
              <a:gd name="connsiteY6" fmla="*/ 284050 h 2392944"/>
              <a:gd name="connsiteX7" fmla="*/ 4981271 w 6004560"/>
              <a:gd name="connsiteY7" fmla="*/ 57695 h 2392944"/>
              <a:gd name="connsiteX8" fmla="*/ 5799761 w 6004560"/>
              <a:gd name="connsiteY8" fmla="*/ 236263 h 2392944"/>
              <a:gd name="connsiteX9" fmla="*/ 6004560 w 6004560"/>
              <a:gd name="connsiteY9" fmla="*/ 1364244 h 2392944"/>
              <a:gd name="connsiteX0" fmla="*/ 0 w 6004560"/>
              <a:gd name="connsiteY0" fmla="*/ 2392944 h 2392944"/>
              <a:gd name="connsiteX1" fmla="*/ 1099023 w 6004560"/>
              <a:gd name="connsiteY1" fmla="*/ 2079112 h 2392944"/>
              <a:gd name="connsiteX2" fmla="*/ 1779694 w 6004560"/>
              <a:gd name="connsiteY2" fmla="*/ 1667441 h 2392944"/>
              <a:gd name="connsiteX3" fmla="*/ 2388831 w 6004560"/>
              <a:gd name="connsiteY3" fmla="*/ 1349380 h 2392944"/>
              <a:gd name="connsiteX4" fmla="*/ 3114743 w 6004560"/>
              <a:gd name="connsiteY4" fmla="*/ 356118 h 2392944"/>
              <a:gd name="connsiteX5" fmla="*/ 4492037 w 6004560"/>
              <a:gd name="connsiteY5" fmla="*/ 0 h 2392944"/>
              <a:gd name="connsiteX6" fmla="*/ 4700856 w 6004560"/>
              <a:gd name="connsiteY6" fmla="*/ 284050 h 2392944"/>
              <a:gd name="connsiteX7" fmla="*/ 4981271 w 6004560"/>
              <a:gd name="connsiteY7" fmla="*/ 57695 h 2392944"/>
              <a:gd name="connsiteX8" fmla="*/ 5799761 w 6004560"/>
              <a:gd name="connsiteY8" fmla="*/ 236263 h 2392944"/>
              <a:gd name="connsiteX9" fmla="*/ 6004560 w 6004560"/>
              <a:gd name="connsiteY9" fmla="*/ 1364244 h 2392944"/>
              <a:gd name="connsiteX0" fmla="*/ 0 w 6004560"/>
              <a:gd name="connsiteY0" fmla="*/ 2392944 h 2392944"/>
              <a:gd name="connsiteX1" fmla="*/ 1099023 w 6004560"/>
              <a:gd name="connsiteY1" fmla="*/ 2079112 h 2392944"/>
              <a:gd name="connsiteX2" fmla="*/ 1779694 w 6004560"/>
              <a:gd name="connsiteY2" fmla="*/ 1667441 h 2392944"/>
              <a:gd name="connsiteX3" fmla="*/ 2388831 w 6004560"/>
              <a:gd name="connsiteY3" fmla="*/ 1349380 h 2392944"/>
              <a:gd name="connsiteX4" fmla="*/ 3114743 w 6004560"/>
              <a:gd name="connsiteY4" fmla="*/ 356118 h 2392944"/>
              <a:gd name="connsiteX5" fmla="*/ 4492037 w 6004560"/>
              <a:gd name="connsiteY5" fmla="*/ 0 h 2392944"/>
              <a:gd name="connsiteX6" fmla="*/ 4700856 w 6004560"/>
              <a:gd name="connsiteY6" fmla="*/ 284050 h 2392944"/>
              <a:gd name="connsiteX7" fmla="*/ 4981271 w 6004560"/>
              <a:gd name="connsiteY7" fmla="*/ 57695 h 2392944"/>
              <a:gd name="connsiteX8" fmla="*/ 5799761 w 6004560"/>
              <a:gd name="connsiteY8" fmla="*/ 236263 h 2392944"/>
              <a:gd name="connsiteX9" fmla="*/ 6004560 w 6004560"/>
              <a:gd name="connsiteY9" fmla="*/ 1364244 h 2392944"/>
              <a:gd name="connsiteX0" fmla="*/ 0 w 6004560"/>
              <a:gd name="connsiteY0" fmla="*/ 2392944 h 2392944"/>
              <a:gd name="connsiteX1" fmla="*/ 1099023 w 6004560"/>
              <a:gd name="connsiteY1" fmla="*/ 2079112 h 2392944"/>
              <a:gd name="connsiteX2" fmla="*/ 1779694 w 6004560"/>
              <a:gd name="connsiteY2" fmla="*/ 1667441 h 2392944"/>
              <a:gd name="connsiteX3" fmla="*/ 2388831 w 6004560"/>
              <a:gd name="connsiteY3" fmla="*/ 1349380 h 2392944"/>
              <a:gd name="connsiteX4" fmla="*/ 3114743 w 6004560"/>
              <a:gd name="connsiteY4" fmla="*/ 356118 h 2392944"/>
              <a:gd name="connsiteX5" fmla="*/ 4492037 w 6004560"/>
              <a:gd name="connsiteY5" fmla="*/ 0 h 2392944"/>
              <a:gd name="connsiteX6" fmla="*/ 4700856 w 6004560"/>
              <a:gd name="connsiteY6" fmla="*/ 284050 h 2392944"/>
              <a:gd name="connsiteX7" fmla="*/ 4981271 w 6004560"/>
              <a:gd name="connsiteY7" fmla="*/ 57695 h 2392944"/>
              <a:gd name="connsiteX8" fmla="*/ 5799761 w 6004560"/>
              <a:gd name="connsiteY8" fmla="*/ 236263 h 2392944"/>
              <a:gd name="connsiteX9" fmla="*/ 6004560 w 6004560"/>
              <a:gd name="connsiteY9" fmla="*/ 1364244 h 2392944"/>
              <a:gd name="connsiteX0" fmla="*/ 0 w 6004560"/>
              <a:gd name="connsiteY0" fmla="*/ 2392944 h 2392944"/>
              <a:gd name="connsiteX1" fmla="*/ 1099023 w 6004560"/>
              <a:gd name="connsiteY1" fmla="*/ 2079112 h 2392944"/>
              <a:gd name="connsiteX2" fmla="*/ 1749643 w 6004560"/>
              <a:gd name="connsiteY2" fmla="*/ 1708793 h 2392944"/>
              <a:gd name="connsiteX3" fmla="*/ 2388831 w 6004560"/>
              <a:gd name="connsiteY3" fmla="*/ 1349380 h 2392944"/>
              <a:gd name="connsiteX4" fmla="*/ 3114743 w 6004560"/>
              <a:gd name="connsiteY4" fmla="*/ 356118 h 2392944"/>
              <a:gd name="connsiteX5" fmla="*/ 4492037 w 6004560"/>
              <a:gd name="connsiteY5" fmla="*/ 0 h 2392944"/>
              <a:gd name="connsiteX6" fmla="*/ 4700856 w 6004560"/>
              <a:gd name="connsiteY6" fmla="*/ 284050 h 2392944"/>
              <a:gd name="connsiteX7" fmla="*/ 4981271 w 6004560"/>
              <a:gd name="connsiteY7" fmla="*/ 57695 h 2392944"/>
              <a:gd name="connsiteX8" fmla="*/ 5799761 w 6004560"/>
              <a:gd name="connsiteY8" fmla="*/ 236263 h 2392944"/>
              <a:gd name="connsiteX9" fmla="*/ 6004560 w 6004560"/>
              <a:gd name="connsiteY9" fmla="*/ 1364244 h 2392944"/>
              <a:gd name="connsiteX0" fmla="*/ 0 w 6004560"/>
              <a:gd name="connsiteY0" fmla="*/ 2392944 h 2392944"/>
              <a:gd name="connsiteX1" fmla="*/ 1099023 w 6004560"/>
              <a:gd name="connsiteY1" fmla="*/ 2079112 h 2392944"/>
              <a:gd name="connsiteX2" fmla="*/ 1749643 w 6004560"/>
              <a:gd name="connsiteY2" fmla="*/ 1708793 h 2392944"/>
              <a:gd name="connsiteX3" fmla="*/ 2388831 w 6004560"/>
              <a:gd name="connsiteY3" fmla="*/ 1349380 h 2392944"/>
              <a:gd name="connsiteX4" fmla="*/ 3114743 w 6004560"/>
              <a:gd name="connsiteY4" fmla="*/ 356118 h 2392944"/>
              <a:gd name="connsiteX5" fmla="*/ 4492037 w 6004560"/>
              <a:gd name="connsiteY5" fmla="*/ 0 h 2392944"/>
              <a:gd name="connsiteX6" fmla="*/ 4700856 w 6004560"/>
              <a:gd name="connsiteY6" fmla="*/ 284050 h 2392944"/>
              <a:gd name="connsiteX7" fmla="*/ 4981271 w 6004560"/>
              <a:gd name="connsiteY7" fmla="*/ 57695 h 2392944"/>
              <a:gd name="connsiteX8" fmla="*/ 5799761 w 6004560"/>
              <a:gd name="connsiteY8" fmla="*/ 236263 h 2392944"/>
              <a:gd name="connsiteX9" fmla="*/ 6004560 w 6004560"/>
              <a:gd name="connsiteY9" fmla="*/ 1364244 h 2392944"/>
              <a:gd name="connsiteX0" fmla="*/ 0 w 6004560"/>
              <a:gd name="connsiteY0" fmla="*/ 2392944 h 2392944"/>
              <a:gd name="connsiteX1" fmla="*/ 1099023 w 6004560"/>
              <a:gd name="connsiteY1" fmla="*/ 2079112 h 2392944"/>
              <a:gd name="connsiteX2" fmla="*/ 1749643 w 6004560"/>
              <a:gd name="connsiteY2" fmla="*/ 1708793 h 2392944"/>
              <a:gd name="connsiteX3" fmla="*/ 2388831 w 6004560"/>
              <a:gd name="connsiteY3" fmla="*/ 1349380 h 2392944"/>
              <a:gd name="connsiteX4" fmla="*/ 3114743 w 6004560"/>
              <a:gd name="connsiteY4" fmla="*/ 356118 h 2392944"/>
              <a:gd name="connsiteX5" fmla="*/ 4492037 w 6004560"/>
              <a:gd name="connsiteY5" fmla="*/ 0 h 2392944"/>
              <a:gd name="connsiteX6" fmla="*/ 4700856 w 6004560"/>
              <a:gd name="connsiteY6" fmla="*/ 284050 h 2392944"/>
              <a:gd name="connsiteX7" fmla="*/ 4981271 w 6004560"/>
              <a:gd name="connsiteY7" fmla="*/ 57695 h 2392944"/>
              <a:gd name="connsiteX8" fmla="*/ 5799761 w 6004560"/>
              <a:gd name="connsiteY8" fmla="*/ 236263 h 2392944"/>
              <a:gd name="connsiteX9" fmla="*/ 6004560 w 6004560"/>
              <a:gd name="connsiteY9" fmla="*/ 1364244 h 2392944"/>
              <a:gd name="connsiteX0" fmla="*/ 0 w 6004560"/>
              <a:gd name="connsiteY0" fmla="*/ 2392944 h 2392944"/>
              <a:gd name="connsiteX1" fmla="*/ 1099023 w 6004560"/>
              <a:gd name="connsiteY1" fmla="*/ 2079112 h 2392944"/>
              <a:gd name="connsiteX2" fmla="*/ 1749643 w 6004560"/>
              <a:gd name="connsiteY2" fmla="*/ 1708793 h 2392944"/>
              <a:gd name="connsiteX3" fmla="*/ 2388831 w 6004560"/>
              <a:gd name="connsiteY3" fmla="*/ 1349380 h 2392944"/>
              <a:gd name="connsiteX4" fmla="*/ 3114743 w 6004560"/>
              <a:gd name="connsiteY4" fmla="*/ 356118 h 2392944"/>
              <a:gd name="connsiteX5" fmla="*/ 4492037 w 6004560"/>
              <a:gd name="connsiteY5" fmla="*/ 0 h 2392944"/>
              <a:gd name="connsiteX6" fmla="*/ 4700856 w 6004560"/>
              <a:gd name="connsiteY6" fmla="*/ 284050 h 2392944"/>
              <a:gd name="connsiteX7" fmla="*/ 4981271 w 6004560"/>
              <a:gd name="connsiteY7" fmla="*/ 57695 h 2392944"/>
              <a:gd name="connsiteX8" fmla="*/ 5799761 w 6004560"/>
              <a:gd name="connsiteY8" fmla="*/ 236263 h 2392944"/>
              <a:gd name="connsiteX9" fmla="*/ 6004560 w 6004560"/>
              <a:gd name="connsiteY9" fmla="*/ 1364244 h 2392944"/>
              <a:gd name="connsiteX0" fmla="*/ 0 w 6004560"/>
              <a:gd name="connsiteY0" fmla="*/ 2392944 h 2392944"/>
              <a:gd name="connsiteX1" fmla="*/ 1099023 w 6004560"/>
              <a:gd name="connsiteY1" fmla="*/ 2079112 h 2392944"/>
              <a:gd name="connsiteX2" fmla="*/ 1749643 w 6004560"/>
              <a:gd name="connsiteY2" fmla="*/ 1708793 h 2392944"/>
              <a:gd name="connsiteX3" fmla="*/ 2388831 w 6004560"/>
              <a:gd name="connsiteY3" fmla="*/ 1349380 h 2392944"/>
              <a:gd name="connsiteX4" fmla="*/ 3114743 w 6004560"/>
              <a:gd name="connsiteY4" fmla="*/ 356118 h 2392944"/>
              <a:gd name="connsiteX5" fmla="*/ 4492037 w 6004560"/>
              <a:gd name="connsiteY5" fmla="*/ 0 h 2392944"/>
              <a:gd name="connsiteX6" fmla="*/ 4700856 w 6004560"/>
              <a:gd name="connsiteY6" fmla="*/ 284050 h 2392944"/>
              <a:gd name="connsiteX7" fmla="*/ 4981271 w 6004560"/>
              <a:gd name="connsiteY7" fmla="*/ 57695 h 2392944"/>
              <a:gd name="connsiteX8" fmla="*/ 5799761 w 6004560"/>
              <a:gd name="connsiteY8" fmla="*/ 236263 h 2392944"/>
              <a:gd name="connsiteX9" fmla="*/ 6004560 w 6004560"/>
              <a:gd name="connsiteY9" fmla="*/ 1364244 h 2392944"/>
              <a:gd name="connsiteX0" fmla="*/ 0 w 6004560"/>
              <a:gd name="connsiteY0" fmla="*/ 2392944 h 2392944"/>
              <a:gd name="connsiteX1" fmla="*/ 1099023 w 6004560"/>
              <a:gd name="connsiteY1" fmla="*/ 2079112 h 2392944"/>
              <a:gd name="connsiteX2" fmla="*/ 1759660 w 6004560"/>
              <a:gd name="connsiteY2" fmla="*/ 1724301 h 2392944"/>
              <a:gd name="connsiteX3" fmla="*/ 2388831 w 6004560"/>
              <a:gd name="connsiteY3" fmla="*/ 1349380 h 2392944"/>
              <a:gd name="connsiteX4" fmla="*/ 3114743 w 6004560"/>
              <a:gd name="connsiteY4" fmla="*/ 356118 h 2392944"/>
              <a:gd name="connsiteX5" fmla="*/ 4492037 w 6004560"/>
              <a:gd name="connsiteY5" fmla="*/ 0 h 2392944"/>
              <a:gd name="connsiteX6" fmla="*/ 4700856 w 6004560"/>
              <a:gd name="connsiteY6" fmla="*/ 284050 h 2392944"/>
              <a:gd name="connsiteX7" fmla="*/ 4981271 w 6004560"/>
              <a:gd name="connsiteY7" fmla="*/ 57695 h 2392944"/>
              <a:gd name="connsiteX8" fmla="*/ 5799761 w 6004560"/>
              <a:gd name="connsiteY8" fmla="*/ 236263 h 2392944"/>
              <a:gd name="connsiteX9" fmla="*/ 6004560 w 6004560"/>
              <a:gd name="connsiteY9" fmla="*/ 1364244 h 2392944"/>
              <a:gd name="connsiteX0" fmla="*/ 0 w 6004560"/>
              <a:gd name="connsiteY0" fmla="*/ 2392944 h 2392944"/>
              <a:gd name="connsiteX1" fmla="*/ 1099023 w 6004560"/>
              <a:gd name="connsiteY1" fmla="*/ 2079112 h 2392944"/>
              <a:gd name="connsiteX2" fmla="*/ 1759660 w 6004560"/>
              <a:gd name="connsiteY2" fmla="*/ 1724301 h 2392944"/>
              <a:gd name="connsiteX3" fmla="*/ 2388831 w 6004560"/>
              <a:gd name="connsiteY3" fmla="*/ 1349380 h 2392944"/>
              <a:gd name="connsiteX4" fmla="*/ 3114743 w 6004560"/>
              <a:gd name="connsiteY4" fmla="*/ 356118 h 2392944"/>
              <a:gd name="connsiteX5" fmla="*/ 4492037 w 6004560"/>
              <a:gd name="connsiteY5" fmla="*/ 0 h 2392944"/>
              <a:gd name="connsiteX6" fmla="*/ 4700856 w 6004560"/>
              <a:gd name="connsiteY6" fmla="*/ 284050 h 2392944"/>
              <a:gd name="connsiteX7" fmla="*/ 4981271 w 6004560"/>
              <a:gd name="connsiteY7" fmla="*/ 57695 h 2392944"/>
              <a:gd name="connsiteX8" fmla="*/ 5799761 w 6004560"/>
              <a:gd name="connsiteY8" fmla="*/ 236263 h 2392944"/>
              <a:gd name="connsiteX9" fmla="*/ 6004560 w 6004560"/>
              <a:gd name="connsiteY9" fmla="*/ 1364244 h 2392944"/>
              <a:gd name="connsiteX0" fmla="*/ 0 w 6004560"/>
              <a:gd name="connsiteY0" fmla="*/ 2392944 h 2392944"/>
              <a:gd name="connsiteX1" fmla="*/ 1099023 w 6004560"/>
              <a:gd name="connsiteY1" fmla="*/ 2079112 h 2392944"/>
              <a:gd name="connsiteX2" fmla="*/ 1759660 w 6004560"/>
              <a:gd name="connsiteY2" fmla="*/ 1724301 h 2392944"/>
              <a:gd name="connsiteX3" fmla="*/ 2388831 w 6004560"/>
              <a:gd name="connsiteY3" fmla="*/ 1349380 h 2392944"/>
              <a:gd name="connsiteX4" fmla="*/ 3114743 w 6004560"/>
              <a:gd name="connsiteY4" fmla="*/ 356118 h 2392944"/>
              <a:gd name="connsiteX5" fmla="*/ 4492037 w 6004560"/>
              <a:gd name="connsiteY5" fmla="*/ 0 h 2392944"/>
              <a:gd name="connsiteX6" fmla="*/ 4700856 w 6004560"/>
              <a:gd name="connsiteY6" fmla="*/ 284050 h 2392944"/>
              <a:gd name="connsiteX7" fmla="*/ 4981271 w 6004560"/>
              <a:gd name="connsiteY7" fmla="*/ 57695 h 2392944"/>
              <a:gd name="connsiteX8" fmla="*/ 5799761 w 6004560"/>
              <a:gd name="connsiteY8" fmla="*/ 236263 h 2392944"/>
              <a:gd name="connsiteX9" fmla="*/ 6004560 w 6004560"/>
              <a:gd name="connsiteY9" fmla="*/ 1364244 h 2392944"/>
              <a:gd name="connsiteX0" fmla="*/ 0 w 6004560"/>
              <a:gd name="connsiteY0" fmla="*/ 2392944 h 2392944"/>
              <a:gd name="connsiteX1" fmla="*/ 1099023 w 6004560"/>
              <a:gd name="connsiteY1" fmla="*/ 2079112 h 2392944"/>
              <a:gd name="connsiteX2" fmla="*/ 1759660 w 6004560"/>
              <a:gd name="connsiteY2" fmla="*/ 1724301 h 2392944"/>
              <a:gd name="connsiteX3" fmla="*/ 2388831 w 6004560"/>
              <a:gd name="connsiteY3" fmla="*/ 1349380 h 2392944"/>
              <a:gd name="connsiteX4" fmla="*/ 3114743 w 6004560"/>
              <a:gd name="connsiteY4" fmla="*/ 356118 h 2392944"/>
              <a:gd name="connsiteX5" fmla="*/ 4492037 w 6004560"/>
              <a:gd name="connsiteY5" fmla="*/ 0 h 2392944"/>
              <a:gd name="connsiteX6" fmla="*/ 4700856 w 6004560"/>
              <a:gd name="connsiteY6" fmla="*/ 284050 h 2392944"/>
              <a:gd name="connsiteX7" fmla="*/ 4981271 w 6004560"/>
              <a:gd name="connsiteY7" fmla="*/ 57695 h 2392944"/>
              <a:gd name="connsiteX8" fmla="*/ 5799761 w 6004560"/>
              <a:gd name="connsiteY8" fmla="*/ 236263 h 2392944"/>
              <a:gd name="connsiteX9" fmla="*/ 6004560 w 6004560"/>
              <a:gd name="connsiteY9" fmla="*/ 1364244 h 2392944"/>
              <a:gd name="connsiteX0" fmla="*/ 0 w 6004560"/>
              <a:gd name="connsiteY0" fmla="*/ 2392944 h 2392944"/>
              <a:gd name="connsiteX1" fmla="*/ 1099023 w 6004560"/>
              <a:gd name="connsiteY1" fmla="*/ 2079112 h 2392944"/>
              <a:gd name="connsiteX2" fmla="*/ 1759660 w 6004560"/>
              <a:gd name="connsiteY2" fmla="*/ 1724301 h 2392944"/>
              <a:gd name="connsiteX3" fmla="*/ 2388831 w 6004560"/>
              <a:gd name="connsiteY3" fmla="*/ 1349380 h 2392944"/>
              <a:gd name="connsiteX4" fmla="*/ 3114743 w 6004560"/>
              <a:gd name="connsiteY4" fmla="*/ 356118 h 2392944"/>
              <a:gd name="connsiteX5" fmla="*/ 4492037 w 6004560"/>
              <a:gd name="connsiteY5" fmla="*/ 0 h 2392944"/>
              <a:gd name="connsiteX6" fmla="*/ 4700856 w 6004560"/>
              <a:gd name="connsiteY6" fmla="*/ 284050 h 2392944"/>
              <a:gd name="connsiteX7" fmla="*/ 4981271 w 6004560"/>
              <a:gd name="connsiteY7" fmla="*/ 57695 h 2392944"/>
              <a:gd name="connsiteX8" fmla="*/ 5799761 w 6004560"/>
              <a:gd name="connsiteY8" fmla="*/ 236263 h 2392944"/>
              <a:gd name="connsiteX9" fmla="*/ 6004560 w 6004560"/>
              <a:gd name="connsiteY9" fmla="*/ 1364244 h 2392944"/>
              <a:gd name="connsiteX0" fmla="*/ 0 w 6004560"/>
              <a:gd name="connsiteY0" fmla="*/ 2392944 h 2392944"/>
              <a:gd name="connsiteX1" fmla="*/ 1099023 w 6004560"/>
              <a:gd name="connsiteY1" fmla="*/ 2079112 h 2392944"/>
              <a:gd name="connsiteX2" fmla="*/ 1759660 w 6004560"/>
              <a:gd name="connsiteY2" fmla="*/ 1770821 h 2392944"/>
              <a:gd name="connsiteX3" fmla="*/ 2388831 w 6004560"/>
              <a:gd name="connsiteY3" fmla="*/ 1349380 h 2392944"/>
              <a:gd name="connsiteX4" fmla="*/ 3114743 w 6004560"/>
              <a:gd name="connsiteY4" fmla="*/ 356118 h 2392944"/>
              <a:gd name="connsiteX5" fmla="*/ 4492037 w 6004560"/>
              <a:gd name="connsiteY5" fmla="*/ 0 h 2392944"/>
              <a:gd name="connsiteX6" fmla="*/ 4700856 w 6004560"/>
              <a:gd name="connsiteY6" fmla="*/ 284050 h 2392944"/>
              <a:gd name="connsiteX7" fmla="*/ 4981271 w 6004560"/>
              <a:gd name="connsiteY7" fmla="*/ 57695 h 2392944"/>
              <a:gd name="connsiteX8" fmla="*/ 5799761 w 6004560"/>
              <a:gd name="connsiteY8" fmla="*/ 236263 h 2392944"/>
              <a:gd name="connsiteX9" fmla="*/ 6004560 w 6004560"/>
              <a:gd name="connsiteY9" fmla="*/ 1364244 h 2392944"/>
              <a:gd name="connsiteX0" fmla="*/ 0 w 6004560"/>
              <a:gd name="connsiteY0" fmla="*/ 2392944 h 2392944"/>
              <a:gd name="connsiteX1" fmla="*/ 1099023 w 6004560"/>
              <a:gd name="connsiteY1" fmla="*/ 2079112 h 2392944"/>
              <a:gd name="connsiteX2" fmla="*/ 1759660 w 6004560"/>
              <a:gd name="connsiteY2" fmla="*/ 1770821 h 2392944"/>
              <a:gd name="connsiteX3" fmla="*/ 2388831 w 6004560"/>
              <a:gd name="connsiteY3" fmla="*/ 1349380 h 2392944"/>
              <a:gd name="connsiteX4" fmla="*/ 3114743 w 6004560"/>
              <a:gd name="connsiteY4" fmla="*/ 356118 h 2392944"/>
              <a:gd name="connsiteX5" fmla="*/ 4492037 w 6004560"/>
              <a:gd name="connsiteY5" fmla="*/ 0 h 2392944"/>
              <a:gd name="connsiteX6" fmla="*/ 4741602 w 6004560"/>
              <a:gd name="connsiteY6" fmla="*/ 384977 h 2392944"/>
              <a:gd name="connsiteX7" fmla="*/ 4981271 w 6004560"/>
              <a:gd name="connsiteY7" fmla="*/ 57695 h 2392944"/>
              <a:gd name="connsiteX8" fmla="*/ 5799761 w 6004560"/>
              <a:gd name="connsiteY8" fmla="*/ 236263 h 2392944"/>
              <a:gd name="connsiteX9" fmla="*/ 6004560 w 6004560"/>
              <a:gd name="connsiteY9" fmla="*/ 1364244 h 2392944"/>
              <a:gd name="connsiteX0" fmla="*/ 0 w 6004560"/>
              <a:gd name="connsiteY0" fmla="*/ 2392944 h 2392944"/>
              <a:gd name="connsiteX1" fmla="*/ 1099023 w 6004560"/>
              <a:gd name="connsiteY1" fmla="*/ 2079112 h 2392944"/>
              <a:gd name="connsiteX2" fmla="*/ 1759660 w 6004560"/>
              <a:gd name="connsiteY2" fmla="*/ 1770821 h 2392944"/>
              <a:gd name="connsiteX3" fmla="*/ 2388831 w 6004560"/>
              <a:gd name="connsiteY3" fmla="*/ 1349380 h 2392944"/>
              <a:gd name="connsiteX4" fmla="*/ 3114743 w 6004560"/>
              <a:gd name="connsiteY4" fmla="*/ 356118 h 2392944"/>
              <a:gd name="connsiteX5" fmla="*/ 4492037 w 6004560"/>
              <a:gd name="connsiteY5" fmla="*/ 0 h 2392944"/>
              <a:gd name="connsiteX6" fmla="*/ 4741602 w 6004560"/>
              <a:gd name="connsiteY6" fmla="*/ 384977 h 2392944"/>
              <a:gd name="connsiteX7" fmla="*/ 4981271 w 6004560"/>
              <a:gd name="connsiteY7" fmla="*/ 57695 h 2392944"/>
              <a:gd name="connsiteX8" fmla="*/ 5799761 w 6004560"/>
              <a:gd name="connsiteY8" fmla="*/ 236263 h 2392944"/>
              <a:gd name="connsiteX9" fmla="*/ 6004560 w 6004560"/>
              <a:gd name="connsiteY9" fmla="*/ 1364244 h 2392944"/>
              <a:gd name="connsiteX0" fmla="*/ 0 w 6004560"/>
              <a:gd name="connsiteY0" fmla="*/ 2376123 h 2376123"/>
              <a:gd name="connsiteX1" fmla="*/ 1099023 w 6004560"/>
              <a:gd name="connsiteY1" fmla="*/ 2062291 h 2376123"/>
              <a:gd name="connsiteX2" fmla="*/ 1759660 w 6004560"/>
              <a:gd name="connsiteY2" fmla="*/ 1754000 h 2376123"/>
              <a:gd name="connsiteX3" fmla="*/ 2388831 w 6004560"/>
              <a:gd name="connsiteY3" fmla="*/ 1332559 h 2376123"/>
              <a:gd name="connsiteX4" fmla="*/ 3114743 w 6004560"/>
              <a:gd name="connsiteY4" fmla="*/ 339297 h 2376123"/>
              <a:gd name="connsiteX5" fmla="*/ 4304605 w 6004560"/>
              <a:gd name="connsiteY5" fmla="*/ 0 h 2376123"/>
              <a:gd name="connsiteX6" fmla="*/ 4741602 w 6004560"/>
              <a:gd name="connsiteY6" fmla="*/ 368156 h 2376123"/>
              <a:gd name="connsiteX7" fmla="*/ 4981271 w 6004560"/>
              <a:gd name="connsiteY7" fmla="*/ 40874 h 2376123"/>
              <a:gd name="connsiteX8" fmla="*/ 5799761 w 6004560"/>
              <a:gd name="connsiteY8" fmla="*/ 219442 h 2376123"/>
              <a:gd name="connsiteX9" fmla="*/ 6004560 w 6004560"/>
              <a:gd name="connsiteY9" fmla="*/ 1347423 h 2376123"/>
              <a:gd name="connsiteX0" fmla="*/ 0 w 6004560"/>
              <a:gd name="connsiteY0" fmla="*/ 2376641 h 2376641"/>
              <a:gd name="connsiteX1" fmla="*/ 1099023 w 6004560"/>
              <a:gd name="connsiteY1" fmla="*/ 2062809 h 2376641"/>
              <a:gd name="connsiteX2" fmla="*/ 1759660 w 6004560"/>
              <a:gd name="connsiteY2" fmla="*/ 1754518 h 2376641"/>
              <a:gd name="connsiteX3" fmla="*/ 2388831 w 6004560"/>
              <a:gd name="connsiteY3" fmla="*/ 1333077 h 2376641"/>
              <a:gd name="connsiteX4" fmla="*/ 3114743 w 6004560"/>
              <a:gd name="connsiteY4" fmla="*/ 339815 h 2376641"/>
              <a:gd name="connsiteX5" fmla="*/ 4304605 w 6004560"/>
              <a:gd name="connsiteY5" fmla="*/ 518 h 2376641"/>
              <a:gd name="connsiteX6" fmla="*/ 4741602 w 6004560"/>
              <a:gd name="connsiteY6" fmla="*/ 368674 h 2376641"/>
              <a:gd name="connsiteX7" fmla="*/ 4981271 w 6004560"/>
              <a:gd name="connsiteY7" fmla="*/ 41392 h 2376641"/>
              <a:gd name="connsiteX8" fmla="*/ 5799761 w 6004560"/>
              <a:gd name="connsiteY8" fmla="*/ 219960 h 2376641"/>
              <a:gd name="connsiteX9" fmla="*/ 6004560 w 6004560"/>
              <a:gd name="connsiteY9" fmla="*/ 1347941 h 2376641"/>
              <a:gd name="connsiteX0" fmla="*/ 0 w 6004560"/>
              <a:gd name="connsiteY0" fmla="*/ 2379266 h 2379266"/>
              <a:gd name="connsiteX1" fmla="*/ 1099023 w 6004560"/>
              <a:gd name="connsiteY1" fmla="*/ 2065434 h 2379266"/>
              <a:gd name="connsiteX2" fmla="*/ 1759660 w 6004560"/>
              <a:gd name="connsiteY2" fmla="*/ 1757143 h 2379266"/>
              <a:gd name="connsiteX3" fmla="*/ 2388831 w 6004560"/>
              <a:gd name="connsiteY3" fmla="*/ 1335702 h 2379266"/>
              <a:gd name="connsiteX4" fmla="*/ 3114743 w 6004560"/>
              <a:gd name="connsiteY4" fmla="*/ 342440 h 2379266"/>
              <a:gd name="connsiteX5" fmla="*/ 4304605 w 6004560"/>
              <a:gd name="connsiteY5" fmla="*/ 3143 h 2379266"/>
              <a:gd name="connsiteX6" fmla="*/ 4741602 w 6004560"/>
              <a:gd name="connsiteY6" fmla="*/ 371299 h 2379266"/>
              <a:gd name="connsiteX7" fmla="*/ 4981271 w 6004560"/>
              <a:gd name="connsiteY7" fmla="*/ 44017 h 2379266"/>
              <a:gd name="connsiteX8" fmla="*/ 5799761 w 6004560"/>
              <a:gd name="connsiteY8" fmla="*/ 222585 h 2379266"/>
              <a:gd name="connsiteX9" fmla="*/ 6004560 w 6004560"/>
              <a:gd name="connsiteY9" fmla="*/ 1350566 h 2379266"/>
              <a:gd name="connsiteX0" fmla="*/ 0 w 6004560"/>
              <a:gd name="connsiteY0" fmla="*/ 2379266 h 2379266"/>
              <a:gd name="connsiteX1" fmla="*/ 1099023 w 6004560"/>
              <a:gd name="connsiteY1" fmla="*/ 2065434 h 2379266"/>
              <a:gd name="connsiteX2" fmla="*/ 1759660 w 6004560"/>
              <a:gd name="connsiteY2" fmla="*/ 1757143 h 2379266"/>
              <a:gd name="connsiteX3" fmla="*/ 2388831 w 6004560"/>
              <a:gd name="connsiteY3" fmla="*/ 1335702 h 2379266"/>
              <a:gd name="connsiteX4" fmla="*/ 3114743 w 6004560"/>
              <a:gd name="connsiteY4" fmla="*/ 342440 h 2379266"/>
              <a:gd name="connsiteX5" fmla="*/ 4304605 w 6004560"/>
              <a:gd name="connsiteY5" fmla="*/ 3143 h 2379266"/>
              <a:gd name="connsiteX6" fmla="*/ 4594915 w 6004560"/>
              <a:gd name="connsiteY6" fmla="*/ 362889 h 2379266"/>
              <a:gd name="connsiteX7" fmla="*/ 4981271 w 6004560"/>
              <a:gd name="connsiteY7" fmla="*/ 44017 h 2379266"/>
              <a:gd name="connsiteX8" fmla="*/ 5799761 w 6004560"/>
              <a:gd name="connsiteY8" fmla="*/ 222585 h 2379266"/>
              <a:gd name="connsiteX9" fmla="*/ 6004560 w 6004560"/>
              <a:gd name="connsiteY9" fmla="*/ 1350566 h 2379266"/>
              <a:gd name="connsiteX0" fmla="*/ 0 w 6004560"/>
              <a:gd name="connsiteY0" fmla="*/ 2379266 h 2379266"/>
              <a:gd name="connsiteX1" fmla="*/ 1099023 w 6004560"/>
              <a:gd name="connsiteY1" fmla="*/ 2065434 h 2379266"/>
              <a:gd name="connsiteX2" fmla="*/ 1759660 w 6004560"/>
              <a:gd name="connsiteY2" fmla="*/ 1757143 h 2379266"/>
              <a:gd name="connsiteX3" fmla="*/ 2388831 w 6004560"/>
              <a:gd name="connsiteY3" fmla="*/ 1335702 h 2379266"/>
              <a:gd name="connsiteX4" fmla="*/ 3114743 w 6004560"/>
              <a:gd name="connsiteY4" fmla="*/ 342440 h 2379266"/>
              <a:gd name="connsiteX5" fmla="*/ 4304605 w 6004560"/>
              <a:gd name="connsiteY5" fmla="*/ 3143 h 2379266"/>
              <a:gd name="connsiteX6" fmla="*/ 4594915 w 6004560"/>
              <a:gd name="connsiteY6" fmla="*/ 362889 h 2379266"/>
              <a:gd name="connsiteX7" fmla="*/ 4801987 w 6004560"/>
              <a:gd name="connsiteY7" fmla="*/ 60837 h 2379266"/>
              <a:gd name="connsiteX8" fmla="*/ 5799761 w 6004560"/>
              <a:gd name="connsiteY8" fmla="*/ 222585 h 2379266"/>
              <a:gd name="connsiteX9" fmla="*/ 6004560 w 6004560"/>
              <a:gd name="connsiteY9" fmla="*/ 1350566 h 2379266"/>
              <a:gd name="connsiteX0" fmla="*/ 0 w 6004560"/>
              <a:gd name="connsiteY0" fmla="*/ 2379266 h 2379266"/>
              <a:gd name="connsiteX1" fmla="*/ 1099023 w 6004560"/>
              <a:gd name="connsiteY1" fmla="*/ 2065434 h 2379266"/>
              <a:gd name="connsiteX2" fmla="*/ 1759660 w 6004560"/>
              <a:gd name="connsiteY2" fmla="*/ 1757143 h 2379266"/>
              <a:gd name="connsiteX3" fmla="*/ 2388831 w 6004560"/>
              <a:gd name="connsiteY3" fmla="*/ 1335702 h 2379266"/>
              <a:gd name="connsiteX4" fmla="*/ 3114743 w 6004560"/>
              <a:gd name="connsiteY4" fmla="*/ 342440 h 2379266"/>
              <a:gd name="connsiteX5" fmla="*/ 4304605 w 6004560"/>
              <a:gd name="connsiteY5" fmla="*/ 3143 h 2379266"/>
              <a:gd name="connsiteX6" fmla="*/ 4594915 w 6004560"/>
              <a:gd name="connsiteY6" fmla="*/ 362889 h 2379266"/>
              <a:gd name="connsiteX7" fmla="*/ 4859032 w 6004560"/>
              <a:gd name="connsiteY7" fmla="*/ 69248 h 2379266"/>
              <a:gd name="connsiteX8" fmla="*/ 5799761 w 6004560"/>
              <a:gd name="connsiteY8" fmla="*/ 222585 h 2379266"/>
              <a:gd name="connsiteX9" fmla="*/ 6004560 w 6004560"/>
              <a:gd name="connsiteY9" fmla="*/ 1350566 h 2379266"/>
              <a:gd name="connsiteX0" fmla="*/ 0 w 6004560"/>
              <a:gd name="connsiteY0" fmla="*/ 2379266 h 2379266"/>
              <a:gd name="connsiteX1" fmla="*/ 1099023 w 6004560"/>
              <a:gd name="connsiteY1" fmla="*/ 2065434 h 2379266"/>
              <a:gd name="connsiteX2" fmla="*/ 1759660 w 6004560"/>
              <a:gd name="connsiteY2" fmla="*/ 1757143 h 2379266"/>
              <a:gd name="connsiteX3" fmla="*/ 2388831 w 6004560"/>
              <a:gd name="connsiteY3" fmla="*/ 1335702 h 2379266"/>
              <a:gd name="connsiteX4" fmla="*/ 3114743 w 6004560"/>
              <a:gd name="connsiteY4" fmla="*/ 342440 h 2379266"/>
              <a:gd name="connsiteX5" fmla="*/ 4304605 w 6004560"/>
              <a:gd name="connsiteY5" fmla="*/ 3143 h 2379266"/>
              <a:gd name="connsiteX6" fmla="*/ 4594915 w 6004560"/>
              <a:gd name="connsiteY6" fmla="*/ 362889 h 2379266"/>
              <a:gd name="connsiteX7" fmla="*/ 4842733 w 6004560"/>
              <a:gd name="connsiteY7" fmla="*/ 52427 h 2379266"/>
              <a:gd name="connsiteX8" fmla="*/ 5799761 w 6004560"/>
              <a:gd name="connsiteY8" fmla="*/ 222585 h 2379266"/>
              <a:gd name="connsiteX9" fmla="*/ 6004560 w 6004560"/>
              <a:gd name="connsiteY9" fmla="*/ 1350566 h 2379266"/>
              <a:gd name="connsiteX0" fmla="*/ 0 w 6004560"/>
              <a:gd name="connsiteY0" fmla="*/ 2354467 h 2354467"/>
              <a:gd name="connsiteX1" fmla="*/ 1099023 w 6004560"/>
              <a:gd name="connsiteY1" fmla="*/ 2040635 h 2354467"/>
              <a:gd name="connsiteX2" fmla="*/ 1759660 w 6004560"/>
              <a:gd name="connsiteY2" fmla="*/ 1732344 h 2354467"/>
              <a:gd name="connsiteX3" fmla="*/ 2388831 w 6004560"/>
              <a:gd name="connsiteY3" fmla="*/ 1310903 h 2354467"/>
              <a:gd name="connsiteX4" fmla="*/ 3114743 w 6004560"/>
              <a:gd name="connsiteY4" fmla="*/ 317641 h 2354467"/>
              <a:gd name="connsiteX5" fmla="*/ 4263860 w 6004560"/>
              <a:gd name="connsiteY5" fmla="*/ 3575 h 2354467"/>
              <a:gd name="connsiteX6" fmla="*/ 4594915 w 6004560"/>
              <a:gd name="connsiteY6" fmla="*/ 338090 h 2354467"/>
              <a:gd name="connsiteX7" fmla="*/ 4842733 w 6004560"/>
              <a:gd name="connsiteY7" fmla="*/ 27628 h 2354467"/>
              <a:gd name="connsiteX8" fmla="*/ 5799761 w 6004560"/>
              <a:gd name="connsiteY8" fmla="*/ 197786 h 2354467"/>
              <a:gd name="connsiteX9" fmla="*/ 6004560 w 6004560"/>
              <a:gd name="connsiteY9" fmla="*/ 1325767 h 2354467"/>
              <a:gd name="connsiteX0" fmla="*/ 0 w 6004560"/>
              <a:gd name="connsiteY0" fmla="*/ 2395853 h 2395853"/>
              <a:gd name="connsiteX1" fmla="*/ 1099023 w 6004560"/>
              <a:gd name="connsiteY1" fmla="*/ 2082021 h 2395853"/>
              <a:gd name="connsiteX2" fmla="*/ 1759660 w 6004560"/>
              <a:gd name="connsiteY2" fmla="*/ 1773730 h 2395853"/>
              <a:gd name="connsiteX3" fmla="*/ 2388831 w 6004560"/>
              <a:gd name="connsiteY3" fmla="*/ 1352289 h 2395853"/>
              <a:gd name="connsiteX4" fmla="*/ 3114743 w 6004560"/>
              <a:gd name="connsiteY4" fmla="*/ 359027 h 2395853"/>
              <a:gd name="connsiteX5" fmla="*/ 4255711 w 6004560"/>
              <a:gd name="connsiteY5" fmla="*/ 2908 h 2395853"/>
              <a:gd name="connsiteX6" fmla="*/ 4594915 w 6004560"/>
              <a:gd name="connsiteY6" fmla="*/ 379476 h 2395853"/>
              <a:gd name="connsiteX7" fmla="*/ 4842733 w 6004560"/>
              <a:gd name="connsiteY7" fmla="*/ 69014 h 2395853"/>
              <a:gd name="connsiteX8" fmla="*/ 5799761 w 6004560"/>
              <a:gd name="connsiteY8" fmla="*/ 239172 h 2395853"/>
              <a:gd name="connsiteX9" fmla="*/ 6004560 w 6004560"/>
              <a:gd name="connsiteY9" fmla="*/ 1367153 h 2395853"/>
              <a:gd name="connsiteX0" fmla="*/ 0 w 6004560"/>
              <a:gd name="connsiteY0" fmla="*/ 2395853 h 2395853"/>
              <a:gd name="connsiteX1" fmla="*/ 1099023 w 6004560"/>
              <a:gd name="connsiteY1" fmla="*/ 2082021 h 2395853"/>
              <a:gd name="connsiteX2" fmla="*/ 1759660 w 6004560"/>
              <a:gd name="connsiteY2" fmla="*/ 1773730 h 2395853"/>
              <a:gd name="connsiteX3" fmla="*/ 2388831 w 6004560"/>
              <a:gd name="connsiteY3" fmla="*/ 1352289 h 2395853"/>
              <a:gd name="connsiteX4" fmla="*/ 3114743 w 6004560"/>
              <a:gd name="connsiteY4" fmla="*/ 359027 h 2395853"/>
              <a:gd name="connsiteX5" fmla="*/ 4255711 w 6004560"/>
              <a:gd name="connsiteY5" fmla="*/ 2908 h 2395853"/>
              <a:gd name="connsiteX6" fmla="*/ 4651960 w 6004560"/>
              <a:gd name="connsiteY6" fmla="*/ 362655 h 2395853"/>
              <a:gd name="connsiteX7" fmla="*/ 4842733 w 6004560"/>
              <a:gd name="connsiteY7" fmla="*/ 69014 h 2395853"/>
              <a:gd name="connsiteX8" fmla="*/ 5799761 w 6004560"/>
              <a:gd name="connsiteY8" fmla="*/ 239172 h 2395853"/>
              <a:gd name="connsiteX9" fmla="*/ 6004560 w 6004560"/>
              <a:gd name="connsiteY9" fmla="*/ 1367153 h 2395853"/>
              <a:gd name="connsiteX0" fmla="*/ 0 w 6004560"/>
              <a:gd name="connsiteY0" fmla="*/ 2395853 h 2395853"/>
              <a:gd name="connsiteX1" fmla="*/ 1099023 w 6004560"/>
              <a:gd name="connsiteY1" fmla="*/ 2082021 h 2395853"/>
              <a:gd name="connsiteX2" fmla="*/ 1759660 w 6004560"/>
              <a:gd name="connsiteY2" fmla="*/ 1773730 h 2395853"/>
              <a:gd name="connsiteX3" fmla="*/ 2388831 w 6004560"/>
              <a:gd name="connsiteY3" fmla="*/ 1352289 h 2395853"/>
              <a:gd name="connsiteX4" fmla="*/ 3114743 w 6004560"/>
              <a:gd name="connsiteY4" fmla="*/ 359027 h 2395853"/>
              <a:gd name="connsiteX5" fmla="*/ 4255711 w 6004560"/>
              <a:gd name="connsiteY5" fmla="*/ 2908 h 2395853"/>
              <a:gd name="connsiteX6" fmla="*/ 4651960 w 6004560"/>
              <a:gd name="connsiteY6" fmla="*/ 362655 h 2395853"/>
              <a:gd name="connsiteX7" fmla="*/ 5030165 w 6004560"/>
              <a:gd name="connsiteY7" fmla="*/ 94247 h 2395853"/>
              <a:gd name="connsiteX8" fmla="*/ 5799761 w 6004560"/>
              <a:gd name="connsiteY8" fmla="*/ 239172 h 2395853"/>
              <a:gd name="connsiteX9" fmla="*/ 6004560 w 6004560"/>
              <a:gd name="connsiteY9" fmla="*/ 1367153 h 2395853"/>
              <a:gd name="connsiteX0" fmla="*/ 0 w 6004560"/>
              <a:gd name="connsiteY0" fmla="*/ 2395853 h 2395853"/>
              <a:gd name="connsiteX1" fmla="*/ 1099023 w 6004560"/>
              <a:gd name="connsiteY1" fmla="*/ 2082021 h 2395853"/>
              <a:gd name="connsiteX2" fmla="*/ 1759660 w 6004560"/>
              <a:gd name="connsiteY2" fmla="*/ 1773730 h 2395853"/>
              <a:gd name="connsiteX3" fmla="*/ 2388831 w 6004560"/>
              <a:gd name="connsiteY3" fmla="*/ 1352289 h 2395853"/>
              <a:gd name="connsiteX4" fmla="*/ 3114743 w 6004560"/>
              <a:gd name="connsiteY4" fmla="*/ 359027 h 2395853"/>
              <a:gd name="connsiteX5" fmla="*/ 4255711 w 6004560"/>
              <a:gd name="connsiteY5" fmla="*/ 2908 h 2395853"/>
              <a:gd name="connsiteX6" fmla="*/ 4651960 w 6004560"/>
              <a:gd name="connsiteY6" fmla="*/ 362655 h 2395853"/>
              <a:gd name="connsiteX7" fmla="*/ 5030165 w 6004560"/>
              <a:gd name="connsiteY7" fmla="*/ 94247 h 2395853"/>
              <a:gd name="connsiteX8" fmla="*/ 5799761 w 6004560"/>
              <a:gd name="connsiteY8" fmla="*/ 239172 h 2395853"/>
              <a:gd name="connsiteX9" fmla="*/ 6004560 w 6004560"/>
              <a:gd name="connsiteY9" fmla="*/ 1367153 h 2395853"/>
              <a:gd name="connsiteX0" fmla="*/ 0 w 6004560"/>
              <a:gd name="connsiteY0" fmla="*/ 2395853 h 2395853"/>
              <a:gd name="connsiteX1" fmla="*/ 1099023 w 6004560"/>
              <a:gd name="connsiteY1" fmla="*/ 2082021 h 2395853"/>
              <a:gd name="connsiteX2" fmla="*/ 1759660 w 6004560"/>
              <a:gd name="connsiteY2" fmla="*/ 1773730 h 2395853"/>
              <a:gd name="connsiteX3" fmla="*/ 2388831 w 6004560"/>
              <a:gd name="connsiteY3" fmla="*/ 1352289 h 2395853"/>
              <a:gd name="connsiteX4" fmla="*/ 3114743 w 6004560"/>
              <a:gd name="connsiteY4" fmla="*/ 359027 h 2395853"/>
              <a:gd name="connsiteX5" fmla="*/ 4255711 w 6004560"/>
              <a:gd name="connsiteY5" fmla="*/ 2908 h 2395853"/>
              <a:gd name="connsiteX6" fmla="*/ 4529722 w 6004560"/>
              <a:gd name="connsiteY6" fmla="*/ 379476 h 2395853"/>
              <a:gd name="connsiteX7" fmla="*/ 5030165 w 6004560"/>
              <a:gd name="connsiteY7" fmla="*/ 94247 h 2395853"/>
              <a:gd name="connsiteX8" fmla="*/ 5799761 w 6004560"/>
              <a:gd name="connsiteY8" fmla="*/ 239172 h 2395853"/>
              <a:gd name="connsiteX9" fmla="*/ 6004560 w 6004560"/>
              <a:gd name="connsiteY9" fmla="*/ 1367153 h 2395853"/>
              <a:gd name="connsiteX0" fmla="*/ 0 w 6004560"/>
              <a:gd name="connsiteY0" fmla="*/ 2395853 h 2395853"/>
              <a:gd name="connsiteX1" fmla="*/ 1099023 w 6004560"/>
              <a:gd name="connsiteY1" fmla="*/ 2082021 h 2395853"/>
              <a:gd name="connsiteX2" fmla="*/ 1759660 w 6004560"/>
              <a:gd name="connsiteY2" fmla="*/ 1773730 h 2395853"/>
              <a:gd name="connsiteX3" fmla="*/ 2388831 w 6004560"/>
              <a:gd name="connsiteY3" fmla="*/ 1352289 h 2395853"/>
              <a:gd name="connsiteX4" fmla="*/ 3114743 w 6004560"/>
              <a:gd name="connsiteY4" fmla="*/ 359027 h 2395853"/>
              <a:gd name="connsiteX5" fmla="*/ 4255711 w 6004560"/>
              <a:gd name="connsiteY5" fmla="*/ 2908 h 2395853"/>
              <a:gd name="connsiteX6" fmla="*/ 4643812 w 6004560"/>
              <a:gd name="connsiteY6" fmla="*/ 396298 h 2395853"/>
              <a:gd name="connsiteX7" fmla="*/ 5030165 w 6004560"/>
              <a:gd name="connsiteY7" fmla="*/ 94247 h 2395853"/>
              <a:gd name="connsiteX8" fmla="*/ 5799761 w 6004560"/>
              <a:gd name="connsiteY8" fmla="*/ 239172 h 2395853"/>
              <a:gd name="connsiteX9" fmla="*/ 6004560 w 6004560"/>
              <a:gd name="connsiteY9" fmla="*/ 1367153 h 2395853"/>
              <a:gd name="connsiteX0" fmla="*/ 0 w 6004560"/>
              <a:gd name="connsiteY0" fmla="*/ 2395853 h 2395853"/>
              <a:gd name="connsiteX1" fmla="*/ 1099023 w 6004560"/>
              <a:gd name="connsiteY1" fmla="*/ 2082021 h 2395853"/>
              <a:gd name="connsiteX2" fmla="*/ 1759660 w 6004560"/>
              <a:gd name="connsiteY2" fmla="*/ 1773730 h 2395853"/>
              <a:gd name="connsiteX3" fmla="*/ 2388831 w 6004560"/>
              <a:gd name="connsiteY3" fmla="*/ 1352289 h 2395853"/>
              <a:gd name="connsiteX4" fmla="*/ 3114743 w 6004560"/>
              <a:gd name="connsiteY4" fmla="*/ 359027 h 2395853"/>
              <a:gd name="connsiteX5" fmla="*/ 4255711 w 6004560"/>
              <a:gd name="connsiteY5" fmla="*/ 2908 h 2395853"/>
              <a:gd name="connsiteX6" fmla="*/ 4578618 w 6004560"/>
              <a:gd name="connsiteY6" fmla="*/ 413120 h 2395853"/>
              <a:gd name="connsiteX7" fmla="*/ 5030165 w 6004560"/>
              <a:gd name="connsiteY7" fmla="*/ 94247 h 2395853"/>
              <a:gd name="connsiteX8" fmla="*/ 5799761 w 6004560"/>
              <a:gd name="connsiteY8" fmla="*/ 239172 h 2395853"/>
              <a:gd name="connsiteX9" fmla="*/ 6004560 w 6004560"/>
              <a:gd name="connsiteY9" fmla="*/ 1367153 h 2395853"/>
              <a:gd name="connsiteX0" fmla="*/ 0 w 6004560"/>
              <a:gd name="connsiteY0" fmla="*/ 2395853 h 2395853"/>
              <a:gd name="connsiteX1" fmla="*/ 1099023 w 6004560"/>
              <a:gd name="connsiteY1" fmla="*/ 2082021 h 2395853"/>
              <a:gd name="connsiteX2" fmla="*/ 1759660 w 6004560"/>
              <a:gd name="connsiteY2" fmla="*/ 1773730 h 2395853"/>
              <a:gd name="connsiteX3" fmla="*/ 2388831 w 6004560"/>
              <a:gd name="connsiteY3" fmla="*/ 1352289 h 2395853"/>
              <a:gd name="connsiteX4" fmla="*/ 3114743 w 6004560"/>
              <a:gd name="connsiteY4" fmla="*/ 359027 h 2395853"/>
              <a:gd name="connsiteX5" fmla="*/ 4255711 w 6004560"/>
              <a:gd name="connsiteY5" fmla="*/ 2908 h 2395853"/>
              <a:gd name="connsiteX6" fmla="*/ 4578618 w 6004560"/>
              <a:gd name="connsiteY6" fmla="*/ 413120 h 2395853"/>
              <a:gd name="connsiteX7" fmla="*/ 5030165 w 6004560"/>
              <a:gd name="connsiteY7" fmla="*/ 94247 h 2395853"/>
              <a:gd name="connsiteX8" fmla="*/ 5799761 w 6004560"/>
              <a:gd name="connsiteY8" fmla="*/ 239172 h 2395853"/>
              <a:gd name="connsiteX9" fmla="*/ 6004560 w 6004560"/>
              <a:gd name="connsiteY9" fmla="*/ 1367153 h 2395853"/>
              <a:gd name="connsiteX0" fmla="*/ 0 w 6004560"/>
              <a:gd name="connsiteY0" fmla="*/ 2395853 h 2395853"/>
              <a:gd name="connsiteX1" fmla="*/ 1099023 w 6004560"/>
              <a:gd name="connsiteY1" fmla="*/ 2082021 h 2395853"/>
              <a:gd name="connsiteX2" fmla="*/ 1759660 w 6004560"/>
              <a:gd name="connsiteY2" fmla="*/ 1773730 h 2395853"/>
              <a:gd name="connsiteX3" fmla="*/ 2388831 w 6004560"/>
              <a:gd name="connsiteY3" fmla="*/ 1352289 h 2395853"/>
              <a:gd name="connsiteX4" fmla="*/ 3114743 w 6004560"/>
              <a:gd name="connsiteY4" fmla="*/ 359027 h 2395853"/>
              <a:gd name="connsiteX5" fmla="*/ 4255711 w 6004560"/>
              <a:gd name="connsiteY5" fmla="*/ 2908 h 2395853"/>
              <a:gd name="connsiteX6" fmla="*/ 4660111 w 6004560"/>
              <a:gd name="connsiteY6" fmla="*/ 379477 h 2395853"/>
              <a:gd name="connsiteX7" fmla="*/ 5030165 w 6004560"/>
              <a:gd name="connsiteY7" fmla="*/ 94247 h 2395853"/>
              <a:gd name="connsiteX8" fmla="*/ 5799761 w 6004560"/>
              <a:gd name="connsiteY8" fmla="*/ 239172 h 2395853"/>
              <a:gd name="connsiteX9" fmla="*/ 6004560 w 6004560"/>
              <a:gd name="connsiteY9" fmla="*/ 1367153 h 2395853"/>
              <a:gd name="connsiteX0" fmla="*/ 0 w 6004560"/>
              <a:gd name="connsiteY0" fmla="*/ 2395853 h 2395853"/>
              <a:gd name="connsiteX1" fmla="*/ 1099023 w 6004560"/>
              <a:gd name="connsiteY1" fmla="*/ 2082021 h 2395853"/>
              <a:gd name="connsiteX2" fmla="*/ 1759660 w 6004560"/>
              <a:gd name="connsiteY2" fmla="*/ 1773730 h 2395853"/>
              <a:gd name="connsiteX3" fmla="*/ 2388831 w 6004560"/>
              <a:gd name="connsiteY3" fmla="*/ 1352289 h 2395853"/>
              <a:gd name="connsiteX4" fmla="*/ 3114743 w 6004560"/>
              <a:gd name="connsiteY4" fmla="*/ 359027 h 2395853"/>
              <a:gd name="connsiteX5" fmla="*/ 4255711 w 6004560"/>
              <a:gd name="connsiteY5" fmla="*/ 2908 h 2395853"/>
              <a:gd name="connsiteX6" fmla="*/ 4660111 w 6004560"/>
              <a:gd name="connsiteY6" fmla="*/ 379477 h 2395853"/>
              <a:gd name="connsiteX7" fmla="*/ 5030165 w 6004560"/>
              <a:gd name="connsiteY7" fmla="*/ 94247 h 2395853"/>
              <a:gd name="connsiteX8" fmla="*/ 5799761 w 6004560"/>
              <a:gd name="connsiteY8" fmla="*/ 239172 h 2395853"/>
              <a:gd name="connsiteX9" fmla="*/ 6004560 w 6004560"/>
              <a:gd name="connsiteY9" fmla="*/ 1367153 h 2395853"/>
              <a:gd name="connsiteX0" fmla="*/ 0 w 6004560"/>
              <a:gd name="connsiteY0" fmla="*/ 2396136 h 2396136"/>
              <a:gd name="connsiteX1" fmla="*/ 1099023 w 6004560"/>
              <a:gd name="connsiteY1" fmla="*/ 2082304 h 2396136"/>
              <a:gd name="connsiteX2" fmla="*/ 1759660 w 6004560"/>
              <a:gd name="connsiteY2" fmla="*/ 1774013 h 2396136"/>
              <a:gd name="connsiteX3" fmla="*/ 2388831 w 6004560"/>
              <a:gd name="connsiteY3" fmla="*/ 1352572 h 2396136"/>
              <a:gd name="connsiteX4" fmla="*/ 3114743 w 6004560"/>
              <a:gd name="connsiteY4" fmla="*/ 359310 h 2396136"/>
              <a:gd name="connsiteX5" fmla="*/ 4255711 w 6004560"/>
              <a:gd name="connsiteY5" fmla="*/ 3191 h 2396136"/>
              <a:gd name="connsiteX6" fmla="*/ 4660111 w 6004560"/>
              <a:gd name="connsiteY6" fmla="*/ 379760 h 2396136"/>
              <a:gd name="connsiteX7" fmla="*/ 5030165 w 6004560"/>
              <a:gd name="connsiteY7" fmla="*/ 94530 h 2396136"/>
              <a:gd name="connsiteX8" fmla="*/ 5799761 w 6004560"/>
              <a:gd name="connsiteY8" fmla="*/ 239455 h 2396136"/>
              <a:gd name="connsiteX9" fmla="*/ 6004560 w 6004560"/>
              <a:gd name="connsiteY9" fmla="*/ 1367436 h 2396136"/>
              <a:gd name="connsiteX0" fmla="*/ 0 w 6004560"/>
              <a:gd name="connsiteY0" fmla="*/ 2396018 h 2396018"/>
              <a:gd name="connsiteX1" fmla="*/ 1099023 w 6004560"/>
              <a:gd name="connsiteY1" fmla="*/ 2082186 h 2396018"/>
              <a:gd name="connsiteX2" fmla="*/ 1759660 w 6004560"/>
              <a:gd name="connsiteY2" fmla="*/ 1773895 h 2396018"/>
              <a:gd name="connsiteX3" fmla="*/ 2388831 w 6004560"/>
              <a:gd name="connsiteY3" fmla="*/ 1352454 h 2396018"/>
              <a:gd name="connsiteX4" fmla="*/ 3114743 w 6004560"/>
              <a:gd name="connsiteY4" fmla="*/ 359192 h 2396018"/>
              <a:gd name="connsiteX5" fmla="*/ 4255711 w 6004560"/>
              <a:gd name="connsiteY5" fmla="*/ 3073 h 2396018"/>
              <a:gd name="connsiteX6" fmla="*/ 4660111 w 6004560"/>
              <a:gd name="connsiteY6" fmla="*/ 379642 h 2396018"/>
              <a:gd name="connsiteX7" fmla="*/ 5030165 w 6004560"/>
              <a:gd name="connsiteY7" fmla="*/ 94412 h 2396018"/>
              <a:gd name="connsiteX8" fmla="*/ 5799761 w 6004560"/>
              <a:gd name="connsiteY8" fmla="*/ 239337 h 2396018"/>
              <a:gd name="connsiteX9" fmla="*/ 6004560 w 6004560"/>
              <a:gd name="connsiteY9" fmla="*/ 1367318 h 2396018"/>
              <a:gd name="connsiteX0" fmla="*/ 0 w 6004560"/>
              <a:gd name="connsiteY0" fmla="*/ 2397879 h 2397879"/>
              <a:gd name="connsiteX1" fmla="*/ 1099023 w 6004560"/>
              <a:gd name="connsiteY1" fmla="*/ 2084047 h 2397879"/>
              <a:gd name="connsiteX2" fmla="*/ 1759660 w 6004560"/>
              <a:gd name="connsiteY2" fmla="*/ 1775756 h 2397879"/>
              <a:gd name="connsiteX3" fmla="*/ 2388831 w 6004560"/>
              <a:gd name="connsiteY3" fmla="*/ 1354315 h 2397879"/>
              <a:gd name="connsiteX4" fmla="*/ 3114743 w 6004560"/>
              <a:gd name="connsiteY4" fmla="*/ 361053 h 2397879"/>
              <a:gd name="connsiteX5" fmla="*/ 4255711 w 6004560"/>
              <a:gd name="connsiteY5" fmla="*/ 4934 h 2397879"/>
              <a:gd name="connsiteX6" fmla="*/ 4660111 w 6004560"/>
              <a:gd name="connsiteY6" fmla="*/ 381503 h 2397879"/>
              <a:gd name="connsiteX7" fmla="*/ 5030165 w 6004560"/>
              <a:gd name="connsiteY7" fmla="*/ 96273 h 2397879"/>
              <a:gd name="connsiteX8" fmla="*/ 5799761 w 6004560"/>
              <a:gd name="connsiteY8" fmla="*/ 241198 h 2397879"/>
              <a:gd name="connsiteX9" fmla="*/ 6004560 w 6004560"/>
              <a:gd name="connsiteY9" fmla="*/ 1369179 h 2397879"/>
              <a:gd name="connsiteX0" fmla="*/ 0 w 6004560"/>
              <a:gd name="connsiteY0" fmla="*/ 2395854 h 2395854"/>
              <a:gd name="connsiteX1" fmla="*/ 1099023 w 6004560"/>
              <a:gd name="connsiteY1" fmla="*/ 2082022 h 2395854"/>
              <a:gd name="connsiteX2" fmla="*/ 1759660 w 6004560"/>
              <a:gd name="connsiteY2" fmla="*/ 1773731 h 2395854"/>
              <a:gd name="connsiteX3" fmla="*/ 2438915 w 6004560"/>
              <a:gd name="connsiteY3" fmla="*/ 1352290 h 2395854"/>
              <a:gd name="connsiteX4" fmla="*/ 3114743 w 6004560"/>
              <a:gd name="connsiteY4" fmla="*/ 359028 h 2395854"/>
              <a:gd name="connsiteX5" fmla="*/ 4255711 w 6004560"/>
              <a:gd name="connsiteY5" fmla="*/ 2909 h 2395854"/>
              <a:gd name="connsiteX6" fmla="*/ 4660111 w 6004560"/>
              <a:gd name="connsiteY6" fmla="*/ 379478 h 2395854"/>
              <a:gd name="connsiteX7" fmla="*/ 5030165 w 6004560"/>
              <a:gd name="connsiteY7" fmla="*/ 94248 h 2395854"/>
              <a:gd name="connsiteX8" fmla="*/ 5799761 w 6004560"/>
              <a:gd name="connsiteY8" fmla="*/ 239173 h 2395854"/>
              <a:gd name="connsiteX9" fmla="*/ 6004560 w 6004560"/>
              <a:gd name="connsiteY9" fmla="*/ 1367154 h 2395854"/>
              <a:gd name="connsiteX0" fmla="*/ 0 w 6004560"/>
              <a:gd name="connsiteY0" fmla="*/ 2395050 h 2395050"/>
              <a:gd name="connsiteX1" fmla="*/ 1099023 w 6004560"/>
              <a:gd name="connsiteY1" fmla="*/ 2081218 h 2395050"/>
              <a:gd name="connsiteX2" fmla="*/ 1759660 w 6004560"/>
              <a:gd name="connsiteY2" fmla="*/ 1772927 h 2395050"/>
              <a:gd name="connsiteX3" fmla="*/ 2438915 w 6004560"/>
              <a:gd name="connsiteY3" fmla="*/ 1351486 h 2395050"/>
              <a:gd name="connsiteX4" fmla="*/ 3114743 w 6004560"/>
              <a:gd name="connsiteY4" fmla="*/ 358224 h 2395050"/>
              <a:gd name="connsiteX5" fmla="*/ 4255711 w 6004560"/>
              <a:gd name="connsiteY5" fmla="*/ 2105 h 2395050"/>
              <a:gd name="connsiteX6" fmla="*/ 4660111 w 6004560"/>
              <a:gd name="connsiteY6" fmla="*/ 378674 h 2395050"/>
              <a:gd name="connsiteX7" fmla="*/ 5030165 w 6004560"/>
              <a:gd name="connsiteY7" fmla="*/ 93444 h 2395050"/>
              <a:gd name="connsiteX8" fmla="*/ 5799761 w 6004560"/>
              <a:gd name="connsiteY8" fmla="*/ 238369 h 2395050"/>
              <a:gd name="connsiteX9" fmla="*/ 6004560 w 6004560"/>
              <a:gd name="connsiteY9" fmla="*/ 1366350 h 2395050"/>
              <a:gd name="connsiteX0" fmla="*/ 0 w 6004560"/>
              <a:gd name="connsiteY0" fmla="*/ 2396017 h 2396017"/>
              <a:gd name="connsiteX1" fmla="*/ 1099023 w 6004560"/>
              <a:gd name="connsiteY1" fmla="*/ 2082185 h 2396017"/>
              <a:gd name="connsiteX2" fmla="*/ 1759660 w 6004560"/>
              <a:gd name="connsiteY2" fmla="*/ 1773894 h 2396017"/>
              <a:gd name="connsiteX3" fmla="*/ 2388832 w 6004560"/>
              <a:gd name="connsiteY3" fmla="*/ 1414481 h 2396017"/>
              <a:gd name="connsiteX4" fmla="*/ 3114743 w 6004560"/>
              <a:gd name="connsiteY4" fmla="*/ 359191 h 2396017"/>
              <a:gd name="connsiteX5" fmla="*/ 4255711 w 6004560"/>
              <a:gd name="connsiteY5" fmla="*/ 3072 h 2396017"/>
              <a:gd name="connsiteX6" fmla="*/ 4660111 w 6004560"/>
              <a:gd name="connsiteY6" fmla="*/ 379641 h 2396017"/>
              <a:gd name="connsiteX7" fmla="*/ 5030165 w 6004560"/>
              <a:gd name="connsiteY7" fmla="*/ 94411 h 2396017"/>
              <a:gd name="connsiteX8" fmla="*/ 5799761 w 6004560"/>
              <a:gd name="connsiteY8" fmla="*/ 239336 h 2396017"/>
              <a:gd name="connsiteX9" fmla="*/ 6004560 w 6004560"/>
              <a:gd name="connsiteY9" fmla="*/ 1367317 h 2396017"/>
              <a:gd name="connsiteX0" fmla="*/ 0 w 6004560"/>
              <a:gd name="connsiteY0" fmla="*/ 2396017 h 2396017"/>
              <a:gd name="connsiteX1" fmla="*/ 1099023 w 6004560"/>
              <a:gd name="connsiteY1" fmla="*/ 2082185 h 2396017"/>
              <a:gd name="connsiteX2" fmla="*/ 1759660 w 6004560"/>
              <a:gd name="connsiteY2" fmla="*/ 1773894 h 2396017"/>
              <a:gd name="connsiteX3" fmla="*/ 2388832 w 6004560"/>
              <a:gd name="connsiteY3" fmla="*/ 1414481 h 2396017"/>
              <a:gd name="connsiteX4" fmla="*/ 3114743 w 6004560"/>
              <a:gd name="connsiteY4" fmla="*/ 359191 h 2396017"/>
              <a:gd name="connsiteX5" fmla="*/ 4255711 w 6004560"/>
              <a:gd name="connsiteY5" fmla="*/ 3072 h 2396017"/>
              <a:gd name="connsiteX6" fmla="*/ 4660111 w 6004560"/>
              <a:gd name="connsiteY6" fmla="*/ 379641 h 2396017"/>
              <a:gd name="connsiteX7" fmla="*/ 5030165 w 6004560"/>
              <a:gd name="connsiteY7" fmla="*/ 94411 h 2396017"/>
              <a:gd name="connsiteX8" fmla="*/ 5799761 w 6004560"/>
              <a:gd name="connsiteY8" fmla="*/ 239336 h 2396017"/>
              <a:gd name="connsiteX9" fmla="*/ 6004560 w 6004560"/>
              <a:gd name="connsiteY9" fmla="*/ 1367317 h 2396017"/>
              <a:gd name="connsiteX0" fmla="*/ 0 w 6004560"/>
              <a:gd name="connsiteY0" fmla="*/ 2396017 h 2396017"/>
              <a:gd name="connsiteX1" fmla="*/ 1099023 w 6004560"/>
              <a:gd name="connsiteY1" fmla="*/ 2082185 h 2396017"/>
              <a:gd name="connsiteX2" fmla="*/ 1759660 w 6004560"/>
              <a:gd name="connsiteY2" fmla="*/ 1773894 h 2396017"/>
              <a:gd name="connsiteX3" fmla="*/ 2388832 w 6004560"/>
              <a:gd name="connsiteY3" fmla="*/ 1414481 h 2396017"/>
              <a:gd name="connsiteX4" fmla="*/ 3114743 w 6004560"/>
              <a:gd name="connsiteY4" fmla="*/ 359191 h 2396017"/>
              <a:gd name="connsiteX5" fmla="*/ 4255711 w 6004560"/>
              <a:gd name="connsiteY5" fmla="*/ 3072 h 2396017"/>
              <a:gd name="connsiteX6" fmla="*/ 4660111 w 6004560"/>
              <a:gd name="connsiteY6" fmla="*/ 379641 h 2396017"/>
              <a:gd name="connsiteX7" fmla="*/ 5030165 w 6004560"/>
              <a:gd name="connsiteY7" fmla="*/ 94411 h 2396017"/>
              <a:gd name="connsiteX8" fmla="*/ 5799761 w 6004560"/>
              <a:gd name="connsiteY8" fmla="*/ 239336 h 2396017"/>
              <a:gd name="connsiteX9" fmla="*/ 6004560 w 6004560"/>
              <a:gd name="connsiteY9" fmla="*/ 1367317 h 2396017"/>
              <a:gd name="connsiteX0" fmla="*/ 0 w 6004560"/>
              <a:gd name="connsiteY0" fmla="*/ 2396017 h 2396017"/>
              <a:gd name="connsiteX1" fmla="*/ 1099023 w 6004560"/>
              <a:gd name="connsiteY1" fmla="*/ 2082185 h 2396017"/>
              <a:gd name="connsiteX2" fmla="*/ 1759660 w 6004560"/>
              <a:gd name="connsiteY2" fmla="*/ 1773894 h 2396017"/>
              <a:gd name="connsiteX3" fmla="*/ 2388832 w 6004560"/>
              <a:gd name="connsiteY3" fmla="*/ 1414481 h 2396017"/>
              <a:gd name="connsiteX4" fmla="*/ 3114743 w 6004560"/>
              <a:gd name="connsiteY4" fmla="*/ 359191 h 2396017"/>
              <a:gd name="connsiteX5" fmla="*/ 4255711 w 6004560"/>
              <a:gd name="connsiteY5" fmla="*/ 3072 h 2396017"/>
              <a:gd name="connsiteX6" fmla="*/ 4660111 w 6004560"/>
              <a:gd name="connsiteY6" fmla="*/ 379641 h 2396017"/>
              <a:gd name="connsiteX7" fmla="*/ 5030165 w 6004560"/>
              <a:gd name="connsiteY7" fmla="*/ 94411 h 2396017"/>
              <a:gd name="connsiteX8" fmla="*/ 5799761 w 6004560"/>
              <a:gd name="connsiteY8" fmla="*/ 239336 h 2396017"/>
              <a:gd name="connsiteX9" fmla="*/ 6004560 w 6004560"/>
              <a:gd name="connsiteY9" fmla="*/ 1367317 h 2396017"/>
              <a:gd name="connsiteX0" fmla="*/ 0 w 6004560"/>
              <a:gd name="connsiteY0" fmla="*/ 2395989 h 2395989"/>
              <a:gd name="connsiteX1" fmla="*/ 1099023 w 6004560"/>
              <a:gd name="connsiteY1" fmla="*/ 2082157 h 2395989"/>
              <a:gd name="connsiteX2" fmla="*/ 1759660 w 6004560"/>
              <a:gd name="connsiteY2" fmla="*/ 1773866 h 2395989"/>
              <a:gd name="connsiteX3" fmla="*/ 2348765 w 6004560"/>
              <a:gd name="connsiteY3" fmla="*/ 1404115 h 2395989"/>
              <a:gd name="connsiteX4" fmla="*/ 3114743 w 6004560"/>
              <a:gd name="connsiteY4" fmla="*/ 359163 h 2395989"/>
              <a:gd name="connsiteX5" fmla="*/ 4255711 w 6004560"/>
              <a:gd name="connsiteY5" fmla="*/ 3044 h 2395989"/>
              <a:gd name="connsiteX6" fmla="*/ 4660111 w 6004560"/>
              <a:gd name="connsiteY6" fmla="*/ 379613 h 2395989"/>
              <a:gd name="connsiteX7" fmla="*/ 5030165 w 6004560"/>
              <a:gd name="connsiteY7" fmla="*/ 94383 h 2395989"/>
              <a:gd name="connsiteX8" fmla="*/ 5799761 w 6004560"/>
              <a:gd name="connsiteY8" fmla="*/ 239308 h 2395989"/>
              <a:gd name="connsiteX9" fmla="*/ 6004560 w 6004560"/>
              <a:gd name="connsiteY9" fmla="*/ 1367289 h 2395989"/>
              <a:gd name="connsiteX0" fmla="*/ 0 w 6004560"/>
              <a:gd name="connsiteY0" fmla="*/ 2395428 h 2395428"/>
              <a:gd name="connsiteX1" fmla="*/ 1099023 w 6004560"/>
              <a:gd name="connsiteY1" fmla="*/ 2081596 h 2395428"/>
              <a:gd name="connsiteX2" fmla="*/ 1759660 w 6004560"/>
              <a:gd name="connsiteY2" fmla="*/ 1773305 h 2395428"/>
              <a:gd name="connsiteX3" fmla="*/ 2348765 w 6004560"/>
              <a:gd name="connsiteY3" fmla="*/ 1403554 h 2395428"/>
              <a:gd name="connsiteX4" fmla="*/ 3114743 w 6004560"/>
              <a:gd name="connsiteY4" fmla="*/ 358602 h 2395428"/>
              <a:gd name="connsiteX5" fmla="*/ 4255711 w 6004560"/>
              <a:gd name="connsiteY5" fmla="*/ 2483 h 2395428"/>
              <a:gd name="connsiteX6" fmla="*/ 4660111 w 6004560"/>
              <a:gd name="connsiteY6" fmla="*/ 379052 h 2395428"/>
              <a:gd name="connsiteX7" fmla="*/ 5030165 w 6004560"/>
              <a:gd name="connsiteY7" fmla="*/ 93822 h 2395428"/>
              <a:gd name="connsiteX8" fmla="*/ 5799761 w 6004560"/>
              <a:gd name="connsiteY8" fmla="*/ 238747 h 2395428"/>
              <a:gd name="connsiteX9" fmla="*/ 6004560 w 6004560"/>
              <a:gd name="connsiteY9" fmla="*/ 1366728 h 2395428"/>
              <a:gd name="connsiteX0" fmla="*/ 0 w 6004560"/>
              <a:gd name="connsiteY0" fmla="*/ 2395548 h 2395548"/>
              <a:gd name="connsiteX1" fmla="*/ 1099023 w 6004560"/>
              <a:gd name="connsiteY1" fmla="*/ 2081716 h 2395548"/>
              <a:gd name="connsiteX2" fmla="*/ 1759660 w 6004560"/>
              <a:gd name="connsiteY2" fmla="*/ 1773425 h 2395548"/>
              <a:gd name="connsiteX3" fmla="*/ 2348765 w 6004560"/>
              <a:gd name="connsiteY3" fmla="*/ 1403674 h 2395548"/>
              <a:gd name="connsiteX4" fmla="*/ 3114743 w 6004560"/>
              <a:gd name="connsiteY4" fmla="*/ 358722 h 2395548"/>
              <a:gd name="connsiteX5" fmla="*/ 4255711 w 6004560"/>
              <a:gd name="connsiteY5" fmla="*/ 2603 h 2395548"/>
              <a:gd name="connsiteX6" fmla="*/ 4660111 w 6004560"/>
              <a:gd name="connsiteY6" fmla="*/ 379172 h 2395548"/>
              <a:gd name="connsiteX7" fmla="*/ 5030165 w 6004560"/>
              <a:gd name="connsiteY7" fmla="*/ 93942 h 2395548"/>
              <a:gd name="connsiteX8" fmla="*/ 5799761 w 6004560"/>
              <a:gd name="connsiteY8" fmla="*/ 238867 h 2395548"/>
              <a:gd name="connsiteX9" fmla="*/ 6004560 w 6004560"/>
              <a:gd name="connsiteY9" fmla="*/ 1366848 h 2395548"/>
              <a:gd name="connsiteX0" fmla="*/ 0 w 6004560"/>
              <a:gd name="connsiteY0" fmla="*/ 2395548 h 2395548"/>
              <a:gd name="connsiteX1" fmla="*/ 1099023 w 6004560"/>
              <a:gd name="connsiteY1" fmla="*/ 2081716 h 2395548"/>
              <a:gd name="connsiteX2" fmla="*/ 1759660 w 6004560"/>
              <a:gd name="connsiteY2" fmla="*/ 1773425 h 2395548"/>
              <a:gd name="connsiteX3" fmla="*/ 2348765 w 6004560"/>
              <a:gd name="connsiteY3" fmla="*/ 1403674 h 2395548"/>
              <a:gd name="connsiteX4" fmla="*/ 3114743 w 6004560"/>
              <a:gd name="connsiteY4" fmla="*/ 358722 h 2395548"/>
              <a:gd name="connsiteX5" fmla="*/ 4255711 w 6004560"/>
              <a:gd name="connsiteY5" fmla="*/ 2603 h 2395548"/>
              <a:gd name="connsiteX6" fmla="*/ 4660111 w 6004560"/>
              <a:gd name="connsiteY6" fmla="*/ 379172 h 2395548"/>
              <a:gd name="connsiteX7" fmla="*/ 5030165 w 6004560"/>
              <a:gd name="connsiteY7" fmla="*/ 93942 h 2395548"/>
              <a:gd name="connsiteX8" fmla="*/ 5799761 w 6004560"/>
              <a:gd name="connsiteY8" fmla="*/ 272440 h 2395548"/>
              <a:gd name="connsiteX9" fmla="*/ 6004560 w 6004560"/>
              <a:gd name="connsiteY9" fmla="*/ 1366848 h 2395548"/>
              <a:gd name="connsiteX0" fmla="*/ 0 w 6004560"/>
              <a:gd name="connsiteY0" fmla="*/ 2395548 h 2395548"/>
              <a:gd name="connsiteX1" fmla="*/ 1099023 w 6004560"/>
              <a:gd name="connsiteY1" fmla="*/ 2081716 h 2395548"/>
              <a:gd name="connsiteX2" fmla="*/ 1759660 w 6004560"/>
              <a:gd name="connsiteY2" fmla="*/ 1773425 h 2395548"/>
              <a:gd name="connsiteX3" fmla="*/ 2348765 w 6004560"/>
              <a:gd name="connsiteY3" fmla="*/ 1403674 h 2395548"/>
              <a:gd name="connsiteX4" fmla="*/ 3114743 w 6004560"/>
              <a:gd name="connsiteY4" fmla="*/ 358722 h 2395548"/>
              <a:gd name="connsiteX5" fmla="*/ 4255711 w 6004560"/>
              <a:gd name="connsiteY5" fmla="*/ 2603 h 2395548"/>
              <a:gd name="connsiteX6" fmla="*/ 4660111 w 6004560"/>
              <a:gd name="connsiteY6" fmla="*/ 379172 h 2395548"/>
              <a:gd name="connsiteX7" fmla="*/ 5030165 w 6004560"/>
              <a:gd name="connsiteY7" fmla="*/ 93942 h 2395548"/>
              <a:gd name="connsiteX8" fmla="*/ 5759694 w 6004560"/>
              <a:gd name="connsiteY8" fmla="*/ 331193 h 2395548"/>
              <a:gd name="connsiteX9" fmla="*/ 6004560 w 6004560"/>
              <a:gd name="connsiteY9" fmla="*/ 1366848 h 2395548"/>
              <a:gd name="connsiteX0" fmla="*/ 0 w 6036614"/>
              <a:gd name="connsiteY0" fmla="*/ 2395548 h 2395548"/>
              <a:gd name="connsiteX1" fmla="*/ 1099023 w 6036614"/>
              <a:gd name="connsiteY1" fmla="*/ 2081716 h 2395548"/>
              <a:gd name="connsiteX2" fmla="*/ 1759660 w 6036614"/>
              <a:gd name="connsiteY2" fmla="*/ 1773425 h 2395548"/>
              <a:gd name="connsiteX3" fmla="*/ 2348765 w 6036614"/>
              <a:gd name="connsiteY3" fmla="*/ 1403674 h 2395548"/>
              <a:gd name="connsiteX4" fmla="*/ 3114743 w 6036614"/>
              <a:gd name="connsiteY4" fmla="*/ 358722 h 2395548"/>
              <a:gd name="connsiteX5" fmla="*/ 4255711 w 6036614"/>
              <a:gd name="connsiteY5" fmla="*/ 2603 h 2395548"/>
              <a:gd name="connsiteX6" fmla="*/ 4660111 w 6036614"/>
              <a:gd name="connsiteY6" fmla="*/ 379172 h 2395548"/>
              <a:gd name="connsiteX7" fmla="*/ 5030165 w 6036614"/>
              <a:gd name="connsiteY7" fmla="*/ 93942 h 2395548"/>
              <a:gd name="connsiteX8" fmla="*/ 5759694 w 6036614"/>
              <a:gd name="connsiteY8" fmla="*/ 331193 h 2395548"/>
              <a:gd name="connsiteX9" fmla="*/ 6036614 w 6036614"/>
              <a:gd name="connsiteY9" fmla="*/ 2298506 h 2395548"/>
              <a:gd name="connsiteX0" fmla="*/ 0 w 6036614"/>
              <a:gd name="connsiteY0" fmla="*/ 2395548 h 2395548"/>
              <a:gd name="connsiteX1" fmla="*/ 1099023 w 6036614"/>
              <a:gd name="connsiteY1" fmla="*/ 2081716 h 2395548"/>
              <a:gd name="connsiteX2" fmla="*/ 1759660 w 6036614"/>
              <a:gd name="connsiteY2" fmla="*/ 1773425 h 2395548"/>
              <a:gd name="connsiteX3" fmla="*/ 2348765 w 6036614"/>
              <a:gd name="connsiteY3" fmla="*/ 1403674 h 2395548"/>
              <a:gd name="connsiteX4" fmla="*/ 3114743 w 6036614"/>
              <a:gd name="connsiteY4" fmla="*/ 358722 h 2395548"/>
              <a:gd name="connsiteX5" fmla="*/ 4255711 w 6036614"/>
              <a:gd name="connsiteY5" fmla="*/ 2603 h 2395548"/>
              <a:gd name="connsiteX6" fmla="*/ 4660111 w 6036614"/>
              <a:gd name="connsiteY6" fmla="*/ 379172 h 2395548"/>
              <a:gd name="connsiteX7" fmla="*/ 5030165 w 6036614"/>
              <a:gd name="connsiteY7" fmla="*/ 93942 h 2395548"/>
              <a:gd name="connsiteX8" fmla="*/ 5703600 w 6036614"/>
              <a:gd name="connsiteY8" fmla="*/ 373160 h 2395548"/>
              <a:gd name="connsiteX9" fmla="*/ 6036614 w 6036614"/>
              <a:gd name="connsiteY9" fmla="*/ 2298506 h 2395548"/>
              <a:gd name="connsiteX0" fmla="*/ 0 w 6036614"/>
              <a:gd name="connsiteY0" fmla="*/ 2395548 h 2395548"/>
              <a:gd name="connsiteX1" fmla="*/ 1099023 w 6036614"/>
              <a:gd name="connsiteY1" fmla="*/ 2081716 h 2395548"/>
              <a:gd name="connsiteX2" fmla="*/ 1759660 w 6036614"/>
              <a:gd name="connsiteY2" fmla="*/ 1773425 h 2395548"/>
              <a:gd name="connsiteX3" fmla="*/ 2348765 w 6036614"/>
              <a:gd name="connsiteY3" fmla="*/ 1403674 h 2395548"/>
              <a:gd name="connsiteX4" fmla="*/ 3114743 w 6036614"/>
              <a:gd name="connsiteY4" fmla="*/ 358722 h 2395548"/>
              <a:gd name="connsiteX5" fmla="*/ 4255711 w 6036614"/>
              <a:gd name="connsiteY5" fmla="*/ 2603 h 2395548"/>
              <a:gd name="connsiteX6" fmla="*/ 4660111 w 6036614"/>
              <a:gd name="connsiteY6" fmla="*/ 379172 h 2395548"/>
              <a:gd name="connsiteX7" fmla="*/ 5030165 w 6036614"/>
              <a:gd name="connsiteY7" fmla="*/ 93942 h 2395548"/>
              <a:gd name="connsiteX8" fmla="*/ 5703600 w 6036614"/>
              <a:gd name="connsiteY8" fmla="*/ 373160 h 2395548"/>
              <a:gd name="connsiteX9" fmla="*/ 6036614 w 6036614"/>
              <a:gd name="connsiteY9" fmla="*/ 2298506 h 2395548"/>
              <a:gd name="connsiteX0" fmla="*/ 0 w 6036614"/>
              <a:gd name="connsiteY0" fmla="*/ 2395548 h 2395548"/>
              <a:gd name="connsiteX1" fmla="*/ 1099023 w 6036614"/>
              <a:gd name="connsiteY1" fmla="*/ 2081716 h 2395548"/>
              <a:gd name="connsiteX2" fmla="*/ 1759660 w 6036614"/>
              <a:gd name="connsiteY2" fmla="*/ 1773425 h 2395548"/>
              <a:gd name="connsiteX3" fmla="*/ 2348765 w 6036614"/>
              <a:gd name="connsiteY3" fmla="*/ 1403674 h 2395548"/>
              <a:gd name="connsiteX4" fmla="*/ 3114743 w 6036614"/>
              <a:gd name="connsiteY4" fmla="*/ 358722 h 2395548"/>
              <a:gd name="connsiteX5" fmla="*/ 4255711 w 6036614"/>
              <a:gd name="connsiteY5" fmla="*/ 2603 h 2395548"/>
              <a:gd name="connsiteX6" fmla="*/ 4660111 w 6036614"/>
              <a:gd name="connsiteY6" fmla="*/ 379172 h 2395548"/>
              <a:gd name="connsiteX7" fmla="*/ 5030165 w 6036614"/>
              <a:gd name="connsiteY7" fmla="*/ 93942 h 2395548"/>
              <a:gd name="connsiteX8" fmla="*/ 5703600 w 6036614"/>
              <a:gd name="connsiteY8" fmla="*/ 373160 h 2395548"/>
              <a:gd name="connsiteX9" fmla="*/ 6036614 w 6036614"/>
              <a:gd name="connsiteY9" fmla="*/ 2298506 h 2395548"/>
              <a:gd name="connsiteX0" fmla="*/ 0 w 6036614"/>
              <a:gd name="connsiteY0" fmla="*/ 2395548 h 2395548"/>
              <a:gd name="connsiteX1" fmla="*/ 1099023 w 6036614"/>
              <a:gd name="connsiteY1" fmla="*/ 2081716 h 2395548"/>
              <a:gd name="connsiteX2" fmla="*/ 1759660 w 6036614"/>
              <a:gd name="connsiteY2" fmla="*/ 1773425 h 2395548"/>
              <a:gd name="connsiteX3" fmla="*/ 2348765 w 6036614"/>
              <a:gd name="connsiteY3" fmla="*/ 1403674 h 2395548"/>
              <a:gd name="connsiteX4" fmla="*/ 3114743 w 6036614"/>
              <a:gd name="connsiteY4" fmla="*/ 358722 h 2395548"/>
              <a:gd name="connsiteX5" fmla="*/ 4255711 w 6036614"/>
              <a:gd name="connsiteY5" fmla="*/ 2603 h 2395548"/>
              <a:gd name="connsiteX6" fmla="*/ 4660111 w 6036614"/>
              <a:gd name="connsiteY6" fmla="*/ 379172 h 2395548"/>
              <a:gd name="connsiteX7" fmla="*/ 5030165 w 6036614"/>
              <a:gd name="connsiteY7" fmla="*/ 93942 h 2395548"/>
              <a:gd name="connsiteX8" fmla="*/ 5591412 w 6036614"/>
              <a:gd name="connsiteY8" fmla="*/ 373160 h 2395548"/>
              <a:gd name="connsiteX9" fmla="*/ 6036614 w 6036614"/>
              <a:gd name="connsiteY9" fmla="*/ 2298506 h 2395548"/>
              <a:gd name="connsiteX0" fmla="*/ 0 w 6036614"/>
              <a:gd name="connsiteY0" fmla="*/ 2395548 h 2395548"/>
              <a:gd name="connsiteX1" fmla="*/ 1099023 w 6036614"/>
              <a:gd name="connsiteY1" fmla="*/ 2081716 h 2395548"/>
              <a:gd name="connsiteX2" fmla="*/ 1759660 w 6036614"/>
              <a:gd name="connsiteY2" fmla="*/ 1773425 h 2395548"/>
              <a:gd name="connsiteX3" fmla="*/ 2348765 w 6036614"/>
              <a:gd name="connsiteY3" fmla="*/ 1403674 h 2395548"/>
              <a:gd name="connsiteX4" fmla="*/ 3114743 w 6036614"/>
              <a:gd name="connsiteY4" fmla="*/ 358722 h 2395548"/>
              <a:gd name="connsiteX5" fmla="*/ 4255711 w 6036614"/>
              <a:gd name="connsiteY5" fmla="*/ 2603 h 2395548"/>
              <a:gd name="connsiteX6" fmla="*/ 4660111 w 6036614"/>
              <a:gd name="connsiteY6" fmla="*/ 379172 h 2395548"/>
              <a:gd name="connsiteX7" fmla="*/ 4998112 w 6036614"/>
              <a:gd name="connsiteY7" fmla="*/ 203055 h 2395548"/>
              <a:gd name="connsiteX8" fmla="*/ 5591412 w 6036614"/>
              <a:gd name="connsiteY8" fmla="*/ 373160 h 2395548"/>
              <a:gd name="connsiteX9" fmla="*/ 6036614 w 6036614"/>
              <a:gd name="connsiteY9" fmla="*/ 2298506 h 2395548"/>
              <a:gd name="connsiteX0" fmla="*/ 0 w 6036614"/>
              <a:gd name="connsiteY0" fmla="*/ 2395548 h 2395548"/>
              <a:gd name="connsiteX1" fmla="*/ 1099023 w 6036614"/>
              <a:gd name="connsiteY1" fmla="*/ 2081716 h 2395548"/>
              <a:gd name="connsiteX2" fmla="*/ 1759660 w 6036614"/>
              <a:gd name="connsiteY2" fmla="*/ 1773425 h 2395548"/>
              <a:gd name="connsiteX3" fmla="*/ 2348765 w 6036614"/>
              <a:gd name="connsiteY3" fmla="*/ 1403674 h 2395548"/>
              <a:gd name="connsiteX4" fmla="*/ 3114743 w 6036614"/>
              <a:gd name="connsiteY4" fmla="*/ 358722 h 2395548"/>
              <a:gd name="connsiteX5" fmla="*/ 4255711 w 6036614"/>
              <a:gd name="connsiteY5" fmla="*/ 2603 h 2395548"/>
              <a:gd name="connsiteX6" fmla="*/ 4660111 w 6036614"/>
              <a:gd name="connsiteY6" fmla="*/ 379172 h 2395548"/>
              <a:gd name="connsiteX7" fmla="*/ 4998112 w 6036614"/>
              <a:gd name="connsiteY7" fmla="*/ 203055 h 2395548"/>
              <a:gd name="connsiteX8" fmla="*/ 5591412 w 6036614"/>
              <a:gd name="connsiteY8" fmla="*/ 532633 h 2395548"/>
              <a:gd name="connsiteX9" fmla="*/ 6036614 w 6036614"/>
              <a:gd name="connsiteY9" fmla="*/ 2298506 h 2395548"/>
              <a:gd name="connsiteX0" fmla="*/ 0 w 6036614"/>
              <a:gd name="connsiteY0" fmla="*/ 2395548 h 2395548"/>
              <a:gd name="connsiteX1" fmla="*/ 1099023 w 6036614"/>
              <a:gd name="connsiteY1" fmla="*/ 2081716 h 2395548"/>
              <a:gd name="connsiteX2" fmla="*/ 1759660 w 6036614"/>
              <a:gd name="connsiteY2" fmla="*/ 1773425 h 2395548"/>
              <a:gd name="connsiteX3" fmla="*/ 2348765 w 6036614"/>
              <a:gd name="connsiteY3" fmla="*/ 1403674 h 2395548"/>
              <a:gd name="connsiteX4" fmla="*/ 3114743 w 6036614"/>
              <a:gd name="connsiteY4" fmla="*/ 358722 h 2395548"/>
              <a:gd name="connsiteX5" fmla="*/ 4255711 w 6036614"/>
              <a:gd name="connsiteY5" fmla="*/ 2603 h 2395548"/>
              <a:gd name="connsiteX6" fmla="*/ 4660111 w 6036614"/>
              <a:gd name="connsiteY6" fmla="*/ 379172 h 2395548"/>
              <a:gd name="connsiteX7" fmla="*/ 4998112 w 6036614"/>
              <a:gd name="connsiteY7" fmla="*/ 203055 h 2395548"/>
              <a:gd name="connsiteX8" fmla="*/ 5591412 w 6036614"/>
              <a:gd name="connsiteY8" fmla="*/ 532633 h 2395548"/>
              <a:gd name="connsiteX9" fmla="*/ 6036614 w 6036614"/>
              <a:gd name="connsiteY9" fmla="*/ 2298506 h 2395548"/>
              <a:gd name="connsiteX0" fmla="*/ 0 w 6036614"/>
              <a:gd name="connsiteY0" fmla="*/ 2395548 h 2395548"/>
              <a:gd name="connsiteX1" fmla="*/ 1099023 w 6036614"/>
              <a:gd name="connsiteY1" fmla="*/ 2081716 h 2395548"/>
              <a:gd name="connsiteX2" fmla="*/ 1759660 w 6036614"/>
              <a:gd name="connsiteY2" fmla="*/ 1773425 h 2395548"/>
              <a:gd name="connsiteX3" fmla="*/ 2348765 w 6036614"/>
              <a:gd name="connsiteY3" fmla="*/ 1403674 h 2395548"/>
              <a:gd name="connsiteX4" fmla="*/ 3114743 w 6036614"/>
              <a:gd name="connsiteY4" fmla="*/ 358722 h 2395548"/>
              <a:gd name="connsiteX5" fmla="*/ 4255711 w 6036614"/>
              <a:gd name="connsiteY5" fmla="*/ 2603 h 2395548"/>
              <a:gd name="connsiteX6" fmla="*/ 4660111 w 6036614"/>
              <a:gd name="connsiteY6" fmla="*/ 379172 h 2395548"/>
              <a:gd name="connsiteX7" fmla="*/ 4998112 w 6036614"/>
              <a:gd name="connsiteY7" fmla="*/ 203055 h 2395548"/>
              <a:gd name="connsiteX8" fmla="*/ 5591412 w 6036614"/>
              <a:gd name="connsiteY8" fmla="*/ 532633 h 2395548"/>
              <a:gd name="connsiteX9" fmla="*/ 6036614 w 6036614"/>
              <a:gd name="connsiteY9" fmla="*/ 2298506 h 2395548"/>
              <a:gd name="connsiteX0" fmla="*/ 0 w 6036614"/>
              <a:gd name="connsiteY0" fmla="*/ 2395548 h 2395548"/>
              <a:gd name="connsiteX1" fmla="*/ 1099023 w 6036614"/>
              <a:gd name="connsiteY1" fmla="*/ 2081716 h 2395548"/>
              <a:gd name="connsiteX2" fmla="*/ 1759660 w 6036614"/>
              <a:gd name="connsiteY2" fmla="*/ 1773425 h 2395548"/>
              <a:gd name="connsiteX3" fmla="*/ 2348765 w 6036614"/>
              <a:gd name="connsiteY3" fmla="*/ 1403674 h 2395548"/>
              <a:gd name="connsiteX4" fmla="*/ 3114743 w 6036614"/>
              <a:gd name="connsiteY4" fmla="*/ 358722 h 2395548"/>
              <a:gd name="connsiteX5" fmla="*/ 4255711 w 6036614"/>
              <a:gd name="connsiteY5" fmla="*/ 2603 h 2395548"/>
              <a:gd name="connsiteX6" fmla="*/ 4660111 w 6036614"/>
              <a:gd name="connsiteY6" fmla="*/ 379172 h 2395548"/>
              <a:gd name="connsiteX7" fmla="*/ 4998112 w 6036614"/>
              <a:gd name="connsiteY7" fmla="*/ 203055 h 2395548"/>
              <a:gd name="connsiteX8" fmla="*/ 5591412 w 6036614"/>
              <a:gd name="connsiteY8" fmla="*/ 532633 h 2395548"/>
              <a:gd name="connsiteX9" fmla="*/ 6036614 w 6036614"/>
              <a:gd name="connsiteY9" fmla="*/ 2298506 h 2395548"/>
              <a:gd name="connsiteX0" fmla="*/ 0 w 6036614"/>
              <a:gd name="connsiteY0" fmla="*/ 2395548 h 2395548"/>
              <a:gd name="connsiteX1" fmla="*/ 1099023 w 6036614"/>
              <a:gd name="connsiteY1" fmla="*/ 2081716 h 2395548"/>
              <a:gd name="connsiteX2" fmla="*/ 1759660 w 6036614"/>
              <a:gd name="connsiteY2" fmla="*/ 1773425 h 2395548"/>
              <a:gd name="connsiteX3" fmla="*/ 2348765 w 6036614"/>
              <a:gd name="connsiteY3" fmla="*/ 1403674 h 2395548"/>
              <a:gd name="connsiteX4" fmla="*/ 3114743 w 6036614"/>
              <a:gd name="connsiteY4" fmla="*/ 358722 h 2395548"/>
              <a:gd name="connsiteX5" fmla="*/ 4255711 w 6036614"/>
              <a:gd name="connsiteY5" fmla="*/ 2603 h 2395548"/>
              <a:gd name="connsiteX6" fmla="*/ 4660111 w 6036614"/>
              <a:gd name="connsiteY6" fmla="*/ 379172 h 2395548"/>
              <a:gd name="connsiteX7" fmla="*/ 4998112 w 6036614"/>
              <a:gd name="connsiteY7" fmla="*/ 203055 h 2395548"/>
              <a:gd name="connsiteX8" fmla="*/ 5591412 w 6036614"/>
              <a:gd name="connsiteY8" fmla="*/ 532633 h 2395548"/>
              <a:gd name="connsiteX9" fmla="*/ 6036614 w 6036614"/>
              <a:gd name="connsiteY9" fmla="*/ 2298506 h 2395548"/>
              <a:gd name="connsiteX0" fmla="*/ 0 w 6036614"/>
              <a:gd name="connsiteY0" fmla="*/ 2395548 h 2395548"/>
              <a:gd name="connsiteX1" fmla="*/ 1099023 w 6036614"/>
              <a:gd name="connsiteY1" fmla="*/ 2081716 h 2395548"/>
              <a:gd name="connsiteX2" fmla="*/ 1759660 w 6036614"/>
              <a:gd name="connsiteY2" fmla="*/ 1773425 h 2395548"/>
              <a:gd name="connsiteX3" fmla="*/ 2348765 w 6036614"/>
              <a:gd name="connsiteY3" fmla="*/ 1403674 h 2395548"/>
              <a:gd name="connsiteX4" fmla="*/ 3114743 w 6036614"/>
              <a:gd name="connsiteY4" fmla="*/ 358722 h 2395548"/>
              <a:gd name="connsiteX5" fmla="*/ 4255711 w 6036614"/>
              <a:gd name="connsiteY5" fmla="*/ 2603 h 2395548"/>
              <a:gd name="connsiteX6" fmla="*/ 4660111 w 6036614"/>
              <a:gd name="connsiteY6" fmla="*/ 379172 h 2395548"/>
              <a:gd name="connsiteX7" fmla="*/ 4998112 w 6036614"/>
              <a:gd name="connsiteY7" fmla="*/ 203055 h 2395548"/>
              <a:gd name="connsiteX8" fmla="*/ 5591412 w 6036614"/>
              <a:gd name="connsiteY8" fmla="*/ 532633 h 2395548"/>
              <a:gd name="connsiteX9" fmla="*/ 6036614 w 6036614"/>
              <a:gd name="connsiteY9" fmla="*/ 2298506 h 2395548"/>
              <a:gd name="connsiteX0" fmla="*/ 0 w 6036614"/>
              <a:gd name="connsiteY0" fmla="*/ 2395548 h 2395548"/>
              <a:gd name="connsiteX1" fmla="*/ 1099023 w 6036614"/>
              <a:gd name="connsiteY1" fmla="*/ 2081716 h 2395548"/>
              <a:gd name="connsiteX2" fmla="*/ 1759660 w 6036614"/>
              <a:gd name="connsiteY2" fmla="*/ 1773425 h 2395548"/>
              <a:gd name="connsiteX3" fmla="*/ 2348765 w 6036614"/>
              <a:gd name="connsiteY3" fmla="*/ 1403674 h 2395548"/>
              <a:gd name="connsiteX4" fmla="*/ 3114743 w 6036614"/>
              <a:gd name="connsiteY4" fmla="*/ 358722 h 2395548"/>
              <a:gd name="connsiteX5" fmla="*/ 4255711 w 6036614"/>
              <a:gd name="connsiteY5" fmla="*/ 2603 h 2395548"/>
              <a:gd name="connsiteX6" fmla="*/ 4660111 w 6036614"/>
              <a:gd name="connsiteY6" fmla="*/ 379172 h 2395548"/>
              <a:gd name="connsiteX7" fmla="*/ 4998112 w 6036614"/>
              <a:gd name="connsiteY7" fmla="*/ 203055 h 2395548"/>
              <a:gd name="connsiteX8" fmla="*/ 5543332 w 6036614"/>
              <a:gd name="connsiteY8" fmla="*/ 557813 h 2395548"/>
              <a:gd name="connsiteX9" fmla="*/ 6036614 w 6036614"/>
              <a:gd name="connsiteY9" fmla="*/ 2298506 h 2395548"/>
              <a:gd name="connsiteX0" fmla="*/ 0 w 6036614"/>
              <a:gd name="connsiteY0" fmla="*/ 2395548 h 2395548"/>
              <a:gd name="connsiteX1" fmla="*/ 1099023 w 6036614"/>
              <a:gd name="connsiteY1" fmla="*/ 2081716 h 2395548"/>
              <a:gd name="connsiteX2" fmla="*/ 1759660 w 6036614"/>
              <a:gd name="connsiteY2" fmla="*/ 1773425 h 2395548"/>
              <a:gd name="connsiteX3" fmla="*/ 2348765 w 6036614"/>
              <a:gd name="connsiteY3" fmla="*/ 1403674 h 2395548"/>
              <a:gd name="connsiteX4" fmla="*/ 3114743 w 6036614"/>
              <a:gd name="connsiteY4" fmla="*/ 358722 h 2395548"/>
              <a:gd name="connsiteX5" fmla="*/ 4255711 w 6036614"/>
              <a:gd name="connsiteY5" fmla="*/ 2603 h 2395548"/>
              <a:gd name="connsiteX6" fmla="*/ 4660111 w 6036614"/>
              <a:gd name="connsiteY6" fmla="*/ 379172 h 2395548"/>
              <a:gd name="connsiteX7" fmla="*/ 4998112 w 6036614"/>
              <a:gd name="connsiteY7" fmla="*/ 203055 h 2395548"/>
              <a:gd name="connsiteX8" fmla="*/ 5543332 w 6036614"/>
              <a:gd name="connsiteY8" fmla="*/ 557813 h 2395548"/>
              <a:gd name="connsiteX9" fmla="*/ 6036614 w 6036614"/>
              <a:gd name="connsiteY9" fmla="*/ 2298506 h 2395548"/>
              <a:gd name="connsiteX0" fmla="*/ 0 w 6036614"/>
              <a:gd name="connsiteY0" fmla="*/ 2395548 h 2395548"/>
              <a:gd name="connsiteX1" fmla="*/ 1099023 w 6036614"/>
              <a:gd name="connsiteY1" fmla="*/ 2081716 h 2395548"/>
              <a:gd name="connsiteX2" fmla="*/ 1759660 w 6036614"/>
              <a:gd name="connsiteY2" fmla="*/ 1773425 h 2395548"/>
              <a:gd name="connsiteX3" fmla="*/ 2348765 w 6036614"/>
              <a:gd name="connsiteY3" fmla="*/ 1403674 h 2395548"/>
              <a:gd name="connsiteX4" fmla="*/ 3114743 w 6036614"/>
              <a:gd name="connsiteY4" fmla="*/ 358722 h 2395548"/>
              <a:gd name="connsiteX5" fmla="*/ 4255711 w 6036614"/>
              <a:gd name="connsiteY5" fmla="*/ 2603 h 2395548"/>
              <a:gd name="connsiteX6" fmla="*/ 4660111 w 6036614"/>
              <a:gd name="connsiteY6" fmla="*/ 379172 h 2395548"/>
              <a:gd name="connsiteX7" fmla="*/ 4998112 w 6036614"/>
              <a:gd name="connsiteY7" fmla="*/ 203055 h 2395548"/>
              <a:gd name="connsiteX8" fmla="*/ 5543332 w 6036614"/>
              <a:gd name="connsiteY8" fmla="*/ 557813 h 2395548"/>
              <a:gd name="connsiteX9" fmla="*/ 6036614 w 6036614"/>
              <a:gd name="connsiteY9" fmla="*/ 2298506 h 2395548"/>
              <a:gd name="connsiteX0" fmla="*/ 0 w 6036614"/>
              <a:gd name="connsiteY0" fmla="*/ 2395548 h 2395548"/>
              <a:gd name="connsiteX1" fmla="*/ 1099023 w 6036614"/>
              <a:gd name="connsiteY1" fmla="*/ 2081716 h 2395548"/>
              <a:gd name="connsiteX2" fmla="*/ 1759660 w 6036614"/>
              <a:gd name="connsiteY2" fmla="*/ 1773425 h 2395548"/>
              <a:gd name="connsiteX3" fmla="*/ 2348765 w 6036614"/>
              <a:gd name="connsiteY3" fmla="*/ 1403674 h 2395548"/>
              <a:gd name="connsiteX4" fmla="*/ 3114743 w 6036614"/>
              <a:gd name="connsiteY4" fmla="*/ 358722 h 2395548"/>
              <a:gd name="connsiteX5" fmla="*/ 4255711 w 6036614"/>
              <a:gd name="connsiteY5" fmla="*/ 2603 h 2395548"/>
              <a:gd name="connsiteX6" fmla="*/ 4660111 w 6036614"/>
              <a:gd name="connsiteY6" fmla="*/ 379172 h 2395548"/>
              <a:gd name="connsiteX7" fmla="*/ 4998112 w 6036614"/>
              <a:gd name="connsiteY7" fmla="*/ 203055 h 2395548"/>
              <a:gd name="connsiteX8" fmla="*/ 5543332 w 6036614"/>
              <a:gd name="connsiteY8" fmla="*/ 557813 h 2395548"/>
              <a:gd name="connsiteX9" fmla="*/ 6036614 w 6036614"/>
              <a:gd name="connsiteY9" fmla="*/ 2298506 h 2395548"/>
              <a:gd name="connsiteX0" fmla="*/ 0 w 6036614"/>
              <a:gd name="connsiteY0" fmla="*/ 2395548 h 2395548"/>
              <a:gd name="connsiteX1" fmla="*/ 1099023 w 6036614"/>
              <a:gd name="connsiteY1" fmla="*/ 2081716 h 2395548"/>
              <a:gd name="connsiteX2" fmla="*/ 1759660 w 6036614"/>
              <a:gd name="connsiteY2" fmla="*/ 1773425 h 2395548"/>
              <a:gd name="connsiteX3" fmla="*/ 2348765 w 6036614"/>
              <a:gd name="connsiteY3" fmla="*/ 1403674 h 2395548"/>
              <a:gd name="connsiteX4" fmla="*/ 3114743 w 6036614"/>
              <a:gd name="connsiteY4" fmla="*/ 358722 h 2395548"/>
              <a:gd name="connsiteX5" fmla="*/ 4255711 w 6036614"/>
              <a:gd name="connsiteY5" fmla="*/ 2603 h 2395548"/>
              <a:gd name="connsiteX6" fmla="*/ 4660111 w 6036614"/>
              <a:gd name="connsiteY6" fmla="*/ 379172 h 2395548"/>
              <a:gd name="connsiteX7" fmla="*/ 4998112 w 6036614"/>
              <a:gd name="connsiteY7" fmla="*/ 203055 h 2395548"/>
              <a:gd name="connsiteX8" fmla="*/ 5543332 w 6036614"/>
              <a:gd name="connsiteY8" fmla="*/ 557813 h 2395548"/>
              <a:gd name="connsiteX9" fmla="*/ 6036614 w 6036614"/>
              <a:gd name="connsiteY9" fmla="*/ 2298506 h 2395548"/>
              <a:gd name="connsiteX0" fmla="*/ 0 w 6036614"/>
              <a:gd name="connsiteY0" fmla="*/ 2395548 h 2395548"/>
              <a:gd name="connsiteX1" fmla="*/ 1099023 w 6036614"/>
              <a:gd name="connsiteY1" fmla="*/ 2081716 h 2395548"/>
              <a:gd name="connsiteX2" fmla="*/ 1759660 w 6036614"/>
              <a:gd name="connsiteY2" fmla="*/ 1773425 h 2395548"/>
              <a:gd name="connsiteX3" fmla="*/ 2348765 w 6036614"/>
              <a:gd name="connsiteY3" fmla="*/ 1403674 h 2395548"/>
              <a:gd name="connsiteX4" fmla="*/ 3114743 w 6036614"/>
              <a:gd name="connsiteY4" fmla="*/ 358722 h 2395548"/>
              <a:gd name="connsiteX5" fmla="*/ 4255711 w 6036614"/>
              <a:gd name="connsiteY5" fmla="*/ 2603 h 2395548"/>
              <a:gd name="connsiteX6" fmla="*/ 4660111 w 6036614"/>
              <a:gd name="connsiteY6" fmla="*/ 379172 h 2395548"/>
              <a:gd name="connsiteX7" fmla="*/ 4998112 w 6036614"/>
              <a:gd name="connsiteY7" fmla="*/ 203055 h 2395548"/>
              <a:gd name="connsiteX8" fmla="*/ 5543332 w 6036614"/>
              <a:gd name="connsiteY8" fmla="*/ 557813 h 2395548"/>
              <a:gd name="connsiteX9" fmla="*/ 6036614 w 6036614"/>
              <a:gd name="connsiteY9" fmla="*/ 2298506 h 2395548"/>
              <a:gd name="connsiteX0" fmla="*/ 0 w 6036614"/>
              <a:gd name="connsiteY0" fmla="*/ 2395548 h 2395548"/>
              <a:gd name="connsiteX1" fmla="*/ 1099023 w 6036614"/>
              <a:gd name="connsiteY1" fmla="*/ 2081716 h 2395548"/>
              <a:gd name="connsiteX2" fmla="*/ 1759660 w 6036614"/>
              <a:gd name="connsiteY2" fmla="*/ 1773425 h 2395548"/>
              <a:gd name="connsiteX3" fmla="*/ 2348765 w 6036614"/>
              <a:gd name="connsiteY3" fmla="*/ 1403674 h 2395548"/>
              <a:gd name="connsiteX4" fmla="*/ 3114743 w 6036614"/>
              <a:gd name="connsiteY4" fmla="*/ 358722 h 2395548"/>
              <a:gd name="connsiteX5" fmla="*/ 4255711 w 6036614"/>
              <a:gd name="connsiteY5" fmla="*/ 2603 h 2395548"/>
              <a:gd name="connsiteX6" fmla="*/ 4660111 w 6036614"/>
              <a:gd name="connsiteY6" fmla="*/ 379172 h 2395548"/>
              <a:gd name="connsiteX7" fmla="*/ 4998112 w 6036614"/>
              <a:gd name="connsiteY7" fmla="*/ 203055 h 2395548"/>
              <a:gd name="connsiteX8" fmla="*/ 5543332 w 6036614"/>
              <a:gd name="connsiteY8" fmla="*/ 557813 h 2395548"/>
              <a:gd name="connsiteX9" fmla="*/ 6036614 w 6036614"/>
              <a:gd name="connsiteY9" fmla="*/ 2298506 h 2395548"/>
              <a:gd name="connsiteX0" fmla="*/ 0 w 6036614"/>
              <a:gd name="connsiteY0" fmla="*/ 2395548 h 2395548"/>
              <a:gd name="connsiteX1" fmla="*/ 1099023 w 6036614"/>
              <a:gd name="connsiteY1" fmla="*/ 2081716 h 2395548"/>
              <a:gd name="connsiteX2" fmla="*/ 1759660 w 6036614"/>
              <a:gd name="connsiteY2" fmla="*/ 1773425 h 2395548"/>
              <a:gd name="connsiteX3" fmla="*/ 2348765 w 6036614"/>
              <a:gd name="connsiteY3" fmla="*/ 1403674 h 2395548"/>
              <a:gd name="connsiteX4" fmla="*/ 3114743 w 6036614"/>
              <a:gd name="connsiteY4" fmla="*/ 358722 h 2395548"/>
              <a:gd name="connsiteX5" fmla="*/ 4255711 w 6036614"/>
              <a:gd name="connsiteY5" fmla="*/ 2603 h 2395548"/>
              <a:gd name="connsiteX6" fmla="*/ 4660111 w 6036614"/>
              <a:gd name="connsiteY6" fmla="*/ 379172 h 2395548"/>
              <a:gd name="connsiteX7" fmla="*/ 4998112 w 6036614"/>
              <a:gd name="connsiteY7" fmla="*/ 203055 h 2395548"/>
              <a:gd name="connsiteX8" fmla="*/ 5543332 w 6036614"/>
              <a:gd name="connsiteY8" fmla="*/ 557813 h 2395548"/>
              <a:gd name="connsiteX9" fmla="*/ 6036614 w 6036614"/>
              <a:gd name="connsiteY9" fmla="*/ 2298506 h 2395548"/>
              <a:gd name="connsiteX0" fmla="*/ 0 w 6036614"/>
              <a:gd name="connsiteY0" fmla="*/ 2395548 h 2395548"/>
              <a:gd name="connsiteX1" fmla="*/ 1099023 w 6036614"/>
              <a:gd name="connsiteY1" fmla="*/ 2081716 h 2395548"/>
              <a:gd name="connsiteX2" fmla="*/ 1759660 w 6036614"/>
              <a:gd name="connsiteY2" fmla="*/ 1773425 h 2395548"/>
              <a:gd name="connsiteX3" fmla="*/ 2348765 w 6036614"/>
              <a:gd name="connsiteY3" fmla="*/ 1403674 h 2395548"/>
              <a:gd name="connsiteX4" fmla="*/ 3114743 w 6036614"/>
              <a:gd name="connsiteY4" fmla="*/ 358722 h 2395548"/>
              <a:gd name="connsiteX5" fmla="*/ 4255711 w 6036614"/>
              <a:gd name="connsiteY5" fmla="*/ 2603 h 2395548"/>
              <a:gd name="connsiteX6" fmla="*/ 4660111 w 6036614"/>
              <a:gd name="connsiteY6" fmla="*/ 379172 h 2395548"/>
              <a:gd name="connsiteX7" fmla="*/ 4998112 w 6036614"/>
              <a:gd name="connsiteY7" fmla="*/ 203055 h 2395548"/>
              <a:gd name="connsiteX8" fmla="*/ 5543332 w 6036614"/>
              <a:gd name="connsiteY8" fmla="*/ 557813 h 2395548"/>
              <a:gd name="connsiteX9" fmla="*/ 6036614 w 6036614"/>
              <a:gd name="connsiteY9" fmla="*/ 2298506 h 2395548"/>
              <a:gd name="connsiteX0" fmla="*/ 0 w 6036614"/>
              <a:gd name="connsiteY0" fmla="*/ 2395548 h 2395548"/>
              <a:gd name="connsiteX1" fmla="*/ 1099023 w 6036614"/>
              <a:gd name="connsiteY1" fmla="*/ 2081716 h 2395548"/>
              <a:gd name="connsiteX2" fmla="*/ 1759660 w 6036614"/>
              <a:gd name="connsiteY2" fmla="*/ 1773425 h 2395548"/>
              <a:gd name="connsiteX3" fmla="*/ 2348765 w 6036614"/>
              <a:gd name="connsiteY3" fmla="*/ 1403674 h 2395548"/>
              <a:gd name="connsiteX4" fmla="*/ 3114743 w 6036614"/>
              <a:gd name="connsiteY4" fmla="*/ 358722 h 2395548"/>
              <a:gd name="connsiteX5" fmla="*/ 4255711 w 6036614"/>
              <a:gd name="connsiteY5" fmla="*/ 2603 h 2395548"/>
              <a:gd name="connsiteX6" fmla="*/ 4660111 w 6036614"/>
              <a:gd name="connsiteY6" fmla="*/ 379172 h 2395548"/>
              <a:gd name="connsiteX7" fmla="*/ 4998112 w 6036614"/>
              <a:gd name="connsiteY7" fmla="*/ 203055 h 2395548"/>
              <a:gd name="connsiteX8" fmla="*/ 5543332 w 6036614"/>
              <a:gd name="connsiteY8" fmla="*/ 557813 h 2395548"/>
              <a:gd name="connsiteX9" fmla="*/ 6036614 w 6036614"/>
              <a:gd name="connsiteY9" fmla="*/ 2298506 h 2395548"/>
              <a:gd name="connsiteX0" fmla="*/ 0 w 6036614"/>
              <a:gd name="connsiteY0" fmla="*/ 2395548 h 2395548"/>
              <a:gd name="connsiteX1" fmla="*/ 1099023 w 6036614"/>
              <a:gd name="connsiteY1" fmla="*/ 2081716 h 2395548"/>
              <a:gd name="connsiteX2" fmla="*/ 1759660 w 6036614"/>
              <a:gd name="connsiteY2" fmla="*/ 1773425 h 2395548"/>
              <a:gd name="connsiteX3" fmla="*/ 2348765 w 6036614"/>
              <a:gd name="connsiteY3" fmla="*/ 1403674 h 2395548"/>
              <a:gd name="connsiteX4" fmla="*/ 3114743 w 6036614"/>
              <a:gd name="connsiteY4" fmla="*/ 358722 h 2395548"/>
              <a:gd name="connsiteX5" fmla="*/ 4255711 w 6036614"/>
              <a:gd name="connsiteY5" fmla="*/ 2603 h 2395548"/>
              <a:gd name="connsiteX6" fmla="*/ 4660111 w 6036614"/>
              <a:gd name="connsiteY6" fmla="*/ 379172 h 2395548"/>
              <a:gd name="connsiteX7" fmla="*/ 4998112 w 6036614"/>
              <a:gd name="connsiteY7" fmla="*/ 203055 h 2395548"/>
              <a:gd name="connsiteX8" fmla="*/ 5543332 w 6036614"/>
              <a:gd name="connsiteY8" fmla="*/ 557813 h 2395548"/>
              <a:gd name="connsiteX9" fmla="*/ 6036614 w 6036614"/>
              <a:gd name="connsiteY9" fmla="*/ 2298506 h 2395548"/>
              <a:gd name="connsiteX0" fmla="*/ 0 w 6036614"/>
              <a:gd name="connsiteY0" fmla="*/ 2395548 h 2395548"/>
              <a:gd name="connsiteX1" fmla="*/ 1099023 w 6036614"/>
              <a:gd name="connsiteY1" fmla="*/ 2081716 h 2395548"/>
              <a:gd name="connsiteX2" fmla="*/ 1759660 w 6036614"/>
              <a:gd name="connsiteY2" fmla="*/ 1773425 h 2395548"/>
              <a:gd name="connsiteX3" fmla="*/ 2348765 w 6036614"/>
              <a:gd name="connsiteY3" fmla="*/ 1403674 h 2395548"/>
              <a:gd name="connsiteX4" fmla="*/ 3114743 w 6036614"/>
              <a:gd name="connsiteY4" fmla="*/ 358722 h 2395548"/>
              <a:gd name="connsiteX5" fmla="*/ 4255711 w 6036614"/>
              <a:gd name="connsiteY5" fmla="*/ 2603 h 2395548"/>
              <a:gd name="connsiteX6" fmla="*/ 4660111 w 6036614"/>
              <a:gd name="connsiteY6" fmla="*/ 379172 h 2395548"/>
              <a:gd name="connsiteX7" fmla="*/ 4998112 w 6036614"/>
              <a:gd name="connsiteY7" fmla="*/ 203055 h 2395548"/>
              <a:gd name="connsiteX8" fmla="*/ 5543332 w 6036614"/>
              <a:gd name="connsiteY8" fmla="*/ 557813 h 2395548"/>
              <a:gd name="connsiteX9" fmla="*/ 6036614 w 6036614"/>
              <a:gd name="connsiteY9" fmla="*/ 2298506 h 2395548"/>
              <a:gd name="connsiteX0" fmla="*/ 0 w 6036614"/>
              <a:gd name="connsiteY0" fmla="*/ 2422634 h 2422634"/>
              <a:gd name="connsiteX1" fmla="*/ 1099023 w 6036614"/>
              <a:gd name="connsiteY1" fmla="*/ 2108802 h 2422634"/>
              <a:gd name="connsiteX2" fmla="*/ 1759660 w 6036614"/>
              <a:gd name="connsiteY2" fmla="*/ 1800511 h 2422634"/>
              <a:gd name="connsiteX3" fmla="*/ 2348765 w 6036614"/>
              <a:gd name="connsiteY3" fmla="*/ 1430760 h 2422634"/>
              <a:gd name="connsiteX4" fmla="*/ 3114743 w 6036614"/>
              <a:gd name="connsiteY4" fmla="*/ 385808 h 2422634"/>
              <a:gd name="connsiteX5" fmla="*/ 4255711 w 6036614"/>
              <a:gd name="connsiteY5" fmla="*/ 29689 h 2422634"/>
              <a:gd name="connsiteX6" fmla="*/ 4660111 w 6036614"/>
              <a:gd name="connsiteY6" fmla="*/ 406258 h 2422634"/>
              <a:gd name="connsiteX7" fmla="*/ 4998112 w 6036614"/>
              <a:gd name="connsiteY7" fmla="*/ 230141 h 2422634"/>
              <a:gd name="connsiteX8" fmla="*/ 5543332 w 6036614"/>
              <a:gd name="connsiteY8" fmla="*/ 584899 h 2422634"/>
              <a:gd name="connsiteX9" fmla="*/ 6036614 w 6036614"/>
              <a:gd name="connsiteY9" fmla="*/ 2325592 h 2422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36614" h="2422634">
                <a:moveTo>
                  <a:pt x="0" y="2422634"/>
                </a:moveTo>
                <a:cubicBezTo>
                  <a:pt x="134302" y="2419451"/>
                  <a:pt x="805746" y="2212489"/>
                  <a:pt x="1099023" y="2108802"/>
                </a:cubicBezTo>
                <a:cubicBezTo>
                  <a:pt x="1392300" y="2005115"/>
                  <a:pt x="1648199" y="1869581"/>
                  <a:pt x="1759660" y="1800511"/>
                </a:cubicBezTo>
                <a:cubicBezTo>
                  <a:pt x="1916197" y="1715934"/>
                  <a:pt x="2072833" y="1687220"/>
                  <a:pt x="2348765" y="1430760"/>
                </a:cubicBezTo>
                <a:cubicBezTo>
                  <a:pt x="2624697" y="1174300"/>
                  <a:pt x="2927137" y="588307"/>
                  <a:pt x="3114743" y="385808"/>
                </a:cubicBezTo>
                <a:cubicBezTo>
                  <a:pt x="3302349" y="183309"/>
                  <a:pt x="3448120" y="-91256"/>
                  <a:pt x="4255711" y="29689"/>
                </a:cubicBezTo>
                <a:cubicBezTo>
                  <a:pt x="4437271" y="40484"/>
                  <a:pt x="4536378" y="372849"/>
                  <a:pt x="4660111" y="406258"/>
                </a:cubicBezTo>
                <a:cubicBezTo>
                  <a:pt x="4783845" y="439667"/>
                  <a:pt x="4820859" y="231843"/>
                  <a:pt x="4998112" y="230141"/>
                </a:cubicBezTo>
                <a:cubicBezTo>
                  <a:pt x="5175365" y="228439"/>
                  <a:pt x="5396494" y="259554"/>
                  <a:pt x="5543332" y="584899"/>
                </a:cubicBezTo>
                <a:cubicBezTo>
                  <a:pt x="5658121" y="927030"/>
                  <a:pt x="5827949" y="2254018"/>
                  <a:pt x="6036614" y="2325592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34" name="Полилиния 33"/>
          <p:cNvSpPr/>
          <p:nvPr/>
        </p:nvSpPr>
        <p:spPr>
          <a:xfrm>
            <a:off x="5097429" y="4448058"/>
            <a:ext cx="2130576" cy="1642649"/>
          </a:xfrm>
          <a:custGeom>
            <a:avLst/>
            <a:gdLst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50800 w 2908300"/>
              <a:gd name="connsiteY2" fmla="*/ 25400 h 1911350"/>
              <a:gd name="connsiteX3" fmla="*/ 69850 w 2908300"/>
              <a:gd name="connsiteY3" fmla="*/ 31750 h 1911350"/>
              <a:gd name="connsiteX4" fmla="*/ 82550 w 2908300"/>
              <a:gd name="connsiteY4" fmla="*/ 50800 h 1911350"/>
              <a:gd name="connsiteX5" fmla="*/ 101600 w 2908300"/>
              <a:gd name="connsiteY5" fmla="*/ 63500 h 1911350"/>
              <a:gd name="connsiteX6" fmla="*/ 146050 w 2908300"/>
              <a:gd name="connsiteY6" fmla="*/ 95250 h 1911350"/>
              <a:gd name="connsiteX7" fmla="*/ 158750 w 2908300"/>
              <a:gd name="connsiteY7" fmla="*/ 114300 h 1911350"/>
              <a:gd name="connsiteX8" fmla="*/ 177800 w 2908300"/>
              <a:gd name="connsiteY8" fmla="*/ 120650 h 1911350"/>
              <a:gd name="connsiteX9" fmla="*/ 203200 w 2908300"/>
              <a:gd name="connsiteY9" fmla="*/ 158750 h 1911350"/>
              <a:gd name="connsiteX10" fmla="*/ 241300 w 2908300"/>
              <a:gd name="connsiteY10" fmla="*/ 190500 h 1911350"/>
              <a:gd name="connsiteX11" fmla="*/ 260350 w 2908300"/>
              <a:gd name="connsiteY11" fmla="*/ 209550 h 1911350"/>
              <a:gd name="connsiteX12" fmla="*/ 298450 w 2908300"/>
              <a:gd name="connsiteY12" fmla="*/ 234950 h 1911350"/>
              <a:gd name="connsiteX13" fmla="*/ 330200 w 2908300"/>
              <a:gd name="connsiteY13" fmla="*/ 273050 h 1911350"/>
              <a:gd name="connsiteX14" fmla="*/ 349250 w 2908300"/>
              <a:gd name="connsiteY14" fmla="*/ 292100 h 1911350"/>
              <a:gd name="connsiteX15" fmla="*/ 381000 w 2908300"/>
              <a:gd name="connsiteY15" fmla="*/ 330200 h 1911350"/>
              <a:gd name="connsiteX16" fmla="*/ 400050 w 2908300"/>
              <a:gd name="connsiteY16" fmla="*/ 336550 h 1911350"/>
              <a:gd name="connsiteX17" fmla="*/ 406400 w 2908300"/>
              <a:gd name="connsiteY17" fmla="*/ 355600 h 1911350"/>
              <a:gd name="connsiteX18" fmla="*/ 425450 w 2908300"/>
              <a:gd name="connsiteY18" fmla="*/ 368300 h 1911350"/>
              <a:gd name="connsiteX19" fmla="*/ 463550 w 2908300"/>
              <a:gd name="connsiteY19" fmla="*/ 400050 h 1911350"/>
              <a:gd name="connsiteX20" fmla="*/ 476250 w 2908300"/>
              <a:gd name="connsiteY20" fmla="*/ 419100 h 1911350"/>
              <a:gd name="connsiteX21" fmla="*/ 514350 w 2908300"/>
              <a:gd name="connsiteY21" fmla="*/ 450850 h 1911350"/>
              <a:gd name="connsiteX22" fmla="*/ 552450 w 2908300"/>
              <a:gd name="connsiteY22" fmla="*/ 469900 h 1911350"/>
              <a:gd name="connsiteX23" fmla="*/ 565150 w 2908300"/>
              <a:gd name="connsiteY23" fmla="*/ 488950 h 1911350"/>
              <a:gd name="connsiteX24" fmla="*/ 1193800 w 2908300"/>
              <a:gd name="connsiteY24" fmla="*/ 1911350 h 1911350"/>
              <a:gd name="connsiteX25" fmla="*/ 1803400 w 2908300"/>
              <a:gd name="connsiteY25" fmla="*/ 1543050 h 1911350"/>
              <a:gd name="connsiteX26" fmla="*/ 2508250 w 2908300"/>
              <a:gd name="connsiteY26" fmla="*/ 1270000 h 1911350"/>
              <a:gd name="connsiteX27" fmla="*/ 2908300 w 2908300"/>
              <a:gd name="connsiteY27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50800 w 2908300"/>
              <a:gd name="connsiteY2" fmla="*/ 25400 h 1911350"/>
              <a:gd name="connsiteX3" fmla="*/ 69850 w 2908300"/>
              <a:gd name="connsiteY3" fmla="*/ 31750 h 1911350"/>
              <a:gd name="connsiteX4" fmla="*/ 82550 w 2908300"/>
              <a:gd name="connsiteY4" fmla="*/ 50800 h 1911350"/>
              <a:gd name="connsiteX5" fmla="*/ 146050 w 2908300"/>
              <a:gd name="connsiteY5" fmla="*/ 95250 h 1911350"/>
              <a:gd name="connsiteX6" fmla="*/ 158750 w 2908300"/>
              <a:gd name="connsiteY6" fmla="*/ 114300 h 1911350"/>
              <a:gd name="connsiteX7" fmla="*/ 177800 w 2908300"/>
              <a:gd name="connsiteY7" fmla="*/ 120650 h 1911350"/>
              <a:gd name="connsiteX8" fmla="*/ 203200 w 2908300"/>
              <a:gd name="connsiteY8" fmla="*/ 158750 h 1911350"/>
              <a:gd name="connsiteX9" fmla="*/ 241300 w 2908300"/>
              <a:gd name="connsiteY9" fmla="*/ 190500 h 1911350"/>
              <a:gd name="connsiteX10" fmla="*/ 260350 w 2908300"/>
              <a:gd name="connsiteY10" fmla="*/ 209550 h 1911350"/>
              <a:gd name="connsiteX11" fmla="*/ 298450 w 2908300"/>
              <a:gd name="connsiteY11" fmla="*/ 234950 h 1911350"/>
              <a:gd name="connsiteX12" fmla="*/ 330200 w 2908300"/>
              <a:gd name="connsiteY12" fmla="*/ 273050 h 1911350"/>
              <a:gd name="connsiteX13" fmla="*/ 349250 w 2908300"/>
              <a:gd name="connsiteY13" fmla="*/ 292100 h 1911350"/>
              <a:gd name="connsiteX14" fmla="*/ 381000 w 2908300"/>
              <a:gd name="connsiteY14" fmla="*/ 330200 h 1911350"/>
              <a:gd name="connsiteX15" fmla="*/ 400050 w 2908300"/>
              <a:gd name="connsiteY15" fmla="*/ 336550 h 1911350"/>
              <a:gd name="connsiteX16" fmla="*/ 406400 w 2908300"/>
              <a:gd name="connsiteY16" fmla="*/ 355600 h 1911350"/>
              <a:gd name="connsiteX17" fmla="*/ 425450 w 2908300"/>
              <a:gd name="connsiteY17" fmla="*/ 368300 h 1911350"/>
              <a:gd name="connsiteX18" fmla="*/ 463550 w 2908300"/>
              <a:gd name="connsiteY18" fmla="*/ 400050 h 1911350"/>
              <a:gd name="connsiteX19" fmla="*/ 476250 w 2908300"/>
              <a:gd name="connsiteY19" fmla="*/ 419100 h 1911350"/>
              <a:gd name="connsiteX20" fmla="*/ 514350 w 2908300"/>
              <a:gd name="connsiteY20" fmla="*/ 450850 h 1911350"/>
              <a:gd name="connsiteX21" fmla="*/ 552450 w 2908300"/>
              <a:gd name="connsiteY21" fmla="*/ 469900 h 1911350"/>
              <a:gd name="connsiteX22" fmla="*/ 565150 w 2908300"/>
              <a:gd name="connsiteY22" fmla="*/ 488950 h 1911350"/>
              <a:gd name="connsiteX23" fmla="*/ 1193800 w 2908300"/>
              <a:gd name="connsiteY23" fmla="*/ 1911350 h 1911350"/>
              <a:gd name="connsiteX24" fmla="*/ 1803400 w 2908300"/>
              <a:gd name="connsiteY24" fmla="*/ 1543050 h 1911350"/>
              <a:gd name="connsiteX25" fmla="*/ 2508250 w 2908300"/>
              <a:gd name="connsiteY25" fmla="*/ 1270000 h 1911350"/>
              <a:gd name="connsiteX26" fmla="*/ 2908300 w 2908300"/>
              <a:gd name="connsiteY26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50800 w 2908300"/>
              <a:gd name="connsiteY2" fmla="*/ 25400 h 1911350"/>
              <a:gd name="connsiteX3" fmla="*/ 69850 w 2908300"/>
              <a:gd name="connsiteY3" fmla="*/ 31750 h 1911350"/>
              <a:gd name="connsiteX4" fmla="*/ 82550 w 2908300"/>
              <a:gd name="connsiteY4" fmla="*/ 50800 h 1911350"/>
              <a:gd name="connsiteX5" fmla="*/ 146050 w 2908300"/>
              <a:gd name="connsiteY5" fmla="*/ 95250 h 1911350"/>
              <a:gd name="connsiteX6" fmla="*/ 158750 w 2908300"/>
              <a:gd name="connsiteY6" fmla="*/ 114300 h 1911350"/>
              <a:gd name="connsiteX7" fmla="*/ 203200 w 2908300"/>
              <a:gd name="connsiteY7" fmla="*/ 158750 h 1911350"/>
              <a:gd name="connsiteX8" fmla="*/ 241300 w 2908300"/>
              <a:gd name="connsiteY8" fmla="*/ 190500 h 1911350"/>
              <a:gd name="connsiteX9" fmla="*/ 260350 w 2908300"/>
              <a:gd name="connsiteY9" fmla="*/ 209550 h 1911350"/>
              <a:gd name="connsiteX10" fmla="*/ 298450 w 2908300"/>
              <a:gd name="connsiteY10" fmla="*/ 234950 h 1911350"/>
              <a:gd name="connsiteX11" fmla="*/ 330200 w 2908300"/>
              <a:gd name="connsiteY11" fmla="*/ 273050 h 1911350"/>
              <a:gd name="connsiteX12" fmla="*/ 349250 w 2908300"/>
              <a:gd name="connsiteY12" fmla="*/ 292100 h 1911350"/>
              <a:gd name="connsiteX13" fmla="*/ 381000 w 2908300"/>
              <a:gd name="connsiteY13" fmla="*/ 330200 h 1911350"/>
              <a:gd name="connsiteX14" fmla="*/ 400050 w 2908300"/>
              <a:gd name="connsiteY14" fmla="*/ 336550 h 1911350"/>
              <a:gd name="connsiteX15" fmla="*/ 406400 w 2908300"/>
              <a:gd name="connsiteY15" fmla="*/ 355600 h 1911350"/>
              <a:gd name="connsiteX16" fmla="*/ 425450 w 2908300"/>
              <a:gd name="connsiteY16" fmla="*/ 368300 h 1911350"/>
              <a:gd name="connsiteX17" fmla="*/ 463550 w 2908300"/>
              <a:gd name="connsiteY17" fmla="*/ 400050 h 1911350"/>
              <a:gd name="connsiteX18" fmla="*/ 476250 w 2908300"/>
              <a:gd name="connsiteY18" fmla="*/ 419100 h 1911350"/>
              <a:gd name="connsiteX19" fmla="*/ 514350 w 2908300"/>
              <a:gd name="connsiteY19" fmla="*/ 450850 h 1911350"/>
              <a:gd name="connsiteX20" fmla="*/ 552450 w 2908300"/>
              <a:gd name="connsiteY20" fmla="*/ 469900 h 1911350"/>
              <a:gd name="connsiteX21" fmla="*/ 565150 w 2908300"/>
              <a:gd name="connsiteY21" fmla="*/ 488950 h 1911350"/>
              <a:gd name="connsiteX22" fmla="*/ 1193800 w 2908300"/>
              <a:gd name="connsiteY22" fmla="*/ 1911350 h 1911350"/>
              <a:gd name="connsiteX23" fmla="*/ 1803400 w 2908300"/>
              <a:gd name="connsiteY23" fmla="*/ 1543050 h 1911350"/>
              <a:gd name="connsiteX24" fmla="*/ 2508250 w 2908300"/>
              <a:gd name="connsiteY24" fmla="*/ 1270000 h 1911350"/>
              <a:gd name="connsiteX25" fmla="*/ 2908300 w 2908300"/>
              <a:gd name="connsiteY25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50800 w 2908300"/>
              <a:gd name="connsiteY2" fmla="*/ 25400 h 1911350"/>
              <a:gd name="connsiteX3" fmla="*/ 69850 w 2908300"/>
              <a:gd name="connsiteY3" fmla="*/ 31750 h 1911350"/>
              <a:gd name="connsiteX4" fmla="*/ 82550 w 2908300"/>
              <a:gd name="connsiteY4" fmla="*/ 50800 h 1911350"/>
              <a:gd name="connsiteX5" fmla="*/ 146050 w 2908300"/>
              <a:gd name="connsiteY5" fmla="*/ 95250 h 1911350"/>
              <a:gd name="connsiteX6" fmla="*/ 158750 w 2908300"/>
              <a:gd name="connsiteY6" fmla="*/ 114300 h 1911350"/>
              <a:gd name="connsiteX7" fmla="*/ 203200 w 2908300"/>
              <a:gd name="connsiteY7" fmla="*/ 158750 h 1911350"/>
              <a:gd name="connsiteX8" fmla="*/ 241300 w 2908300"/>
              <a:gd name="connsiteY8" fmla="*/ 190500 h 1911350"/>
              <a:gd name="connsiteX9" fmla="*/ 298450 w 2908300"/>
              <a:gd name="connsiteY9" fmla="*/ 234950 h 1911350"/>
              <a:gd name="connsiteX10" fmla="*/ 330200 w 2908300"/>
              <a:gd name="connsiteY10" fmla="*/ 273050 h 1911350"/>
              <a:gd name="connsiteX11" fmla="*/ 349250 w 2908300"/>
              <a:gd name="connsiteY11" fmla="*/ 292100 h 1911350"/>
              <a:gd name="connsiteX12" fmla="*/ 381000 w 2908300"/>
              <a:gd name="connsiteY12" fmla="*/ 330200 h 1911350"/>
              <a:gd name="connsiteX13" fmla="*/ 400050 w 2908300"/>
              <a:gd name="connsiteY13" fmla="*/ 336550 h 1911350"/>
              <a:gd name="connsiteX14" fmla="*/ 406400 w 2908300"/>
              <a:gd name="connsiteY14" fmla="*/ 355600 h 1911350"/>
              <a:gd name="connsiteX15" fmla="*/ 425450 w 2908300"/>
              <a:gd name="connsiteY15" fmla="*/ 368300 h 1911350"/>
              <a:gd name="connsiteX16" fmla="*/ 463550 w 2908300"/>
              <a:gd name="connsiteY16" fmla="*/ 400050 h 1911350"/>
              <a:gd name="connsiteX17" fmla="*/ 476250 w 2908300"/>
              <a:gd name="connsiteY17" fmla="*/ 419100 h 1911350"/>
              <a:gd name="connsiteX18" fmla="*/ 514350 w 2908300"/>
              <a:gd name="connsiteY18" fmla="*/ 450850 h 1911350"/>
              <a:gd name="connsiteX19" fmla="*/ 552450 w 2908300"/>
              <a:gd name="connsiteY19" fmla="*/ 469900 h 1911350"/>
              <a:gd name="connsiteX20" fmla="*/ 565150 w 2908300"/>
              <a:gd name="connsiteY20" fmla="*/ 488950 h 1911350"/>
              <a:gd name="connsiteX21" fmla="*/ 1193800 w 2908300"/>
              <a:gd name="connsiteY21" fmla="*/ 1911350 h 1911350"/>
              <a:gd name="connsiteX22" fmla="*/ 1803400 w 2908300"/>
              <a:gd name="connsiteY22" fmla="*/ 1543050 h 1911350"/>
              <a:gd name="connsiteX23" fmla="*/ 2508250 w 2908300"/>
              <a:gd name="connsiteY23" fmla="*/ 1270000 h 1911350"/>
              <a:gd name="connsiteX24" fmla="*/ 2908300 w 2908300"/>
              <a:gd name="connsiteY24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50800 w 2908300"/>
              <a:gd name="connsiteY2" fmla="*/ 25400 h 1911350"/>
              <a:gd name="connsiteX3" fmla="*/ 69850 w 2908300"/>
              <a:gd name="connsiteY3" fmla="*/ 31750 h 1911350"/>
              <a:gd name="connsiteX4" fmla="*/ 82550 w 2908300"/>
              <a:gd name="connsiteY4" fmla="*/ 50800 h 1911350"/>
              <a:gd name="connsiteX5" fmla="*/ 146050 w 2908300"/>
              <a:gd name="connsiteY5" fmla="*/ 95250 h 1911350"/>
              <a:gd name="connsiteX6" fmla="*/ 158750 w 2908300"/>
              <a:gd name="connsiteY6" fmla="*/ 114300 h 1911350"/>
              <a:gd name="connsiteX7" fmla="*/ 203200 w 2908300"/>
              <a:gd name="connsiteY7" fmla="*/ 158750 h 1911350"/>
              <a:gd name="connsiteX8" fmla="*/ 241300 w 2908300"/>
              <a:gd name="connsiteY8" fmla="*/ 190500 h 1911350"/>
              <a:gd name="connsiteX9" fmla="*/ 298450 w 2908300"/>
              <a:gd name="connsiteY9" fmla="*/ 234950 h 1911350"/>
              <a:gd name="connsiteX10" fmla="*/ 330200 w 2908300"/>
              <a:gd name="connsiteY10" fmla="*/ 273050 h 1911350"/>
              <a:gd name="connsiteX11" fmla="*/ 349250 w 2908300"/>
              <a:gd name="connsiteY11" fmla="*/ 292100 h 1911350"/>
              <a:gd name="connsiteX12" fmla="*/ 381000 w 2908300"/>
              <a:gd name="connsiteY12" fmla="*/ 330200 h 1911350"/>
              <a:gd name="connsiteX13" fmla="*/ 400050 w 2908300"/>
              <a:gd name="connsiteY13" fmla="*/ 336550 h 1911350"/>
              <a:gd name="connsiteX14" fmla="*/ 425450 w 2908300"/>
              <a:gd name="connsiteY14" fmla="*/ 368300 h 1911350"/>
              <a:gd name="connsiteX15" fmla="*/ 463550 w 2908300"/>
              <a:gd name="connsiteY15" fmla="*/ 400050 h 1911350"/>
              <a:gd name="connsiteX16" fmla="*/ 476250 w 2908300"/>
              <a:gd name="connsiteY16" fmla="*/ 419100 h 1911350"/>
              <a:gd name="connsiteX17" fmla="*/ 514350 w 2908300"/>
              <a:gd name="connsiteY17" fmla="*/ 450850 h 1911350"/>
              <a:gd name="connsiteX18" fmla="*/ 552450 w 2908300"/>
              <a:gd name="connsiteY18" fmla="*/ 469900 h 1911350"/>
              <a:gd name="connsiteX19" fmla="*/ 565150 w 2908300"/>
              <a:gd name="connsiteY19" fmla="*/ 488950 h 1911350"/>
              <a:gd name="connsiteX20" fmla="*/ 1193800 w 2908300"/>
              <a:gd name="connsiteY20" fmla="*/ 1911350 h 1911350"/>
              <a:gd name="connsiteX21" fmla="*/ 1803400 w 2908300"/>
              <a:gd name="connsiteY21" fmla="*/ 1543050 h 1911350"/>
              <a:gd name="connsiteX22" fmla="*/ 2508250 w 2908300"/>
              <a:gd name="connsiteY22" fmla="*/ 1270000 h 1911350"/>
              <a:gd name="connsiteX23" fmla="*/ 2908300 w 2908300"/>
              <a:gd name="connsiteY23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50800 w 2908300"/>
              <a:gd name="connsiteY2" fmla="*/ 25400 h 1911350"/>
              <a:gd name="connsiteX3" fmla="*/ 82550 w 2908300"/>
              <a:gd name="connsiteY3" fmla="*/ 50800 h 1911350"/>
              <a:gd name="connsiteX4" fmla="*/ 146050 w 2908300"/>
              <a:gd name="connsiteY4" fmla="*/ 95250 h 1911350"/>
              <a:gd name="connsiteX5" fmla="*/ 158750 w 2908300"/>
              <a:gd name="connsiteY5" fmla="*/ 114300 h 1911350"/>
              <a:gd name="connsiteX6" fmla="*/ 203200 w 2908300"/>
              <a:gd name="connsiteY6" fmla="*/ 158750 h 1911350"/>
              <a:gd name="connsiteX7" fmla="*/ 241300 w 2908300"/>
              <a:gd name="connsiteY7" fmla="*/ 190500 h 1911350"/>
              <a:gd name="connsiteX8" fmla="*/ 298450 w 2908300"/>
              <a:gd name="connsiteY8" fmla="*/ 234950 h 1911350"/>
              <a:gd name="connsiteX9" fmla="*/ 330200 w 2908300"/>
              <a:gd name="connsiteY9" fmla="*/ 273050 h 1911350"/>
              <a:gd name="connsiteX10" fmla="*/ 349250 w 2908300"/>
              <a:gd name="connsiteY10" fmla="*/ 292100 h 1911350"/>
              <a:gd name="connsiteX11" fmla="*/ 381000 w 2908300"/>
              <a:gd name="connsiteY11" fmla="*/ 330200 h 1911350"/>
              <a:gd name="connsiteX12" fmla="*/ 400050 w 2908300"/>
              <a:gd name="connsiteY12" fmla="*/ 336550 h 1911350"/>
              <a:gd name="connsiteX13" fmla="*/ 425450 w 2908300"/>
              <a:gd name="connsiteY13" fmla="*/ 368300 h 1911350"/>
              <a:gd name="connsiteX14" fmla="*/ 463550 w 2908300"/>
              <a:gd name="connsiteY14" fmla="*/ 400050 h 1911350"/>
              <a:gd name="connsiteX15" fmla="*/ 476250 w 2908300"/>
              <a:gd name="connsiteY15" fmla="*/ 419100 h 1911350"/>
              <a:gd name="connsiteX16" fmla="*/ 514350 w 2908300"/>
              <a:gd name="connsiteY16" fmla="*/ 450850 h 1911350"/>
              <a:gd name="connsiteX17" fmla="*/ 552450 w 2908300"/>
              <a:gd name="connsiteY17" fmla="*/ 469900 h 1911350"/>
              <a:gd name="connsiteX18" fmla="*/ 565150 w 2908300"/>
              <a:gd name="connsiteY18" fmla="*/ 488950 h 1911350"/>
              <a:gd name="connsiteX19" fmla="*/ 1193800 w 2908300"/>
              <a:gd name="connsiteY19" fmla="*/ 1911350 h 1911350"/>
              <a:gd name="connsiteX20" fmla="*/ 1803400 w 2908300"/>
              <a:gd name="connsiteY20" fmla="*/ 1543050 h 1911350"/>
              <a:gd name="connsiteX21" fmla="*/ 2508250 w 2908300"/>
              <a:gd name="connsiteY21" fmla="*/ 1270000 h 1911350"/>
              <a:gd name="connsiteX22" fmla="*/ 2908300 w 2908300"/>
              <a:gd name="connsiteY22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82550 w 2908300"/>
              <a:gd name="connsiteY2" fmla="*/ 50800 h 1911350"/>
              <a:gd name="connsiteX3" fmla="*/ 146050 w 2908300"/>
              <a:gd name="connsiteY3" fmla="*/ 95250 h 1911350"/>
              <a:gd name="connsiteX4" fmla="*/ 158750 w 2908300"/>
              <a:gd name="connsiteY4" fmla="*/ 114300 h 1911350"/>
              <a:gd name="connsiteX5" fmla="*/ 203200 w 2908300"/>
              <a:gd name="connsiteY5" fmla="*/ 158750 h 1911350"/>
              <a:gd name="connsiteX6" fmla="*/ 241300 w 2908300"/>
              <a:gd name="connsiteY6" fmla="*/ 190500 h 1911350"/>
              <a:gd name="connsiteX7" fmla="*/ 298450 w 2908300"/>
              <a:gd name="connsiteY7" fmla="*/ 234950 h 1911350"/>
              <a:gd name="connsiteX8" fmla="*/ 330200 w 2908300"/>
              <a:gd name="connsiteY8" fmla="*/ 273050 h 1911350"/>
              <a:gd name="connsiteX9" fmla="*/ 349250 w 2908300"/>
              <a:gd name="connsiteY9" fmla="*/ 292100 h 1911350"/>
              <a:gd name="connsiteX10" fmla="*/ 381000 w 2908300"/>
              <a:gd name="connsiteY10" fmla="*/ 330200 h 1911350"/>
              <a:gd name="connsiteX11" fmla="*/ 400050 w 2908300"/>
              <a:gd name="connsiteY11" fmla="*/ 336550 h 1911350"/>
              <a:gd name="connsiteX12" fmla="*/ 425450 w 2908300"/>
              <a:gd name="connsiteY12" fmla="*/ 368300 h 1911350"/>
              <a:gd name="connsiteX13" fmla="*/ 463550 w 2908300"/>
              <a:gd name="connsiteY13" fmla="*/ 400050 h 1911350"/>
              <a:gd name="connsiteX14" fmla="*/ 476250 w 2908300"/>
              <a:gd name="connsiteY14" fmla="*/ 419100 h 1911350"/>
              <a:gd name="connsiteX15" fmla="*/ 514350 w 2908300"/>
              <a:gd name="connsiteY15" fmla="*/ 450850 h 1911350"/>
              <a:gd name="connsiteX16" fmla="*/ 552450 w 2908300"/>
              <a:gd name="connsiteY16" fmla="*/ 469900 h 1911350"/>
              <a:gd name="connsiteX17" fmla="*/ 565150 w 2908300"/>
              <a:gd name="connsiteY17" fmla="*/ 488950 h 1911350"/>
              <a:gd name="connsiteX18" fmla="*/ 1193800 w 2908300"/>
              <a:gd name="connsiteY18" fmla="*/ 1911350 h 1911350"/>
              <a:gd name="connsiteX19" fmla="*/ 1803400 w 2908300"/>
              <a:gd name="connsiteY19" fmla="*/ 1543050 h 1911350"/>
              <a:gd name="connsiteX20" fmla="*/ 2508250 w 2908300"/>
              <a:gd name="connsiteY20" fmla="*/ 1270000 h 1911350"/>
              <a:gd name="connsiteX21" fmla="*/ 2908300 w 2908300"/>
              <a:gd name="connsiteY21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146050 w 2908300"/>
              <a:gd name="connsiteY2" fmla="*/ 95250 h 1911350"/>
              <a:gd name="connsiteX3" fmla="*/ 158750 w 2908300"/>
              <a:gd name="connsiteY3" fmla="*/ 114300 h 1911350"/>
              <a:gd name="connsiteX4" fmla="*/ 203200 w 2908300"/>
              <a:gd name="connsiteY4" fmla="*/ 158750 h 1911350"/>
              <a:gd name="connsiteX5" fmla="*/ 241300 w 2908300"/>
              <a:gd name="connsiteY5" fmla="*/ 190500 h 1911350"/>
              <a:gd name="connsiteX6" fmla="*/ 298450 w 2908300"/>
              <a:gd name="connsiteY6" fmla="*/ 234950 h 1911350"/>
              <a:gd name="connsiteX7" fmla="*/ 330200 w 2908300"/>
              <a:gd name="connsiteY7" fmla="*/ 273050 h 1911350"/>
              <a:gd name="connsiteX8" fmla="*/ 349250 w 2908300"/>
              <a:gd name="connsiteY8" fmla="*/ 292100 h 1911350"/>
              <a:gd name="connsiteX9" fmla="*/ 381000 w 2908300"/>
              <a:gd name="connsiteY9" fmla="*/ 330200 h 1911350"/>
              <a:gd name="connsiteX10" fmla="*/ 400050 w 2908300"/>
              <a:gd name="connsiteY10" fmla="*/ 336550 h 1911350"/>
              <a:gd name="connsiteX11" fmla="*/ 425450 w 2908300"/>
              <a:gd name="connsiteY11" fmla="*/ 368300 h 1911350"/>
              <a:gd name="connsiteX12" fmla="*/ 463550 w 2908300"/>
              <a:gd name="connsiteY12" fmla="*/ 400050 h 1911350"/>
              <a:gd name="connsiteX13" fmla="*/ 476250 w 2908300"/>
              <a:gd name="connsiteY13" fmla="*/ 419100 h 1911350"/>
              <a:gd name="connsiteX14" fmla="*/ 514350 w 2908300"/>
              <a:gd name="connsiteY14" fmla="*/ 450850 h 1911350"/>
              <a:gd name="connsiteX15" fmla="*/ 552450 w 2908300"/>
              <a:gd name="connsiteY15" fmla="*/ 469900 h 1911350"/>
              <a:gd name="connsiteX16" fmla="*/ 565150 w 2908300"/>
              <a:gd name="connsiteY16" fmla="*/ 488950 h 1911350"/>
              <a:gd name="connsiteX17" fmla="*/ 1193800 w 2908300"/>
              <a:gd name="connsiteY17" fmla="*/ 1911350 h 1911350"/>
              <a:gd name="connsiteX18" fmla="*/ 1803400 w 2908300"/>
              <a:gd name="connsiteY18" fmla="*/ 1543050 h 1911350"/>
              <a:gd name="connsiteX19" fmla="*/ 2508250 w 2908300"/>
              <a:gd name="connsiteY19" fmla="*/ 1270000 h 1911350"/>
              <a:gd name="connsiteX20" fmla="*/ 2908300 w 2908300"/>
              <a:gd name="connsiteY20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146050 w 2908300"/>
              <a:gd name="connsiteY2" fmla="*/ 95250 h 1911350"/>
              <a:gd name="connsiteX3" fmla="*/ 203200 w 2908300"/>
              <a:gd name="connsiteY3" fmla="*/ 158750 h 1911350"/>
              <a:gd name="connsiteX4" fmla="*/ 241300 w 2908300"/>
              <a:gd name="connsiteY4" fmla="*/ 190500 h 1911350"/>
              <a:gd name="connsiteX5" fmla="*/ 298450 w 2908300"/>
              <a:gd name="connsiteY5" fmla="*/ 234950 h 1911350"/>
              <a:gd name="connsiteX6" fmla="*/ 330200 w 2908300"/>
              <a:gd name="connsiteY6" fmla="*/ 273050 h 1911350"/>
              <a:gd name="connsiteX7" fmla="*/ 349250 w 2908300"/>
              <a:gd name="connsiteY7" fmla="*/ 292100 h 1911350"/>
              <a:gd name="connsiteX8" fmla="*/ 381000 w 2908300"/>
              <a:gd name="connsiteY8" fmla="*/ 330200 h 1911350"/>
              <a:gd name="connsiteX9" fmla="*/ 400050 w 2908300"/>
              <a:gd name="connsiteY9" fmla="*/ 336550 h 1911350"/>
              <a:gd name="connsiteX10" fmla="*/ 425450 w 2908300"/>
              <a:gd name="connsiteY10" fmla="*/ 368300 h 1911350"/>
              <a:gd name="connsiteX11" fmla="*/ 463550 w 2908300"/>
              <a:gd name="connsiteY11" fmla="*/ 400050 h 1911350"/>
              <a:gd name="connsiteX12" fmla="*/ 476250 w 2908300"/>
              <a:gd name="connsiteY12" fmla="*/ 419100 h 1911350"/>
              <a:gd name="connsiteX13" fmla="*/ 514350 w 2908300"/>
              <a:gd name="connsiteY13" fmla="*/ 450850 h 1911350"/>
              <a:gd name="connsiteX14" fmla="*/ 552450 w 2908300"/>
              <a:gd name="connsiteY14" fmla="*/ 469900 h 1911350"/>
              <a:gd name="connsiteX15" fmla="*/ 565150 w 2908300"/>
              <a:gd name="connsiteY15" fmla="*/ 488950 h 1911350"/>
              <a:gd name="connsiteX16" fmla="*/ 1193800 w 2908300"/>
              <a:gd name="connsiteY16" fmla="*/ 1911350 h 1911350"/>
              <a:gd name="connsiteX17" fmla="*/ 1803400 w 2908300"/>
              <a:gd name="connsiteY17" fmla="*/ 1543050 h 1911350"/>
              <a:gd name="connsiteX18" fmla="*/ 2508250 w 2908300"/>
              <a:gd name="connsiteY18" fmla="*/ 1270000 h 1911350"/>
              <a:gd name="connsiteX19" fmla="*/ 2908300 w 2908300"/>
              <a:gd name="connsiteY19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203200 w 2908300"/>
              <a:gd name="connsiteY2" fmla="*/ 158750 h 1911350"/>
              <a:gd name="connsiteX3" fmla="*/ 241300 w 2908300"/>
              <a:gd name="connsiteY3" fmla="*/ 190500 h 1911350"/>
              <a:gd name="connsiteX4" fmla="*/ 298450 w 2908300"/>
              <a:gd name="connsiteY4" fmla="*/ 234950 h 1911350"/>
              <a:gd name="connsiteX5" fmla="*/ 330200 w 2908300"/>
              <a:gd name="connsiteY5" fmla="*/ 273050 h 1911350"/>
              <a:gd name="connsiteX6" fmla="*/ 349250 w 2908300"/>
              <a:gd name="connsiteY6" fmla="*/ 292100 h 1911350"/>
              <a:gd name="connsiteX7" fmla="*/ 381000 w 2908300"/>
              <a:gd name="connsiteY7" fmla="*/ 330200 h 1911350"/>
              <a:gd name="connsiteX8" fmla="*/ 400050 w 2908300"/>
              <a:gd name="connsiteY8" fmla="*/ 336550 h 1911350"/>
              <a:gd name="connsiteX9" fmla="*/ 425450 w 2908300"/>
              <a:gd name="connsiteY9" fmla="*/ 368300 h 1911350"/>
              <a:gd name="connsiteX10" fmla="*/ 463550 w 2908300"/>
              <a:gd name="connsiteY10" fmla="*/ 400050 h 1911350"/>
              <a:gd name="connsiteX11" fmla="*/ 476250 w 2908300"/>
              <a:gd name="connsiteY11" fmla="*/ 419100 h 1911350"/>
              <a:gd name="connsiteX12" fmla="*/ 514350 w 2908300"/>
              <a:gd name="connsiteY12" fmla="*/ 450850 h 1911350"/>
              <a:gd name="connsiteX13" fmla="*/ 552450 w 2908300"/>
              <a:gd name="connsiteY13" fmla="*/ 469900 h 1911350"/>
              <a:gd name="connsiteX14" fmla="*/ 565150 w 2908300"/>
              <a:gd name="connsiteY14" fmla="*/ 488950 h 1911350"/>
              <a:gd name="connsiteX15" fmla="*/ 1193800 w 2908300"/>
              <a:gd name="connsiteY15" fmla="*/ 1911350 h 1911350"/>
              <a:gd name="connsiteX16" fmla="*/ 1803400 w 2908300"/>
              <a:gd name="connsiteY16" fmla="*/ 1543050 h 1911350"/>
              <a:gd name="connsiteX17" fmla="*/ 2508250 w 2908300"/>
              <a:gd name="connsiteY17" fmla="*/ 1270000 h 1911350"/>
              <a:gd name="connsiteX18" fmla="*/ 2908300 w 2908300"/>
              <a:gd name="connsiteY18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203200 w 2908300"/>
              <a:gd name="connsiteY2" fmla="*/ 158750 h 1911350"/>
              <a:gd name="connsiteX3" fmla="*/ 298450 w 2908300"/>
              <a:gd name="connsiteY3" fmla="*/ 234950 h 1911350"/>
              <a:gd name="connsiteX4" fmla="*/ 330200 w 2908300"/>
              <a:gd name="connsiteY4" fmla="*/ 273050 h 1911350"/>
              <a:gd name="connsiteX5" fmla="*/ 349250 w 2908300"/>
              <a:gd name="connsiteY5" fmla="*/ 292100 h 1911350"/>
              <a:gd name="connsiteX6" fmla="*/ 381000 w 2908300"/>
              <a:gd name="connsiteY6" fmla="*/ 330200 h 1911350"/>
              <a:gd name="connsiteX7" fmla="*/ 400050 w 2908300"/>
              <a:gd name="connsiteY7" fmla="*/ 336550 h 1911350"/>
              <a:gd name="connsiteX8" fmla="*/ 425450 w 2908300"/>
              <a:gd name="connsiteY8" fmla="*/ 368300 h 1911350"/>
              <a:gd name="connsiteX9" fmla="*/ 463550 w 2908300"/>
              <a:gd name="connsiteY9" fmla="*/ 400050 h 1911350"/>
              <a:gd name="connsiteX10" fmla="*/ 476250 w 2908300"/>
              <a:gd name="connsiteY10" fmla="*/ 419100 h 1911350"/>
              <a:gd name="connsiteX11" fmla="*/ 514350 w 2908300"/>
              <a:gd name="connsiteY11" fmla="*/ 450850 h 1911350"/>
              <a:gd name="connsiteX12" fmla="*/ 552450 w 2908300"/>
              <a:gd name="connsiteY12" fmla="*/ 469900 h 1911350"/>
              <a:gd name="connsiteX13" fmla="*/ 565150 w 2908300"/>
              <a:gd name="connsiteY13" fmla="*/ 488950 h 1911350"/>
              <a:gd name="connsiteX14" fmla="*/ 1193800 w 2908300"/>
              <a:gd name="connsiteY14" fmla="*/ 1911350 h 1911350"/>
              <a:gd name="connsiteX15" fmla="*/ 1803400 w 2908300"/>
              <a:gd name="connsiteY15" fmla="*/ 1543050 h 1911350"/>
              <a:gd name="connsiteX16" fmla="*/ 2508250 w 2908300"/>
              <a:gd name="connsiteY16" fmla="*/ 1270000 h 1911350"/>
              <a:gd name="connsiteX17" fmla="*/ 2908300 w 2908300"/>
              <a:gd name="connsiteY17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203200 w 2908300"/>
              <a:gd name="connsiteY2" fmla="*/ 158750 h 1911350"/>
              <a:gd name="connsiteX3" fmla="*/ 330200 w 2908300"/>
              <a:gd name="connsiteY3" fmla="*/ 273050 h 1911350"/>
              <a:gd name="connsiteX4" fmla="*/ 349250 w 2908300"/>
              <a:gd name="connsiteY4" fmla="*/ 292100 h 1911350"/>
              <a:gd name="connsiteX5" fmla="*/ 381000 w 2908300"/>
              <a:gd name="connsiteY5" fmla="*/ 330200 h 1911350"/>
              <a:gd name="connsiteX6" fmla="*/ 400050 w 2908300"/>
              <a:gd name="connsiteY6" fmla="*/ 336550 h 1911350"/>
              <a:gd name="connsiteX7" fmla="*/ 425450 w 2908300"/>
              <a:gd name="connsiteY7" fmla="*/ 368300 h 1911350"/>
              <a:gd name="connsiteX8" fmla="*/ 463550 w 2908300"/>
              <a:gd name="connsiteY8" fmla="*/ 400050 h 1911350"/>
              <a:gd name="connsiteX9" fmla="*/ 476250 w 2908300"/>
              <a:gd name="connsiteY9" fmla="*/ 419100 h 1911350"/>
              <a:gd name="connsiteX10" fmla="*/ 514350 w 2908300"/>
              <a:gd name="connsiteY10" fmla="*/ 450850 h 1911350"/>
              <a:gd name="connsiteX11" fmla="*/ 552450 w 2908300"/>
              <a:gd name="connsiteY11" fmla="*/ 469900 h 1911350"/>
              <a:gd name="connsiteX12" fmla="*/ 565150 w 2908300"/>
              <a:gd name="connsiteY12" fmla="*/ 488950 h 1911350"/>
              <a:gd name="connsiteX13" fmla="*/ 1193800 w 2908300"/>
              <a:gd name="connsiteY13" fmla="*/ 1911350 h 1911350"/>
              <a:gd name="connsiteX14" fmla="*/ 1803400 w 2908300"/>
              <a:gd name="connsiteY14" fmla="*/ 1543050 h 1911350"/>
              <a:gd name="connsiteX15" fmla="*/ 2508250 w 2908300"/>
              <a:gd name="connsiteY15" fmla="*/ 1270000 h 1911350"/>
              <a:gd name="connsiteX16" fmla="*/ 2908300 w 2908300"/>
              <a:gd name="connsiteY16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330200 w 2908300"/>
              <a:gd name="connsiteY2" fmla="*/ 273050 h 1911350"/>
              <a:gd name="connsiteX3" fmla="*/ 349250 w 2908300"/>
              <a:gd name="connsiteY3" fmla="*/ 292100 h 1911350"/>
              <a:gd name="connsiteX4" fmla="*/ 381000 w 2908300"/>
              <a:gd name="connsiteY4" fmla="*/ 330200 h 1911350"/>
              <a:gd name="connsiteX5" fmla="*/ 400050 w 2908300"/>
              <a:gd name="connsiteY5" fmla="*/ 336550 h 1911350"/>
              <a:gd name="connsiteX6" fmla="*/ 425450 w 2908300"/>
              <a:gd name="connsiteY6" fmla="*/ 368300 h 1911350"/>
              <a:gd name="connsiteX7" fmla="*/ 463550 w 2908300"/>
              <a:gd name="connsiteY7" fmla="*/ 400050 h 1911350"/>
              <a:gd name="connsiteX8" fmla="*/ 476250 w 2908300"/>
              <a:gd name="connsiteY8" fmla="*/ 419100 h 1911350"/>
              <a:gd name="connsiteX9" fmla="*/ 514350 w 2908300"/>
              <a:gd name="connsiteY9" fmla="*/ 450850 h 1911350"/>
              <a:gd name="connsiteX10" fmla="*/ 552450 w 2908300"/>
              <a:gd name="connsiteY10" fmla="*/ 469900 h 1911350"/>
              <a:gd name="connsiteX11" fmla="*/ 565150 w 2908300"/>
              <a:gd name="connsiteY11" fmla="*/ 488950 h 1911350"/>
              <a:gd name="connsiteX12" fmla="*/ 1193800 w 2908300"/>
              <a:gd name="connsiteY12" fmla="*/ 1911350 h 1911350"/>
              <a:gd name="connsiteX13" fmla="*/ 1803400 w 2908300"/>
              <a:gd name="connsiteY13" fmla="*/ 1543050 h 1911350"/>
              <a:gd name="connsiteX14" fmla="*/ 2508250 w 2908300"/>
              <a:gd name="connsiteY14" fmla="*/ 1270000 h 1911350"/>
              <a:gd name="connsiteX15" fmla="*/ 2908300 w 2908300"/>
              <a:gd name="connsiteY15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349250 w 2908300"/>
              <a:gd name="connsiteY2" fmla="*/ 292100 h 1911350"/>
              <a:gd name="connsiteX3" fmla="*/ 381000 w 2908300"/>
              <a:gd name="connsiteY3" fmla="*/ 330200 h 1911350"/>
              <a:gd name="connsiteX4" fmla="*/ 400050 w 2908300"/>
              <a:gd name="connsiteY4" fmla="*/ 336550 h 1911350"/>
              <a:gd name="connsiteX5" fmla="*/ 425450 w 2908300"/>
              <a:gd name="connsiteY5" fmla="*/ 368300 h 1911350"/>
              <a:gd name="connsiteX6" fmla="*/ 463550 w 2908300"/>
              <a:gd name="connsiteY6" fmla="*/ 400050 h 1911350"/>
              <a:gd name="connsiteX7" fmla="*/ 476250 w 2908300"/>
              <a:gd name="connsiteY7" fmla="*/ 419100 h 1911350"/>
              <a:gd name="connsiteX8" fmla="*/ 514350 w 2908300"/>
              <a:gd name="connsiteY8" fmla="*/ 450850 h 1911350"/>
              <a:gd name="connsiteX9" fmla="*/ 552450 w 2908300"/>
              <a:gd name="connsiteY9" fmla="*/ 469900 h 1911350"/>
              <a:gd name="connsiteX10" fmla="*/ 565150 w 2908300"/>
              <a:gd name="connsiteY10" fmla="*/ 488950 h 1911350"/>
              <a:gd name="connsiteX11" fmla="*/ 1193800 w 2908300"/>
              <a:gd name="connsiteY11" fmla="*/ 1911350 h 1911350"/>
              <a:gd name="connsiteX12" fmla="*/ 1803400 w 2908300"/>
              <a:gd name="connsiteY12" fmla="*/ 1543050 h 1911350"/>
              <a:gd name="connsiteX13" fmla="*/ 2508250 w 2908300"/>
              <a:gd name="connsiteY13" fmla="*/ 1270000 h 1911350"/>
              <a:gd name="connsiteX14" fmla="*/ 2908300 w 2908300"/>
              <a:gd name="connsiteY14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381000 w 2908300"/>
              <a:gd name="connsiteY2" fmla="*/ 330200 h 1911350"/>
              <a:gd name="connsiteX3" fmla="*/ 400050 w 2908300"/>
              <a:gd name="connsiteY3" fmla="*/ 336550 h 1911350"/>
              <a:gd name="connsiteX4" fmla="*/ 425450 w 2908300"/>
              <a:gd name="connsiteY4" fmla="*/ 368300 h 1911350"/>
              <a:gd name="connsiteX5" fmla="*/ 463550 w 2908300"/>
              <a:gd name="connsiteY5" fmla="*/ 400050 h 1911350"/>
              <a:gd name="connsiteX6" fmla="*/ 476250 w 2908300"/>
              <a:gd name="connsiteY6" fmla="*/ 419100 h 1911350"/>
              <a:gd name="connsiteX7" fmla="*/ 514350 w 2908300"/>
              <a:gd name="connsiteY7" fmla="*/ 450850 h 1911350"/>
              <a:gd name="connsiteX8" fmla="*/ 552450 w 2908300"/>
              <a:gd name="connsiteY8" fmla="*/ 469900 h 1911350"/>
              <a:gd name="connsiteX9" fmla="*/ 565150 w 2908300"/>
              <a:gd name="connsiteY9" fmla="*/ 488950 h 1911350"/>
              <a:gd name="connsiteX10" fmla="*/ 1193800 w 2908300"/>
              <a:gd name="connsiteY10" fmla="*/ 1911350 h 1911350"/>
              <a:gd name="connsiteX11" fmla="*/ 1803400 w 2908300"/>
              <a:gd name="connsiteY11" fmla="*/ 1543050 h 1911350"/>
              <a:gd name="connsiteX12" fmla="*/ 2508250 w 2908300"/>
              <a:gd name="connsiteY12" fmla="*/ 1270000 h 1911350"/>
              <a:gd name="connsiteX13" fmla="*/ 2908300 w 2908300"/>
              <a:gd name="connsiteY13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400050 w 2908300"/>
              <a:gd name="connsiteY2" fmla="*/ 336550 h 1911350"/>
              <a:gd name="connsiteX3" fmla="*/ 425450 w 2908300"/>
              <a:gd name="connsiteY3" fmla="*/ 368300 h 1911350"/>
              <a:gd name="connsiteX4" fmla="*/ 463550 w 2908300"/>
              <a:gd name="connsiteY4" fmla="*/ 400050 h 1911350"/>
              <a:gd name="connsiteX5" fmla="*/ 476250 w 2908300"/>
              <a:gd name="connsiteY5" fmla="*/ 419100 h 1911350"/>
              <a:gd name="connsiteX6" fmla="*/ 514350 w 2908300"/>
              <a:gd name="connsiteY6" fmla="*/ 450850 h 1911350"/>
              <a:gd name="connsiteX7" fmla="*/ 552450 w 2908300"/>
              <a:gd name="connsiteY7" fmla="*/ 469900 h 1911350"/>
              <a:gd name="connsiteX8" fmla="*/ 565150 w 2908300"/>
              <a:gd name="connsiteY8" fmla="*/ 488950 h 1911350"/>
              <a:gd name="connsiteX9" fmla="*/ 1193800 w 2908300"/>
              <a:gd name="connsiteY9" fmla="*/ 1911350 h 1911350"/>
              <a:gd name="connsiteX10" fmla="*/ 1803400 w 2908300"/>
              <a:gd name="connsiteY10" fmla="*/ 1543050 h 1911350"/>
              <a:gd name="connsiteX11" fmla="*/ 2508250 w 2908300"/>
              <a:gd name="connsiteY11" fmla="*/ 1270000 h 1911350"/>
              <a:gd name="connsiteX12" fmla="*/ 2908300 w 2908300"/>
              <a:gd name="connsiteY12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425450 w 2908300"/>
              <a:gd name="connsiteY2" fmla="*/ 368300 h 1911350"/>
              <a:gd name="connsiteX3" fmla="*/ 463550 w 2908300"/>
              <a:gd name="connsiteY3" fmla="*/ 400050 h 1911350"/>
              <a:gd name="connsiteX4" fmla="*/ 476250 w 2908300"/>
              <a:gd name="connsiteY4" fmla="*/ 419100 h 1911350"/>
              <a:gd name="connsiteX5" fmla="*/ 514350 w 2908300"/>
              <a:gd name="connsiteY5" fmla="*/ 450850 h 1911350"/>
              <a:gd name="connsiteX6" fmla="*/ 552450 w 2908300"/>
              <a:gd name="connsiteY6" fmla="*/ 469900 h 1911350"/>
              <a:gd name="connsiteX7" fmla="*/ 565150 w 2908300"/>
              <a:gd name="connsiteY7" fmla="*/ 488950 h 1911350"/>
              <a:gd name="connsiteX8" fmla="*/ 1193800 w 2908300"/>
              <a:gd name="connsiteY8" fmla="*/ 1911350 h 1911350"/>
              <a:gd name="connsiteX9" fmla="*/ 1803400 w 2908300"/>
              <a:gd name="connsiteY9" fmla="*/ 1543050 h 1911350"/>
              <a:gd name="connsiteX10" fmla="*/ 2508250 w 2908300"/>
              <a:gd name="connsiteY10" fmla="*/ 1270000 h 1911350"/>
              <a:gd name="connsiteX11" fmla="*/ 2908300 w 2908300"/>
              <a:gd name="connsiteY11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463550 w 2908300"/>
              <a:gd name="connsiteY2" fmla="*/ 400050 h 1911350"/>
              <a:gd name="connsiteX3" fmla="*/ 476250 w 2908300"/>
              <a:gd name="connsiteY3" fmla="*/ 419100 h 1911350"/>
              <a:gd name="connsiteX4" fmla="*/ 514350 w 2908300"/>
              <a:gd name="connsiteY4" fmla="*/ 450850 h 1911350"/>
              <a:gd name="connsiteX5" fmla="*/ 552450 w 2908300"/>
              <a:gd name="connsiteY5" fmla="*/ 469900 h 1911350"/>
              <a:gd name="connsiteX6" fmla="*/ 565150 w 2908300"/>
              <a:gd name="connsiteY6" fmla="*/ 488950 h 1911350"/>
              <a:gd name="connsiteX7" fmla="*/ 1193800 w 2908300"/>
              <a:gd name="connsiteY7" fmla="*/ 1911350 h 1911350"/>
              <a:gd name="connsiteX8" fmla="*/ 1803400 w 2908300"/>
              <a:gd name="connsiteY8" fmla="*/ 1543050 h 1911350"/>
              <a:gd name="connsiteX9" fmla="*/ 2508250 w 2908300"/>
              <a:gd name="connsiteY9" fmla="*/ 1270000 h 1911350"/>
              <a:gd name="connsiteX10" fmla="*/ 2908300 w 2908300"/>
              <a:gd name="connsiteY10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476250 w 2908300"/>
              <a:gd name="connsiteY2" fmla="*/ 419100 h 1911350"/>
              <a:gd name="connsiteX3" fmla="*/ 514350 w 2908300"/>
              <a:gd name="connsiteY3" fmla="*/ 450850 h 1911350"/>
              <a:gd name="connsiteX4" fmla="*/ 552450 w 2908300"/>
              <a:gd name="connsiteY4" fmla="*/ 469900 h 1911350"/>
              <a:gd name="connsiteX5" fmla="*/ 565150 w 2908300"/>
              <a:gd name="connsiteY5" fmla="*/ 488950 h 1911350"/>
              <a:gd name="connsiteX6" fmla="*/ 1193800 w 2908300"/>
              <a:gd name="connsiteY6" fmla="*/ 1911350 h 1911350"/>
              <a:gd name="connsiteX7" fmla="*/ 1803400 w 2908300"/>
              <a:gd name="connsiteY7" fmla="*/ 1543050 h 1911350"/>
              <a:gd name="connsiteX8" fmla="*/ 2508250 w 2908300"/>
              <a:gd name="connsiteY8" fmla="*/ 1270000 h 1911350"/>
              <a:gd name="connsiteX9" fmla="*/ 2908300 w 2908300"/>
              <a:gd name="connsiteY9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514350 w 2908300"/>
              <a:gd name="connsiteY2" fmla="*/ 450850 h 1911350"/>
              <a:gd name="connsiteX3" fmla="*/ 552450 w 2908300"/>
              <a:gd name="connsiteY3" fmla="*/ 469900 h 1911350"/>
              <a:gd name="connsiteX4" fmla="*/ 565150 w 2908300"/>
              <a:gd name="connsiteY4" fmla="*/ 488950 h 1911350"/>
              <a:gd name="connsiteX5" fmla="*/ 1193800 w 2908300"/>
              <a:gd name="connsiteY5" fmla="*/ 1911350 h 1911350"/>
              <a:gd name="connsiteX6" fmla="*/ 1803400 w 2908300"/>
              <a:gd name="connsiteY6" fmla="*/ 1543050 h 1911350"/>
              <a:gd name="connsiteX7" fmla="*/ 2508250 w 2908300"/>
              <a:gd name="connsiteY7" fmla="*/ 1270000 h 1911350"/>
              <a:gd name="connsiteX8" fmla="*/ 2908300 w 2908300"/>
              <a:gd name="connsiteY8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552450 w 2908300"/>
              <a:gd name="connsiteY2" fmla="*/ 469900 h 1911350"/>
              <a:gd name="connsiteX3" fmla="*/ 565150 w 2908300"/>
              <a:gd name="connsiteY3" fmla="*/ 488950 h 1911350"/>
              <a:gd name="connsiteX4" fmla="*/ 1193800 w 2908300"/>
              <a:gd name="connsiteY4" fmla="*/ 1911350 h 1911350"/>
              <a:gd name="connsiteX5" fmla="*/ 1803400 w 2908300"/>
              <a:gd name="connsiteY5" fmla="*/ 1543050 h 1911350"/>
              <a:gd name="connsiteX6" fmla="*/ 2508250 w 2908300"/>
              <a:gd name="connsiteY6" fmla="*/ 1270000 h 1911350"/>
              <a:gd name="connsiteX7" fmla="*/ 2908300 w 2908300"/>
              <a:gd name="connsiteY7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552450 w 2908300"/>
              <a:gd name="connsiteY2" fmla="*/ 469900 h 1911350"/>
              <a:gd name="connsiteX3" fmla="*/ 1193800 w 2908300"/>
              <a:gd name="connsiteY3" fmla="*/ 1911350 h 1911350"/>
              <a:gd name="connsiteX4" fmla="*/ 1803400 w 2908300"/>
              <a:gd name="connsiteY4" fmla="*/ 1543050 h 1911350"/>
              <a:gd name="connsiteX5" fmla="*/ 2508250 w 2908300"/>
              <a:gd name="connsiteY5" fmla="*/ 1270000 h 1911350"/>
              <a:gd name="connsiteX6" fmla="*/ 2908300 w 2908300"/>
              <a:gd name="connsiteY6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552450 w 2908300"/>
              <a:gd name="connsiteY2" fmla="*/ 469900 h 1911350"/>
              <a:gd name="connsiteX3" fmla="*/ 1193800 w 2908300"/>
              <a:gd name="connsiteY3" fmla="*/ 1911350 h 1911350"/>
              <a:gd name="connsiteX4" fmla="*/ 1803400 w 2908300"/>
              <a:gd name="connsiteY4" fmla="*/ 1543050 h 1911350"/>
              <a:gd name="connsiteX5" fmla="*/ 2508250 w 2908300"/>
              <a:gd name="connsiteY5" fmla="*/ 1270000 h 1911350"/>
              <a:gd name="connsiteX6" fmla="*/ 2908300 w 2908300"/>
              <a:gd name="connsiteY6" fmla="*/ 1149350 h 1911350"/>
              <a:gd name="connsiteX0" fmla="*/ 0 w 2908300"/>
              <a:gd name="connsiteY0" fmla="*/ 0 h 1911350"/>
              <a:gd name="connsiteX1" fmla="*/ 126207 w 2908300"/>
              <a:gd name="connsiteY1" fmla="*/ 0 h 1911350"/>
              <a:gd name="connsiteX2" fmla="*/ 552450 w 2908300"/>
              <a:gd name="connsiteY2" fmla="*/ 469900 h 1911350"/>
              <a:gd name="connsiteX3" fmla="*/ 1193800 w 2908300"/>
              <a:gd name="connsiteY3" fmla="*/ 1911350 h 1911350"/>
              <a:gd name="connsiteX4" fmla="*/ 1803400 w 2908300"/>
              <a:gd name="connsiteY4" fmla="*/ 1543050 h 1911350"/>
              <a:gd name="connsiteX5" fmla="*/ 2508250 w 2908300"/>
              <a:gd name="connsiteY5" fmla="*/ 1270000 h 1911350"/>
              <a:gd name="connsiteX6" fmla="*/ 2908300 w 2908300"/>
              <a:gd name="connsiteY6" fmla="*/ 1149350 h 1911350"/>
              <a:gd name="connsiteX0" fmla="*/ 0 w 2908300"/>
              <a:gd name="connsiteY0" fmla="*/ 0 h 1911350"/>
              <a:gd name="connsiteX1" fmla="*/ 552450 w 2908300"/>
              <a:gd name="connsiteY1" fmla="*/ 469900 h 1911350"/>
              <a:gd name="connsiteX2" fmla="*/ 1193800 w 2908300"/>
              <a:gd name="connsiteY2" fmla="*/ 1911350 h 1911350"/>
              <a:gd name="connsiteX3" fmla="*/ 1803400 w 2908300"/>
              <a:gd name="connsiteY3" fmla="*/ 1543050 h 1911350"/>
              <a:gd name="connsiteX4" fmla="*/ 2508250 w 2908300"/>
              <a:gd name="connsiteY4" fmla="*/ 1270000 h 1911350"/>
              <a:gd name="connsiteX5" fmla="*/ 2908300 w 2908300"/>
              <a:gd name="connsiteY5" fmla="*/ 1149350 h 1911350"/>
              <a:gd name="connsiteX0" fmla="*/ 0 w 2908300"/>
              <a:gd name="connsiteY0" fmla="*/ 0 h 1911350"/>
              <a:gd name="connsiteX1" fmla="*/ 552450 w 2908300"/>
              <a:gd name="connsiteY1" fmla="*/ 469900 h 1911350"/>
              <a:gd name="connsiteX2" fmla="*/ 1193800 w 2908300"/>
              <a:gd name="connsiteY2" fmla="*/ 1911350 h 1911350"/>
              <a:gd name="connsiteX3" fmla="*/ 1803400 w 2908300"/>
              <a:gd name="connsiteY3" fmla="*/ 1543050 h 1911350"/>
              <a:gd name="connsiteX4" fmla="*/ 2508250 w 2908300"/>
              <a:gd name="connsiteY4" fmla="*/ 1270000 h 1911350"/>
              <a:gd name="connsiteX5" fmla="*/ 2908300 w 2908300"/>
              <a:gd name="connsiteY5" fmla="*/ 1149350 h 1911350"/>
              <a:gd name="connsiteX0" fmla="*/ 0 w 2908300"/>
              <a:gd name="connsiteY0" fmla="*/ 0 h 1911350"/>
              <a:gd name="connsiteX1" fmla="*/ 552450 w 2908300"/>
              <a:gd name="connsiteY1" fmla="*/ 469900 h 1911350"/>
              <a:gd name="connsiteX2" fmla="*/ 1193800 w 2908300"/>
              <a:gd name="connsiteY2" fmla="*/ 1911350 h 1911350"/>
              <a:gd name="connsiteX3" fmla="*/ 1803400 w 2908300"/>
              <a:gd name="connsiteY3" fmla="*/ 1543050 h 1911350"/>
              <a:gd name="connsiteX4" fmla="*/ 2508250 w 2908300"/>
              <a:gd name="connsiteY4" fmla="*/ 1270000 h 1911350"/>
              <a:gd name="connsiteX5" fmla="*/ 2908300 w 2908300"/>
              <a:gd name="connsiteY5" fmla="*/ 1149350 h 1911350"/>
              <a:gd name="connsiteX0" fmla="*/ 0 w 2908300"/>
              <a:gd name="connsiteY0" fmla="*/ 0 h 1911350"/>
              <a:gd name="connsiteX1" fmla="*/ 552450 w 2908300"/>
              <a:gd name="connsiteY1" fmla="*/ 469900 h 1911350"/>
              <a:gd name="connsiteX2" fmla="*/ 1193800 w 2908300"/>
              <a:gd name="connsiteY2" fmla="*/ 1911350 h 1911350"/>
              <a:gd name="connsiteX3" fmla="*/ 1803400 w 2908300"/>
              <a:gd name="connsiteY3" fmla="*/ 1543050 h 1911350"/>
              <a:gd name="connsiteX4" fmla="*/ 2508250 w 2908300"/>
              <a:gd name="connsiteY4" fmla="*/ 1270000 h 1911350"/>
              <a:gd name="connsiteX5" fmla="*/ 2908300 w 2908300"/>
              <a:gd name="connsiteY5" fmla="*/ 1149350 h 1911350"/>
              <a:gd name="connsiteX0" fmla="*/ 0 w 2908300"/>
              <a:gd name="connsiteY0" fmla="*/ 0 h 1911350"/>
              <a:gd name="connsiteX1" fmla="*/ 535782 w 2908300"/>
              <a:gd name="connsiteY1" fmla="*/ 493713 h 1911350"/>
              <a:gd name="connsiteX2" fmla="*/ 1193800 w 2908300"/>
              <a:gd name="connsiteY2" fmla="*/ 1911350 h 1911350"/>
              <a:gd name="connsiteX3" fmla="*/ 1803400 w 2908300"/>
              <a:gd name="connsiteY3" fmla="*/ 1543050 h 1911350"/>
              <a:gd name="connsiteX4" fmla="*/ 2508250 w 2908300"/>
              <a:gd name="connsiteY4" fmla="*/ 1270000 h 1911350"/>
              <a:gd name="connsiteX5" fmla="*/ 2908300 w 2908300"/>
              <a:gd name="connsiteY5" fmla="*/ 1149350 h 1911350"/>
              <a:gd name="connsiteX0" fmla="*/ 0 w 2908300"/>
              <a:gd name="connsiteY0" fmla="*/ 0 h 1911350"/>
              <a:gd name="connsiteX1" fmla="*/ 535782 w 2908300"/>
              <a:gd name="connsiteY1" fmla="*/ 493713 h 1911350"/>
              <a:gd name="connsiteX2" fmla="*/ 1193800 w 2908300"/>
              <a:gd name="connsiteY2" fmla="*/ 1911350 h 1911350"/>
              <a:gd name="connsiteX3" fmla="*/ 1803400 w 2908300"/>
              <a:gd name="connsiteY3" fmla="*/ 1543050 h 1911350"/>
              <a:gd name="connsiteX4" fmla="*/ 2508250 w 2908300"/>
              <a:gd name="connsiteY4" fmla="*/ 1270000 h 1911350"/>
              <a:gd name="connsiteX5" fmla="*/ 2908300 w 2908300"/>
              <a:gd name="connsiteY5" fmla="*/ 1149350 h 1911350"/>
              <a:gd name="connsiteX0" fmla="*/ 0 w 2908300"/>
              <a:gd name="connsiteY0" fmla="*/ 0 h 1919315"/>
              <a:gd name="connsiteX1" fmla="*/ 535782 w 2908300"/>
              <a:gd name="connsiteY1" fmla="*/ 493713 h 1919315"/>
              <a:gd name="connsiteX2" fmla="*/ 1193800 w 2908300"/>
              <a:gd name="connsiteY2" fmla="*/ 1911350 h 1919315"/>
              <a:gd name="connsiteX3" fmla="*/ 1803400 w 2908300"/>
              <a:gd name="connsiteY3" fmla="*/ 1543050 h 1919315"/>
              <a:gd name="connsiteX4" fmla="*/ 2508250 w 2908300"/>
              <a:gd name="connsiteY4" fmla="*/ 1270000 h 1919315"/>
              <a:gd name="connsiteX5" fmla="*/ 2908300 w 2908300"/>
              <a:gd name="connsiteY5" fmla="*/ 1149350 h 1919315"/>
              <a:gd name="connsiteX0" fmla="*/ 0 w 2908300"/>
              <a:gd name="connsiteY0" fmla="*/ 0 h 1911351"/>
              <a:gd name="connsiteX1" fmla="*/ 535782 w 2908300"/>
              <a:gd name="connsiteY1" fmla="*/ 493713 h 1911351"/>
              <a:gd name="connsiteX2" fmla="*/ 1193800 w 2908300"/>
              <a:gd name="connsiteY2" fmla="*/ 1911350 h 1911351"/>
              <a:gd name="connsiteX3" fmla="*/ 1803400 w 2908300"/>
              <a:gd name="connsiteY3" fmla="*/ 1543050 h 1911351"/>
              <a:gd name="connsiteX4" fmla="*/ 2508250 w 2908300"/>
              <a:gd name="connsiteY4" fmla="*/ 1270000 h 1911351"/>
              <a:gd name="connsiteX5" fmla="*/ 2908300 w 2908300"/>
              <a:gd name="connsiteY5" fmla="*/ 1149350 h 1911351"/>
              <a:gd name="connsiteX0" fmla="*/ 0 w 2908300"/>
              <a:gd name="connsiteY0" fmla="*/ 0 h 1918682"/>
              <a:gd name="connsiteX1" fmla="*/ 535782 w 2908300"/>
              <a:gd name="connsiteY1" fmla="*/ 493713 h 1918682"/>
              <a:gd name="connsiteX2" fmla="*/ 1193800 w 2908300"/>
              <a:gd name="connsiteY2" fmla="*/ 1911350 h 1918682"/>
              <a:gd name="connsiteX3" fmla="*/ 1803400 w 2908300"/>
              <a:gd name="connsiteY3" fmla="*/ 1543050 h 1918682"/>
              <a:gd name="connsiteX4" fmla="*/ 2508250 w 2908300"/>
              <a:gd name="connsiteY4" fmla="*/ 1270000 h 1918682"/>
              <a:gd name="connsiteX5" fmla="*/ 2908300 w 2908300"/>
              <a:gd name="connsiteY5" fmla="*/ 1149350 h 1918682"/>
              <a:gd name="connsiteX0" fmla="*/ 0 w 2908300"/>
              <a:gd name="connsiteY0" fmla="*/ 0 h 1947961"/>
              <a:gd name="connsiteX1" fmla="*/ 535782 w 2908300"/>
              <a:gd name="connsiteY1" fmla="*/ 493713 h 1947961"/>
              <a:gd name="connsiteX2" fmla="*/ 1193800 w 2908300"/>
              <a:gd name="connsiteY2" fmla="*/ 1911350 h 1947961"/>
              <a:gd name="connsiteX3" fmla="*/ 1808162 w 2908300"/>
              <a:gd name="connsiteY3" fmla="*/ 1500187 h 1947961"/>
              <a:gd name="connsiteX4" fmla="*/ 2508250 w 2908300"/>
              <a:gd name="connsiteY4" fmla="*/ 1270000 h 1947961"/>
              <a:gd name="connsiteX5" fmla="*/ 2908300 w 2908300"/>
              <a:gd name="connsiteY5" fmla="*/ 1149350 h 1947961"/>
              <a:gd name="connsiteX0" fmla="*/ 0 w 2908300"/>
              <a:gd name="connsiteY0" fmla="*/ 0 h 1945096"/>
              <a:gd name="connsiteX1" fmla="*/ 535782 w 2908300"/>
              <a:gd name="connsiteY1" fmla="*/ 493713 h 1945096"/>
              <a:gd name="connsiteX2" fmla="*/ 1193800 w 2908300"/>
              <a:gd name="connsiteY2" fmla="*/ 1911350 h 1945096"/>
              <a:gd name="connsiteX3" fmla="*/ 1808162 w 2908300"/>
              <a:gd name="connsiteY3" fmla="*/ 1500187 h 1945096"/>
              <a:gd name="connsiteX4" fmla="*/ 2508250 w 2908300"/>
              <a:gd name="connsiteY4" fmla="*/ 1270000 h 1945096"/>
              <a:gd name="connsiteX5" fmla="*/ 2908300 w 2908300"/>
              <a:gd name="connsiteY5" fmla="*/ 1149350 h 1945096"/>
              <a:gd name="connsiteX0" fmla="*/ 0 w 2908300"/>
              <a:gd name="connsiteY0" fmla="*/ 0 h 1945096"/>
              <a:gd name="connsiteX1" fmla="*/ 535782 w 2908300"/>
              <a:gd name="connsiteY1" fmla="*/ 493713 h 1945096"/>
              <a:gd name="connsiteX2" fmla="*/ 1193800 w 2908300"/>
              <a:gd name="connsiteY2" fmla="*/ 1911350 h 1945096"/>
              <a:gd name="connsiteX3" fmla="*/ 1808162 w 2908300"/>
              <a:gd name="connsiteY3" fmla="*/ 1500187 h 1945096"/>
              <a:gd name="connsiteX4" fmla="*/ 2508250 w 2908300"/>
              <a:gd name="connsiteY4" fmla="*/ 1270000 h 1945096"/>
              <a:gd name="connsiteX5" fmla="*/ 2908300 w 2908300"/>
              <a:gd name="connsiteY5" fmla="*/ 1149350 h 1945096"/>
              <a:gd name="connsiteX0" fmla="*/ 0 w 2908300"/>
              <a:gd name="connsiteY0" fmla="*/ 0 h 1947226"/>
              <a:gd name="connsiteX1" fmla="*/ 535782 w 2908300"/>
              <a:gd name="connsiteY1" fmla="*/ 493713 h 1947226"/>
              <a:gd name="connsiteX2" fmla="*/ 1193800 w 2908300"/>
              <a:gd name="connsiteY2" fmla="*/ 1911350 h 1947226"/>
              <a:gd name="connsiteX3" fmla="*/ 1808162 w 2908300"/>
              <a:gd name="connsiteY3" fmla="*/ 1500187 h 1947226"/>
              <a:gd name="connsiteX4" fmla="*/ 2508250 w 2908300"/>
              <a:gd name="connsiteY4" fmla="*/ 1270000 h 1947226"/>
              <a:gd name="connsiteX5" fmla="*/ 2908300 w 2908300"/>
              <a:gd name="connsiteY5" fmla="*/ 1149350 h 1947226"/>
              <a:gd name="connsiteX0" fmla="*/ 0 w 2908300"/>
              <a:gd name="connsiteY0" fmla="*/ 0 h 1947226"/>
              <a:gd name="connsiteX1" fmla="*/ 535782 w 2908300"/>
              <a:gd name="connsiteY1" fmla="*/ 493713 h 1947226"/>
              <a:gd name="connsiteX2" fmla="*/ 1193800 w 2908300"/>
              <a:gd name="connsiteY2" fmla="*/ 1911350 h 1947226"/>
              <a:gd name="connsiteX3" fmla="*/ 1808162 w 2908300"/>
              <a:gd name="connsiteY3" fmla="*/ 1500187 h 1947226"/>
              <a:gd name="connsiteX4" fmla="*/ 2508250 w 2908300"/>
              <a:gd name="connsiteY4" fmla="*/ 1270000 h 1947226"/>
              <a:gd name="connsiteX5" fmla="*/ 2908300 w 2908300"/>
              <a:gd name="connsiteY5" fmla="*/ 1149350 h 1947226"/>
              <a:gd name="connsiteX0" fmla="*/ 0 w 2908300"/>
              <a:gd name="connsiteY0" fmla="*/ 0 h 1947226"/>
              <a:gd name="connsiteX1" fmla="*/ 535782 w 2908300"/>
              <a:gd name="connsiteY1" fmla="*/ 493713 h 1947226"/>
              <a:gd name="connsiteX2" fmla="*/ 1193800 w 2908300"/>
              <a:gd name="connsiteY2" fmla="*/ 1911350 h 1947226"/>
              <a:gd name="connsiteX3" fmla="*/ 1808162 w 2908300"/>
              <a:gd name="connsiteY3" fmla="*/ 1500187 h 1947226"/>
              <a:gd name="connsiteX4" fmla="*/ 2508250 w 2908300"/>
              <a:gd name="connsiteY4" fmla="*/ 1270000 h 1947226"/>
              <a:gd name="connsiteX5" fmla="*/ 2908300 w 2908300"/>
              <a:gd name="connsiteY5" fmla="*/ 1149350 h 1947226"/>
              <a:gd name="connsiteX0" fmla="*/ 0 w 2908300"/>
              <a:gd name="connsiteY0" fmla="*/ 0 h 1947226"/>
              <a:gd name="connsiteX1" fmla="*/ 535782 w 2908300"/>
              <a:gd name="connsiteY1" fmla="*/ 493713 h 1947226"/>
              <a:gd name="connsiteX2" fmla="*/ 1193800 w 2908300"/>
              <a:gd name="connsiteY2" fmla="*/ 1911350 h 1947226"/>
              <a:gd name="connsiteX3" fmla="*/ 1808162 w 2908300"/>
              <a:gd name="connsiteY3" fmla="*/ 1500187 h 1947226"/>
              <a:gd name="connsiteX4" fmla="*/ 2508250 w 2908300"/>
              <a:gd name="connsiteY4" fmla="*/ 1270000 h 1947226"/>
              <a:gd name="connsiteX5" fmla="*/ 2908300 w 2908300"/>
              <a:gd name="connsiteY5" fmla="*/ 1149350 h 1947226"/>
              <a:gd name="connsiteX0" fmla="*/ 0 w 2908300"/>
              <a:gd name="connsiteY0" fmla="*/ 0 h 1947271"/>
              <a:gd name="connsiteX1" fmla="*/ 535782 w 2908300"/>
              <a:gd name="connsiteY1" fmla="*/ 493713 h 1947271"/>
              <a:gd name="connsiteX2" fmla="*/ 1193800 w 2908300"/>
              <a:gd name="connsiteY2" fmla="*/ 1911350 h 1947271"/>
              <a:gd name="connsiteX3" fmla="*/ 1808162 w 2908300"/>
              <a:gd name="connsiteY3" fmla="*/ 1500187 h 1947271"/>
              <a:gd name="connsiteX4" fmla="*/ 2489200 w 2908300"/>
              <a:gd name="connsiteY4" fmla="*/ 1246187 h 1947271"/>
              <a:gd name="connsiteX5" fmla="*/ 2908300 w 2908300"/>
              <a:gd name="connsiteY5" fmla="*/ 1149350 h 1947271"/>
              <a:gd name="connsiteX0" fmla="*/ 0 w 2908300"/>
              <a:gd name="connsiteY0" fmla="*/ 0 h 1950181"/>
              <a:gd name="connsiteX1" fmla="*/ 535782 w 2908300"/>
              <a:gd name="connsiteY1" fmla="*/ 493713 h 1950181"/>
              <a:gd name="connsiteX2" fmla="*/ 1193800 w 2908300"/>
              <a:gd name="connsiteY2" fmla="*/ 1911350 h 1950181"/>
              <a:gd name="connsiteX3" fmla="*/ 1808162 w 2908300"/>
              <a:gd name="connsiteY3" fmla="*/ 1500187 h 1950181"/>
              <a:gd name="connsiteX4" fmla="*/ 2489200 w 2908300"/>
              <a:gd name="connsiteY4" fmla="*/ 1246187 h 1950181"/>
              <a:gd name="connsiteX5" fmla="*/ 2908300 w 2908300"/>
              <a:gd name="connsiteY5" fmla="*/ 1149350 h 1950181"/>
              <a:gd name="connsiteX0" fmla="*/ 0 w 2908300"/>
              <a:gd name="connsiteY0" fmla="*/ 0 h 1866493"/>
              <a:gd name="connsiteX1" fmla="*/ 535782 w 2908300"/>
              <a:gd name="connsiteY1" fmla="*/ 493713 h 1866493"/>
              <a:gd name="connsiteX2" fmla="*/ 996526 w 2908300"/>
              <a:gd name="connsiteY2" fmla="*/ 1825625 h 1866493"/>
              <a:gd name="connsiteX3" fmla="*/ 1808162 w 2908300"/>
              <a:gd name="connsiteY3" fmla="*/ 1500187 h 1866493"/>
              <a:gd name="connsiteX4" fmla="*/ 2489200 w 2908300"/>
              <a:gd name="connsiteY4" fmla="*/ 1246187 h 1866493"/>
              <a:gd name="connsiteX5" fmla="*/ 2908300 w 2908300"/>
              <a:gd name="connsiteY5" fmla="*/ 1149350 h 1866493"/>
              <a:gd name="connsiteX0" fmla="*/ 0 w 2908300"/>
              <a:gd name="connsiteY0" fmla="*/ 0 h 1867148"/>
              <a:gd name="connsiteX1" fmla="*/ 535782 w 2908300"/>
              <a:gd name="connsiteY1" fmla="*/ 493713 h 1867148"/>
              <a:gd name="connsiteX2" fmla="*/ 996526 w 2908300"/>
              <a:gd name="connsiteY2" fmla="*/ 1825625 h 1867148"/>
              <a:gd name="connsiteX3" fmla="*/ 1655723 w 2908300"/>
              <a:gd name="connsiteY3" fmla="*/ 1504949 h 1867148"/>
              <a:gd name="connsiteX4" fmla="*/ 2489200 w 2908300"/>
              <a:gd name="connsiteY4" fmla="*/ 1246187 h 1867148"/>
              <a:gd name="connsiteX5" fmla="*/ 2908300 w 2908300"/>
              <a:gd name="connsiteY5" fmla="*/ 1149350 h 1867148"/>
              <a:gd name="connsiteX0" fmla="*/ 0 w 2908300"/>
              <a:gd name="connsiteY0" fmla="*/ 0 h 1874039"/>
              <a:gd name="connsiteX1" fmla="*/ 535782 w 2908300"/>
              <a:gd name="connsiteY1" fmla="*/ 493713 h 1874039"/>
              <a:gd name="connsiteX2" fmla="*/ 996526 w 2908300"/>
              <a:gd name="connsiteY2" fmla="*/ 1825625 h 1874039"/>
              <a:gd name="connsiteX3" fmla="*/ 1655723 w 2908300"/>
              <a:gd name="connsiteY3" fmla="*/ 1504949 h 1874039"/>
              <a:gd name="connsiteX4" fmla="*/ 2489200 w 2908300"/>
              <a:gd name="connsiteY4" fmla="*/ 1246187 h 1874039"/>
              <a:gd name="connsiteX5" fmla="*/ 2908300 w 2908300"/>
              <a:gd name="connsiteY5" fmla="*/ 1149350 h 1874039"/>
              <a:gd name="connsiteX0" fmla="*/ 0 w 2908300"/>
              <a:gd name="connsiteY0" fmla="*/ 0 h 1874039"/>
              <a:gd name="connsiteX1" fmla="*/ 535782 w 2908300"/>
              <a:gd name="connsiteY1" fmla="*/ 493713 h 1874039"/>
              <a:gd name="connsiteX2" fmla="*/ 996526 w 2908300"/>
              <a:gd name="connsiteY2" fmla="*/ 1825625 h 1874039"/>
              <a:gd name="connsiteX3" fmla="*/ 1655723 w 2908300"/>
              <a:gd name="connsiteY3" fmla="*/ 1504949 h 1874039"/>
              <a:gd name="connsiteX4" fmla="*/ 2489200 w 2908300"/>
              <a:gd name="connsiteY4" fmla="*/ 1246187 h 1874039"/>
              <a:gd name="connsiteX5" fmla="*/ 2908300 w 2908300"/>
              <a:gd name="connsiteY5" fmla="*/ 1149350 h 1874039"/>
              <a:gd name="connsiteX0" fmla="*/ 0 w 2899333"/>
              <a:gd name="connsiteY0" fmla="*/ 0 h 1874039"/>
              <a:gd name="connsiteX1" fmla="*/ 535782 w 2899333"/>
              <a:gd name="connsiteY1" fmla="*/ 493713 h 1874039"/>
              <a:gd name="connsiteX2" fmla="*/ 996526 w 2899333"/>
              <a:gd name="connsiteY2" fmla="*/ 1825625 h 1874039"/>
              <a:gd name="connsiteX3" fmla="*/ 1655723 w 2899333"/>
              <a:gd name="connsiteY3" fmla="*/ 1504949 h 1874039"/>
              <a:gd name="connsiteX4" fmla="*/ 2489200 w 2899333"/>
              <a:gd name="connsiteY4" fmla="*/ 1246187 h 1874039"/>
              <a:gd name="connsiteX5" fmla="*/ 2899333 w 2899333"/>
              <a:gd name="connsiteY5" fmla="*/ 1273175 h 1874039"/>
              <a:gd name="connsiteX0" fmla="*/ 0 w 2899333"/>
              <a:gd name="connsiteY0" fmla="*/ 0 h 1874039"/>
              <a:gd name="connsiteX1" fmla="*/ 535782 w 2899333"/>
              <a:gd name="connsiteY1" fmla="*/ 493713 h 1874039"/>
              <a:gd name="connsiteX2" fmla="*/ 996526 w 2899333"/>
              <a:gd name="connsiteY2" fmla="*/ 1825625 h 1874039"/>
              <a:gd name="connsiteX3" fmla="*/ 1655723 w 2899333"/>
              <a:gd name="connsiteY3" fmla="*/ 1504949 h 1874039"/>
              <a:gd name="connsiteX4" fmla="*/ 2489200 w 2899333"/>
              <a:gd name="connsiteY4" fmla="*/ 1246187 h 1874039"/>
              <a:gd name="connsiteX5" fmla="*/ 2899333 w 2899333"/>
              <a:gd name="connsiteY5" fmla="*/ 1273175 h 1874039"/>
              <a:gd name="connsiteX0" fmla="*/ 0 w 2899333"/>
              <a:gd name="connsiteY0" fmla="*/ 0 h 1874039"/>
              <a:gd name="connsiteX1" fmla="*/ 535782 w 2899333"/>
              <a:gd name="connsiteY1" fmla="*/ 493713 h 1874039"/>
              <a:gd name="connsiteX2" fmla="*/ 996526 w 2899333"/>
              <a:gd name="connsiteY2" fmla="*/ 1825625 h 1874039"/>
              <a:gd name="connsiteX3" fmla="*/ 1655723 w 2899333"/>
              <a:gd name="connsiteY3" fmla="*/ 1504949 h 1874039"/>
              <a:gd name="connsiteX4" fmla="*/ 2489200 w 2899333"/>
              <a:gd name="connsiteY4" fmla="*/ 1246187 h 1874039"/>
              <a:gd name="connsiteX5" fmla="*/ 2899333 w 2899333"/>
              <a:gd name="connsiteY5" fmla="*/ 1273175 h 1874039"/>
              <a:gd name="connsiteX0" fmla="*/ 0 w 2899333"/>
              <a:gd name="connsiteY0" fmla="*/ 0 h 1874039"/>
              <a:gd name="connsiteX1" fmla="*/ 535782 w 2899333"/>
              <a:gd name="connsiteY1" fmla="*/ 493713 h 1874039"/>
              <a:gd name="connsiteX2" fmla="*/ 996526 w 2899333"/>
              <a:gd name="connsiteY2" fmla="*/ 1825625 h 1874039"/>
              <a:gd name="connsiteX3" fmla="*/ 1655723 w 2899333"/>
              <a:gd name="connsiteY3" fmla="*/ 1504949 h 1874039"/>
              <a:gd name="connsiteX4" fmla="*/ 2489200 w 2899333"/>
              <a:gd name="connsiteY4" fmla="*/ 1246187 h 1874039"/>
              <a:gd name="connsiteX5" fmla="*/ 2899333 w 2899333"/>
              <a:gd name="connsiteY5" fmla="*/ 1273175 h 1874039"/>
              <a:gd name="connsiteX0" fmla="*/ 0 w 2899333"/>
              <a:gd name="connsiteY0" fmla="*/ 0 h 1874039"/>
              <a:gd name="connsiteX1" fmla="*/ 535782 w 2899333"/>
              <a:gd name="connsiteY1" fmla="*/ 493713 h 1874039"/>
              <a:gd name="connsiteX2" fmla="*/ 996526 w 2899333"/>
              <a:gd name="connsiteY2" fmla="*/ 1825625 h 1874039"/>
              <a:gd name="connsiteX3" fmla="*/ 1655723 w 2899333"/>
              <a:gd name="connsiteY3" fmla="*/ 1504949 h 1874039"/>
              <a:gd name="connsiteX4" fmla="*/ 2489200 w 2899333"/>
              <a:gd name="connsiteY4" fmla="*/ 1246187 h 1874039"/>
              <a:gd name="connsiteX5" fmla="*/ 2899333 w 2899333"/>
              <a:gd name="connsiteY5" fmla="*/ 1273175 h 1874039"/>
              <a:gd name="connsiteX0" fmla="*/ 0 w 2899333"/>
              <a:gd name="connsiteY0" fmla="*/ 0 h 1874039"/>
              <a:gd name="connsiteX1" fmla="*/ 535782 w 2899333"/>
              <a:gd name="connsiteY1" fmla="*/ 493713 h 1874039"/>
              <a:gd name="connsiteX2" fmla="*/ 996526 w 2899333"/>
              <a:gd name="connsiteY2" fmla="*/ 1825625 h 1874039"/>
              <a:gd name="connsiteX3" fmla="*/ 1655723 w 2899333"/>
              <a:gd name="connsiteY3" fmla="*/ 1504949 h 1874039"/>
              <a:gd name="connsiteX4" fmla="*/ 2489200 w 2899333"/>
              <a:gd name="connsiteY4" fmla="*/ 1246187 h 1874039"/>
              <a:gd name="connsiteX5" fmla="*/ 2899333 w 2899333"/>
              <a:gd name="connsiteY5" fmla="*/ 1273175 h 1874039"/>
              <a:gd name="connsiteX0" fmla="*/ 0 w 2899333"/>
              <a:gd name="connsiteY0" fmla="*/ 0 h 1865998"/>
              <a:gd name="connsiteX1" fmla="*/ 535782 w 2899333"/>
              <a:gd name="connsiteY1" fmla="*/ 493713 h 1865998"/>
              <a:gd name="connsiteX2" fmla="*/ 996526 w 2899333"/>
              <a:gd name="connsiteY2" fmla="*/ 1825625 h 1865998"/>
              <a:gd name="connsiteX3" fmla="*/ 1655723 w 2899333"/>
              <a:gd name="connsiteY3" fmla="*/ 1504949 h 1865998"/>
              <a:gd name="connsiteX4" fmla="*/ 2076718 w 2899333"/>
              <a:gd name="connsiteY4" fmla="*/ 1341437 h 1865998"/>
              <a:gd name="connsiteX5" fmla="*/ 2899333 w 2899333"/>
              <a:gd name="connsiteY5" fmla="*/ 1273175 h 1865998"/>
              <a:gd name="connsiteX0" fmla="*/ 0 w 2319466"/>
              <a:gd name="connsiteY0" fmla="*/ 0 h 1865998"/>
              <a:gd name="connsiteX1" fmla="*/ 535782 w 2319466"/>
              <a:gd name="connsiteY1" fmla="*/ 493713 h 1865998"/>
              <a:gd name="connsiteX2" fmla="*/ 996526 w 2319466"/>
              <a:gd name="connsiteY2" fmla="*/ 1825625 h 1865998"/>
              <a:gd name="connsiteX3" fmla="*/ 1655723 w 2319466"/>
              <a:gd name="connsiteY3" fmla="*/ 1504949 h 1865998"/>
              <a:gd name="connsiteX4" fmla="*/ 2076718 w 2319466"/>
              <a:gd name="connsiteY4" fmla="*/ 1341437 h 1865998"/>
              <a:gd name="connsiteX5" fmla="*/ 2319466 w 2319466"/>
              <a:gd name="connsiteY5" fmla="*/ 1285875 h 1865998"/>
              <a:gd name="connsiteX0" fmla="*/ 0 w 2319466"/>
              <a:gd name="connsiteY0" fmla="*/ 0 h 1866167"/>
              <a:gd name="connsiteX1" fmla="*/ 535782 w 2319466"/>
              <a:gd name="connsiteY1" fmla="*/ 493713 h 1866167"/>
              <a:gd name="connsiteX2" fmla="*/ 996526 w 2319466"/>
              <a:gd name="connsiteY2" fmla="*/ 1825625 h 1866167"/>
              <a:gd name="connsiteX3" fmla="*/ 1655723 w 2319466"/>
              <a:gd name="connsiteY3" fmla="*/ 1504949 h 1866167"/>
              <a:gd name="connsiteX4" fmla="*/ 2002741 w 2319466"/>
              <a:gd name="connsiteY4" fmla="*/ 1327150 h 1866167"/>
              <a:gd name="connsiteX5" fmla="*/ 2319466 w 2319466"/>
              <a:gd name="connsiteY5" fmla="*/ 1285875 h 1866167"/>
              <a:gd name="connsiteX0" fmla="*/ 0 w 2319466"/>
              <a:gd name="connsiteY0" fmla="*/ 0 h 1865219"/>
              <a:gd name="connsiteX1" fmla="*/ 535782 w 2319466"/>
              <a:gd name="connsiteY1" fmla="*/ 493713 h 1865219"/>
              <a:gd name="connsiteX2" fmla="*/ 996526 w 2319466"/>
              <a:gd name="connsiteY2" fmla="*/ 1825625 h 1865219"/>
              <a:gd name="connsiteX3" fmla="*/ 1657965 w 2319466"/>
              <a:gd name="connsiteY3" fmla="*/ 1497805 h 1865219"/>
              <a:gd name="connsiteX4" fmla="*/ 2002741 w 2319466"/>
              <a:gd name="connsiteY4" fmla="*/ 1327150 h 1865219"/>
              <a:gd name="connsiteX5" fmla="*/ 2319466 w 2319466"/>
              <a:gd name="connsiteY5" fmla="*/ 1285875 h 1865219"/>
              <a:gd name="connsiteX0" fmla="*/ 0 w 2319466"/>
              <a:gd name="connsiteY0" fmla="*/ 0 h 1866924"/>
              <a:gd name="connsiteX1" fmla="*/ 535782 w 2319466"/>
              <a:gd name="connsiteY1" fmla="*/ 493713 h 1866924"/>
              <a:gd name="connsiteX2" fmla="*/ 996526 w 2319466"/>
              <a:gd name="connsiteY2" fmla="*/ 1825625 h 1866924"/>
              <a:gd name="connsiteX3" fmla="*/ 1657965 w 2319466"/>
              <a:gd name="connsiteY3" fmla="*/ 1497805 h 1866924"/>
              <a:gd name="connsiteX4" fmla="*/ 2002741 w 2319466"/>
              <a:gd name="connsiteY4" fmla="*/ 1327150 h 1866924"/>
              <a:gd name="connsiteX5" fmla="*/ 2319466 w 2319466"/>
              <a:gd name="connsiteY5" fmla="*/ 1285875 h 1866924"/>
              <a:gd name="connsiteX0" fmla="*/ 0 w 2319466"/>
              <a:gd name="connsiteY0" fmla="*/ 0 h 1869743"/>
              <a:gd name="connsiteX1" fmla="*/ 535782 w 2319466"/>
              <a:gd name="connsiteY1" fmla="*/ 493713 h 1869743"/>
              <a:gd name="connsiteX2" fmla="*/ 996526 w 2319466"/>
              <a:gd name="connsiteY2" fmla="*/ 1825625 h 1869743"/>
              <a:gd name="connsiteX3" fmla="*/ 1657965 w 2319466"/>
              <a:gd name="connsiteY3" fmla="*/ 1497805 h 1869743"/>
              <a:gd name="connsiteX4" fmla="*/ 2002741 w 2319466"/>
              <a:gd name="connsiteY4" fmla="*/ 1327150 h 1869743"/>
              <a:gd name="connsiteX5" fmla="*/ 2319466 w 2319466"/>
              <a:gd name="connsiteY5" fmla="*/ 1285875 h 1869743"/>
              <a:gd name="connsiteX0" fmla="*/ 0 w 2319466"/>
              <a:gd name="connsiteY0" fmla="*/ 0 h 1865411"/>
              <a:gd name="connsiteX1" fmla="*/ 535782 w 2319466"/>
              <a:gd name="connsiteY1" fmla="*/ 493713 h 1865411"/>
              <a:gd name="connsiteX2" fmla="*/ 996526 w 2319466"/>
              <a:gd name="connsiteY2" fmla="*/ 1825625 h 1865411"/>
              <a:gd name="connsiteX3" fmla="*/ 1657965 w 2319466"/>
              <a:gd name="connsiteY3" fmla="*/ 1497805 h 1865411"/>
              <a:gd name="connsiteX4" fmla="*/ 1987049 w 2319466"/>
              <a:gd name="connsiteY4" fmla="*/ 1310482 h 1865411"/>
              <a:gd name="connsiteX5" fmla="*/ 2319466 w 2319466"/>
              <a:gd name="connsiteY5" fmla="*/ 1285875 h 1865411"/>
              <a:gd name="connsiteX0" fmla="*/ 0 w 2319466"/>
              <a:gd name="connsiteY0" fmla="*/ 0 h 1865328"/>
              <a:gd name="connsiteX1" fmla="*/ 535782 w 2319466"/>
              <a:gd name="connsiteY1" fmla="*/ 493713 h 1865328"/>
              <a:gd name="connsiteX2" fmla="*/ 996526 w 2319466"/>
              <a:gd name="connsiteY2" fmla="*/ 1825625 h 1865328"/>
              <a:gd name="connsiteX3" fmla="*/ 1657965 w 2319466"/>
              <a:gd name="connsiteY3" fmla="*/ 1497805 h 1865328"/>
              <a:gd name="connsiteX4" fmla="*/ 1991533 w 2319466"/>
              <a:gd name="connsiteY4" fmla="*/ 1317626 h 1865328"/>
              <a:gd name="connsiteX5" fmla="*/ 2319466 w 2319466"/>
              <a:gd name="connsiteY5" fmla="*/ 1285875 h 1865328"/>
              <a:gd name="connsiteX0" fmla="*/ 0 w 2319466"/>
              <a:gd name="connsiteY0" fmla="*/ 0 h 1866603"/>
              <a:gd name="connsiteX1" fmla="*/ 535782 w 2319466"/>
              <a:gd name="connsiteY1" fmla="*/ 493713 h 1866603"/>
              <a:gd name="connsiteX2" fmla="*/ 996526 w 2319466"/>
              <a:gd name="connsiteY2" fmla="*/ 1825625 h 1866603"/>
              <a:gd name="connsiteX3" fmla="*/ 1657965 w 2319466"/>
              <a:gd name="connsiteY3" fmla="*/ 1507330 h 1866603"/>
              <a:gd name="connsiteX4" fmla="*/ 1991533 w 2319466"/>
              <a:gd name="connsiteY4" fmla="*/ 1317626 h 1866603"/>
              <a:gd name="connsiteX5" fmla="*/ 2319466 w 2319466"/>
              <a:gd name="connsiteY5" fmla="*/ 1285875 h 1866603"/>
              <a:gd name="connsiteX0" fmla="*/ 0 w 2319466"/>
              <a:gd name="connsiteY0" fmla="*/ 0 h 1868577"/>
              <a:gd name="connsiteX1" fmla="*/ 535782 w 2319466"/>
              <a:gd name="connsiteY1" fmla="*/ 493713 h 1868577"/>
              <a:gd name="connsiteX2" fmla="*/ 996526 w 2319466"/>
              <a:gd name="connsiteY2" fmla="*/ 1825625 h 1868577"/>
              <a:gd name="connsiteX3" fmla="*/ 1657965 w 2319466"/>
              <a:gd name="connsiteY3" fmla="*/ 1507330 h 1868577"/>
              <a:gd name="connsiteX4" fmla="*/ 1991533 w 2319466"/>
              <a:gd name="connsiteY4" fmla="*/ 1317626 h 1868577"/>
              <a:gd name="connsiteX5" fmla="*/ 2319466 w 2319466"/>
              <a:gd name="connsiteY5" fmla="*/ 1285875 h 1868577"/>
              <a:gd name="connsiteX0" fmla="*/ 0 w 2319466"/>
              <a:gd name="connsiteY0" fmla="*/ 0 h 1868577"/>
              <a:gd name="connsiteX1" fmla="*/ 535782 w 2319466"/>
              <a:gd name="connsiteY1" fmla="*/ 493713 h 1868577"/>
              <a:gd name="connsiteX2" fmla="*/ 996526 w 2319466"/>
              <a:gd name="connsiteY2" fmla="*/ 1825625 h 1868577"/>
              <a:gd name="connsiteX3" fmla="*/ 1657965 w 2319466"/>
              <a:gd name="connsiteY3" fmla="*/ 1507330 h 1868577"/>
              <a:gd name="connsiteX4" fmla="*/ 1991533 w 2319466"/>
              <a:gd name="connsiteY4" fmla="*/ 1317626 h 1868577"/>
              <a:gd name="connsiteX5" fmla="*/ 2319466 w 2319466"/>
              <a:gd name="connsiteY5" fmla="*/ 1285875 h 1868577"/>
              <a:gd name="connsiteX0" fmla="*/ 0 w 2319466"/>
              <a:gd name="connsiteY0" fmla="*/ 0 h 1868577"/>
              <a:gd name="connsiteX1" fmla="*/ 535782 w 2319466"/>
              <a:gd name="connsiteY1" fmla="*/ 493713 h 1868577"/>
              <a:gd name="connsiteX2" fmla="*/ 996526 w 2319466"/>
              <a:gd name="connsiteY2" fmla="*/ 1825625 h 1868577"/>
              <a:gd name="connsiteX3" fmla="*/ 1657965 w 2319466"/>
              <a:gd name="connsiteY3" fmla="*/ 1507330 h 1868577"/>
              <a:gd name="connsiteX4" fmla="*/ 1991533 w 2319466"/>
              <a:gd name="connsiteY4" fmla="*/ 1317626 h 1868577"/>
              <a:gd name="connsiteX5" fmla="*/ 2319466 w 2319466"/>
              <a:gd name="connsiteY5" fmla="*/ 1248828 h 1868577"/>
              <a:gd name="connsiteX0" fmla="*/ 0 w 2319466"/>
              <a:gd name="connsiteY0" fmla="*/ 0 h 1866603"/>
              <a:gd name="connsiteX1" fmla="*/ 535782 w 2319466"/>
              <a:gd name="connsiteY1" fmla="*/ 493713 h 1866603"/>
              <a:gd name="connsiteX2" fmla="*/ 996526 w 2319466"/>
              <a:gd name="connsiteY2" fmla="*/ 1825625 h 1866603"/>
              <a:gd name="connsiteX3" fmla="*/ 1657965 w 2319466"/>
              <a:gd name="connsiteY3" fmla="*/ 1507330 h 1866603"/>
              <a:gd name="connsiteX4" fmla="*/ 1991533 w 2319466"/>
              <a:gd name="connsiteY4" fmla="*/ 1317626 h 1866603"/>
              <a:gd name="connsiteX5" fmla="*/ 2319466 w 2319466"/>
              <a:gd name="connsiteY5" fmla="*/ 1248828 h 1866603"/>
              <a:gd name="connsiteX0" fmla="*/ 0 w 2319466"/>
              <a:gd name="connsiteY0" fmla="*/ 0 h 1867450"/>
              <a:gd name="connsiteX1" fmla="*/ 535782 w 2319466"/>
              <a:gd name="connsiteY1" fmla="*/ 493713 h 1867450"/>
              <a:gd name="connsiteX2" fmla="*/ 996526 w 2319466"/>
              <a:gd name="connsiteY2" fmla="*/ 1825625 h 1867450"/>
              <a:gd name="connsiteX3" fmla="*/ 1657965 w 2319466"/>
              <a:gd name="connsiteY3" fmla="*/ 1513505 h 1867450"/>
              <a:gd name="connsiteX4" fmla="*/ 1991533 w 2319466"/>
              <a:gd name="connsiteY4" fmla="*/ 1317626 h 1867450"/>
              <a:gd name="connsiteX5" fmla="*/ 2319466 w 2319466"/>
              <a:gd name="connsiteY5" fmla="*/ 1248828 h 1867450"/>
              <a:gd name="connsiteX0" fmla="*/ 0 w 2319466"/>
              <a:gd name="connsiteY0" fmla="*/ 0 h 1868867"/>
              <a:gd name="connsiteX1" fmla="*/ 535782 w 2319466"/>
              <a:gd name="connsiteY1" fmla="*/ 493713 h 1868867"/>
              <a:gd name="connsiteX2" fmla="*/ 996526 w 2319466"/>
              <a:gd name="connsiteY2" fmla="*/ 1825625 h 1868867"/>
              <a:gd name="connsiteX3" fmla="*/ 1657965 w 2319466"/>
              <a:gd name="connsiteY3" fmla="*/ 1513505 h 1868867"/>
              <a:gd name="connsiteX4" fmla="*/ 1991533 w 2319466"/>
              <a:gd name="connsiteY4" fmla="*/ 1317626 h 1868867"/>
              <a:gd name="connsiteX5" fmla="*/ 2319466 w 2319466"/>
              <a:gd name="connsiteY5" fmla="*/ 1248828 h 1868867"/>
              <a:gd name="connsiteX0" fmla="*/ 0 w 2319466"/>
              <a:gd name="connsiteY0" fmla="*/ 0 h 1867835"/>
              <a:gd name="connsiteX1" fmla="*/ 535782 w 2319466"/>
              <a:gd name="connsiteY1" fmla="*/ 493713 h 1867835"/>
              <a:gd name="connsiteX2" fmla="*/ 996526 w 2319466"/>
              <a:gd name="connsiteY2" fmla="*/ 1825625 h 1867835"/>
              <a:gd name="connsiteX3" fmla="*/ 1657965 w 2319466"/>
              <a:gd name="connsiteY3" fmla="*/ 1513505 h 1867835"/>
              <a:gd name="connsiteX4" fmla="*/ 2069247 w 2319466"/>
              <a:gd name="connsiteY4" fmla="*/ 1286753 h 1867835"/>
              <a:gd name="connsiteX5" fmla="*/ 2319466 w 2319466"/>
              <a:gd name="connsiteY5" fmla="*/ 1248828 h 1867835"/>
              <a:gd name="connsiteX0" fmla="*/ 0 w 2319466"/>
              <a:gd name="connsiteY0" fmla="*/ 0 h 1867835"/>
              <a:gd name="connsiteX1" fmla="*/ 535782 w 2319466"/>
              <a:gd name="connsiteY1" fmla="*/ 493713 h 1867835"/>
              <a:gd name="connsiteX2" fmla="*/ 996526 w 2319466"/>
              <a:gd name="connsiteY2" fmla="*/ 1825625 h 1867835"/>
              <a:gd name="connsiteX3" fmla="*/ 1657965 w 2319466"/>
              <a:gd name="connsiteY3" fmla="*/ 1513505 h 1867835"/>
              <a:gd name="connsiteX4" fmla="*/ 2069247 w 2319466"/>
              <a:gd name="connsiteY4" fmla="*/ 1286753 h 1867835"/>
              <a:gd name="connsiteX5" fmla="*/ 2319466 w 2319466"/>
              <a:gd name="connsiteY5" fmla="*/ 1248828 h 1867835"/>
              <a:gd name="connsiteX0" fmla="*/ 0 w 2319466"/>
              <a:gd name="connsiteY0" fmla="*/ 0 h 1867835"/>
              <a:gd name="connsiteX1" fmla="*/ 535782 w 2319466"/>
              <a:gd name="connsiteY1" fmla="*/ 493713 h 1867835"/>
              <a:gd name="connsiteX2" fmla="*/ 996526 w 2319466"/>
              <a:gd name="connsiteY2" fmla="*/ 1825625 h 1867835"/>
              <a:gd name="connsiteX3" fmla="*/ 1657965 w 2319466"/>
              <a:gd name="connsiteY3" fmla="*/ 1513505 h 1867835"/>
              <a:gd name="connsiteX4" fmla="*/ 2069247 w 2319466"/>
              <a:gd name="connsiteY4" fmla="*/ 1286753 h 1867835"/>
              <a:gd name="connsiteX5" fmla="*/ 2319466 w 2319466"/>
              <a:gd name="connsiteY5" fmla="*/ 1248828 h 1867835"/>
              <a:gd name="connsiteX0" fmla="*/ 0 w 2319466"/>
              <a:gd name="connsiteY0" fmla="*/ 0 h 1867835"/>
              <a:gd name="connsiteX1" fmla="*/ 535782 w 2319466"/>
              <a:gd name="connsiteY1" fmla="*/ 493713 h 1867835"/>
              <a:gd name="connsiteX2" fmla="*/ 996526 w 2319466"/>
              <a:gd name="connsiteY2" fmla="*/ 1825625 h 1867835"/>
              <a:gd name="connsiteX3" fmla="*/ 1657965 w 2319466"/>
              <a:gd name="connsiteY3" fmla="*/ 1513505 h 1867835"/>
              <a:gd name="connsiteX4" fmla="*/ 2069247 w 2319466"/>
              <a:gd name="connsiteY4" fmla="*/ 1286753 h 1867835"/>
              <a:gd name="connsiteX5" fmla="*/ 2319466 w 2319466"/>
              <a:gd name="connsiteY5" fmla="*/ 1248828 h 1867835"/>
              <a:gd name="connsiteX0" fmla="*/ 0 w 2319466"/>
              <a:gd name="connsiteY0" fmla="*/ 0 h 1869650"/>
              <a:gd name="connsiteX1" fmla="*/ 535782 w 2319466"/>
              <a:gd name="connsiteY1" fmla="*/ 493713 h 1869650"/>
              <a:gd name="connsiteX2" fmla="*/ 996526 w 2319466"/>
              <a:gd name="connsiteY2" fmla="*/ 1825625 h 1869650"/>
              <a:gd name="connsiteX3" fmla="*/ 1657965 w 2319466"/>
              <a:gd name="connsiteY3" fmla="*/ 1513505 h 1869650"/>
              <a:gd name="connsiteX4" fmla="*/ 2069247 w 2319466"/>
              <a:gd name="connsiteY4" fmla="*/ 1286753 h 1869650"/>
              <a:gd name="connsiteX5" fmla="*/ 2319466 w 2319466"/>
              <a:gd name="connsiteY5" fmla="*/ 1248828 h 1869650"/>
              <a:gd name="connsiteX0" fmla="*/ 0 w 2319466"/>
              <a:gd name="connsiteY0" fmla="*/ 0 h 1869995"/>
              <a:gd name="connsiteX1" fmla="*/ 535782 w 2319466"/>
              <a:gd name="connsiteY1" fmla="*/ 493713 h 1869995"/>
              <a:gd name="connsiteX2" fmla="*/ 996526 w 2319466"/>
              <a:gd name="connsiteY2" fmla="*/ 1825625 h 1869995"/>
              <a:gd name="connsiteX3" fmla="*/ 1651241 w 2319466"/>
              <a:gd name="connsiteY3" fmla="*/ 1515821 h 1869995"/>
              <a:gd name="connsiteX4" fmla="*/ 2069247 w 2319466"/>
              <a:gd name="connsiteY4" fmla="*/ 1286753 h 1869995"/>
              <a:gd name="connsiteX5" fmla="*/ 2319466 w 2319466"/>
              <a:gd name="connsiteY5" fmla="*/ 1248828 h 1869995"/>
              <a:gd name="connsiteX0" fmla="*/ 0 w 2319466"/>
              <a:gd name="connsiteY0" fmla="*/ 0 h 1868044"/>
              <a:gd name="connsiteX1" fmla="*/ 535782 w 2319466"/>
              <a:gd name="connsiteY1" fmla="*/ 493713 h 1868044"/>
              <a:gd name="connsiteX2" fmla="*/ 996526 w 2319466"/>
              <a:gd name="connsiteY2" fmla="*/ 1825625 h 1868044"/>
              <a:gd name="connsiteX3" fmla="*/ 1651241 w 2319466"/>
              <a:gd name="connsiteY3" fmla="*/ 1515821 h 1868044"/>
              <a:gd name="connsiteX4" fmla="*/ 2042346 w 2319466"/>
              <a:gd name="connsiteY4" fmla="*/ 1296015 h 1868044"/>
              <a:gd name="connsiteX5" fmla="*/ 2319466 w 2319466"/>
              <a:gd name="connsiteY5" fmla="*/ 1248828 h 1868044"/>
              <a:gd name="connsiteX0" fmla="*/ 0 w 2319466"/>
              <a:gd name="connsiteY0" fmla="*/ 0 h 1868044"/>
              <a:gd name="connsiteX1" fmla="*/ 535782 w 2319466"/>
              <a:gd name="connsiteY1" fmla="*/ 493713 h 1868044"/>
              <a:gd name="connsiteX2" fmla="*/ 996526 w 2319466"/>
              <a:gd name="connsiteY2" fmla="*/ 1825625 h 1868044"/>
              <a:gd name="connsiteX3" fmla="*/ 1651241 w 2319466"/>
              <a:gd name="connsiteY3" fmla="*/ 1515821 h 1868044"/>
              <a:gd name="connsiteX4" fmla="*/ 2042346 w 2319466"/>
              <a:gd name="connsiteY4" fmla="*/ 1296015 h 1868044"/>
              <a:gd name="connsiteX5" fmla="*/ 2319466 w 2319466"/>
              <a:gd name="connsiteY5" fmla="*/ 1248828 h 1868044"/>
              <a:gd name="connsiteX0" fmla="*/ 0 w 2319466"/>
              <a:gd name="connsiteY0" fmla="*/ 0 h 1868398"/>
              <a:gd name="connsiteX1" fmla="*/ 535782 w 2319466"/>
              <a:gd name="connsiteY1" fmla="*/ 493713 h 1868398"/>
              <a:gd name="connsiteX2" fmla="*/ 996526 w 2319466"/>
              <a:gd name="connsiteY2" fmla="*/ 1825625 h 1868398"/>
              <a:gd name="connsiteX3" fmla="*/ 1651241 w 2319466"/>
              <a:gd name="connsiteY3" fmla="*/ 1515821 h 1868398"/>
              <a:gd name="connsiteX4" fmla="*/ 2042346 w 2319466"/>
              <a:gd name="connsiteY4" fmla="*/ 1296015 h 1868398"/>
              <a:gd name="connsiteX5" fmla="*/ 2319466 w 2319466"/>
              <a:gd name="connsiteY5" fmla="*/ 1248828 h 1868398"/>
              <a:gd name="connsiteX0" fmla="*/ 0 w 2319466"/>
              <a:gd name="connsiteY0" fmla="*/ 0 h 1872248"/>
              <a:gd name="connsiteX1" fmla="*/ 535782 w 2319466"/>
              <a:gd name="connsiteY1" fmla="*/ 493713 h 1872248"/>
              <a:gd name="connsiteX2" fmla="*/ 996526 w 2319466"/>
              <a:gd name="connsiteY2" fmla="*/ 1825625 h 1872248"/>
              <a:gd name="connsiteX3" fmla="*/ 1651241 w 2319466"/>
              <a:gd name="connsiteY3" fmla="*/ 1515821 h 1872248"/>
              <a:gd name="connsiteX4" fmla="*/ 2042346 w 2319466"/>
              <a:gd name="connsiteY4" fmla="*/ 1296015 h 1872248"/>
              <a:gd name="connsiteX5" fmla="*/ 2319466 w 2319466"/>
              <a:gd name="connsiteY5" fmla="*/ 1248828 h 1872248"/>
              <a:gd name="connsiteX0" fmla="*/ 0 w 2319466"/>
              <a:gd name="connsiteY0" fmla="*/ 0 h 1872248"/>
              <a:gd name="connsiteX1" fmla="*/ 535782 w 2319466"/>
              <a:gd name="connsiteY1" fmla="*/ 493713 h 1872248"/>
              <a:gd name="connsiteX2" fmla="*/ 996526 w 2319466"/>
              <a:gd name="connsiteY2" fmla="*/ 1825625 h 1872248"/>
              <a:gd name="connsiteX3" fmla="*/ 1651241 w 2319466"/>
              <a:gd name="connsiteY3" fmla="*/ 1515821 h 1872248"/>
              <a:gd name="connsiteX4" fmla="*/ 2042346 w 2319466"/>
              <a:gd name="connsiteY4" fmla="*/ 1296015 h 1872248"/>
              <a:gd name="connsiteX5" fmla="*/ 2319466 w 2319466"/>
              <a:gd name="connsiteY5" fmla="*/ 1248828 h 1872248"/>
              <a:gd name="connsiteX0" fmla="*/ 0 w 2319466"/>
              <a:gd name="connsiteY0" fmla="*/ 0 h 1872248"/>
              <a:gd name="connsiteX1" fmla="*/ 535782 w 2319466"/>
              <a:gd name="connsiteY1" fmla="*/ 493713 h 1872248"/>
              <a:gd name="connsiteX2" fmla="*/ 996526 w 2319466"/>
              <a:gd name="connsiteY2" fmla="*/ 1825625 h 1872248"/>
              <a:gd name="connsiteX3" fmla="*/ 1651241 w 2319466"/>
              <a:gd name="connsiteY3" fmla="*/ 1515821 h 1872248"/>
              <a:gd name="connsiteX4" fmla="*/ 2042346 w 2319466"/>
              <a:gd name="connsiteY4" fmla="*/ 1296015 h 1872248"/>
              <a:gd name="connsiteX5" fmla="*/ 2319466 w 2319466"/>
              <a:gd name="connsiteY5" fmla="*/ 1248828 h 1872248"/>
              <a:gd name="connsiteX0" fmla="*/ 0 w 2319466"/>
              <a:gd name="connsiteY0" fmla="*/ 0 h 1872248"/>
              <a:gd name="connsiteX1" fmla="*/ 535782 w 2319466"/>
              <a:gd name="connsiteY1" fmla="*/ 493713 h 1872248"/>
              <a:gd name="connsiteX2" fmla="*/ 996526 w 2319466"/>
              <a:gd name="connsiteY2" fmla="*/ 1825625 h 1872248"/>
              <a:gd name="connsiteX3" fmla="*/ 1651241 w 2319466"/>
              <a:gd name="connsiteY3" fmla="*/ 1515821 h 1872248"/>
              <a:gd name="connsiteX4" fmla="*/ 2042346 w 2319466"/>
              <a:gd name="connsiteY4" fmla="*/ 1296015 h 1872248"/>
              <a:gd name="connsiteX5" fmla="*/ 2319466 w 2319466"/>
              <a:gd name="connsiteY5" fmla="*/ 1248828 h 1872248"/>
              <a:gd name="connsiteX0" fmla="*/ 0 w 2319466"/>
              <a:gd name="connsiteY0" fmla="*/ 0 h 1872248"/>
              <a:gd name="connsiteX1" fmla="*/ 535782 w 2319466"/>
              <a:gd name="connsiteY1" fmla="*/ 493713 h 1872248"/>
              <a:gd name="connsiteX2" fmla="*/ 996526 w 2319466"/>
              <a:gd name="connsiteY2" fmla="*/ 1825625 h 1872248"/>
              <a:gd name="connsiteX3" fmla="*/ 1651241 w 2319466"/>
              <a:gd name="connsiteY3" fmla="*/ 1515821 h 1872248"/>
              <a:gd name="connsiteX4" fmla="*/ 2042346 w 2319466"/>
              <a:gd name="connsiteY4" fmla="*/ 1296015 h 1872248"/>
              <a:gd name="connsiteX5" fmla="*/ 2319466 w 2319466"/>
              <a:gd name="connsiteY5" fmla="*/ 1248828 h 1872248"/>
              <a:gd name="connsiteX0" fmla="*/ 0 w 2319466"/>
              <a:gd name="connsiteY0" fmla="*/ 0 h 1872248"/>
              <a:gd name="connsiteX1" fmla="*/ 535782 w 2319466"/>
              <a:gd name="connsiteY1" fmla="*/ 493713 h 1872248"/>
              <a:gd name="connsiteX2" fmla="*/ 996526 w 2319466"/>
              <a:gd name="connsiteY2" fmla="*/ 1825625 h 1872248"/>
              <a:gd name="connsiteX3" fmla="*/ 1651241 w 2319466"/>
              <a:gd name="connsiteY3" fmla="*/ 1515821 h 1872248"/>
              <a:gd name="connsiteX4" fmla="*/ 2042346 w 2319466"/>
              <a:gd name="connsiteY4" fmla="*/ 1296015 h 1872248"/>
              <a:gd name="connsiteX5" fmla="*/ 2319466 w 2319466"/>
              <a:gd name="connsiteY5" fmla="*/ 1248828 h 1872248"/>
              <a:gd name="connsiteX0" fmla="*/ 0 w 2319466"/>
              <a:gd name="connsiteY0" fmla="*/ 0 h 1879321"/>
              <a:gd name="connsiteX1" fmla="*/ 535782 w 2319466"/>
              <a:gd name="connsiteY1" fmla="*/ 493713 h 1879321"/>
              <a:gd name="connsiteX2" fmla="*/ 996526 w 2319466"/>
              <a:gd name="connsiteY2" fmla="*/ 1825625 h 1879321"/>
              <a:gd name="connsiteX3" fmla="*/ 1559941 w 2319466"/>
              <a:gd name="connsiteY3" fmla="*/ 1557091 h 1879321"/>
              <a:gd name="connsiteX4" fmla="*/ 2042346 w 2319466"/>
              <a:gd name="connsiteY4" fmla="*/ 1296015 h 1879321"/>
              <a:gd name="connsiteX5" fmla="*/ 2319466 w 2319466"/>
              <a:gd name="connsiteY5" fmla="*/ 1248828 h 1879321"/>
              <a:gd name="connsiteX0" fmla="*/ 0 w 2319466"/>
              <a:gd name="connsiteY0" fmla="*/ 0 h 1874734"/>
              <a:gd name="connsiteX1" fmla="*/ 535782 w 2319466"/>
              <a:gd name="connsiteY1" fmla="*/ 493713 h 1874734"/>
              <a:gd name="connsiteX2" fmla="*/ 996526 w 2319466"/>
              <a:gd name="connsiteY2" fmla="*/ 1825625 h 1874734"/>
              <a:gd name="connsiteX3" fmla="*/ 1559941 w 2319466"/>
              <a:gd name="connsiteY3" fmla="*/ 1557091 h 1874734"/>
              <a:gd name="connsiteX4" fmla="*/ 2042346 w 2319466"/>
              <a:gd name="connsiteY4" fmla="*/ 1296015 h 1874734"/>
              <a:gd name="connsiteX5" fmla="*/ 2319466 w 2319466"/>
              <a:gd name="connsiteY5" fmla="*/ 1248828 h 1874734"/>
              <a:gd name="connsiteX0" fmla="*/ 0 w 2319466"/>
              <a:gd name="connsiteY0" fmla="*/ 0 h 1876485"/>
              <a:gd name="connsiteX1" fmla="*/ 535782 w 2319466"/>
              <a:gd name="connsiteY1" fmla="*/ 493713 h 1876485"/>
              <a:gd name="connsiteX2" fmla="*/ 996526 w 2319466"/>
              <a:gd name="connsiteY2" fmla="*/ 1825625 h 1876485"/>
              <a:gd name="connsiteX3" fmla="*/ 1559941 w 2319466"/>
              <a:gd name="connsiteY3" fmla="*/ 1557091 h 1876485"/>
              <a:gd name="connsiteX4" fmla="*/ 2042346 w 2319466"/>
              <a:gd name="connsiteY4" fmla="*/ 1296015 h 1876485"/>
              <a:gd name="connsiteX5" fmla="*/ 2319466 w 2319466"/>
              <a:gd name="connsiteY5" fmla="*/ 1248828 h 1876485"/>
              <a:gd name="connsiteX0" fmla="*/ 0 w 2319466"/>
              <a:gd name="connsiteY0" fmla="*/ 0 h 1876037"/>
              <a:gd name="connsiteX1" fmla="*/ 535782 w 2319466"/>
              <a:gd name="connsiteY1" fmla="*/ 493713 h 1876037"/>
              <a:gd name="connsiteX2" fmla="*/ 996526 w 2319466"/>
              <a:gd name="connsiteY2" fmla="*/ 1825625 h 1876037"/>
              <a:gd name="connsiteX3" fmla="*/ 1559941 w 2319466"/>
              <a:gd name="connsiteY3" fmla="*/ 1557091 h 1876037"/>
              <a:gd name="connsiteX4" fmla="*/ 2042346 w 2319466"/>
              <a:gd name="connsiteY4" fmla="*/ 1296015 h 1876037"/>
              <a:gd name="connsiteX5" fmla="*/ 2319466 w 2319466"/>
              <a:gd name="connsiteY5" fmla="*/ 1248828 h 1876037"/>
              <a:gd name="connsiteX0" fmla="*/ 0 w 2319466"/>
              <a:gd name="connsiteY0" fmla="*/ 0 h 1866895"/>
              <a:gd name="connsiteX1" fmla="*/ 535782 w 2319466"/>
              <a:gd name="connsiteY1" fmla="*/ 493713 h 1866895"/>
              <a:gd name="connsiteX2" fmla="*/ 996526 w 2319466"/>
              <a:gd name="connsiteY2" fmla="*/ 1825625 h 1866895"/>
              <a:gd name="connsiteX3" fmla="*/ 1538203 w 2319466"/>
              <a:gd name="connsiteY3" fmla="*/ 1497479 h 1866895"/>
              <a:gd name="connsiteX4" fmla="*/ 2042346 w 2319466"/>
              <a:gd name="connsiteY4" fmla="*/ 1296015 h 1866895"/>
              <a:gd name="connsiteX5" fmla="*/ 2319466 w 2319466"/>
              <a:gd name="connsiteY5" fmla="*/ 1248828 h 1866895"/>
              <a:gd name="connsiteX0" fmla="*/ 0 w 2319466"/>
              <a:gd name="connsiteY0" fmla="*/ 0 h 1865376"/>
              <a:gd name="connsiteX1" fmla="*/ 535782 w 2319466"/>
              <a:gd name="connsiteY1" fmla="*/ 493713 h 1865376"/>
              <a:gd name="connsiteX2" fmla="*/ 996526 w 2319466"/>
              <a:gd name="connsiteY2" fmla="*/ 1825625 h 1865376"/>
              <a:gd name="connsiteX3" fmla="*/ 1538203 w 2319466"/>
              <a:gd name="connsiteY3" fmla="*/ 1497479 h 1865376"/>
              <a:gd name="connsiteX4" fmla="*/ 1890179 w 2319466"/>
              <a:gd name="connsiteY4" fmla="*/ 1309771 h 1865376"/>
              <a:gd name="connsiteX5" fmla="*/ 2319466 w 2319466"/>
              <a:gd name="connsiteY5" fmla="*/ 1248828 h 1865376"/>
              <a:gd name="connsiteX0" fmla="*/ 0 w 2319466"/>
              <a:gd name="connsiteY0" fmla="*/ 0 h 1865376"/>
              <a:gd name="connsiteX1" fmla="*/ 535782 w 2319466"/>
              <a:gd name="connsiteY1" fmla="*/ 493713 h 1865376"/>
              <a:gd name="connsiteX2" fmla="*/ 996526 w 2319466"/>
              <a:gd name="connsiteY2" fmla="*/ 1825625 h 1865376"/>
              <a:gd name="connsiteX3" fmla="*/ 1538203 w 2319466"/>
              <a:gd name="connsiteY3" fmla="*/ 1497479 h 1865376"/>
              <a:gd name="connsiteX4" fmla="*/ 1890179 w 2319466"/>
              <a:gd name="connsiteY4" fmla="*/ 1309771 h 1865376"/>
              <a:gd name="connsiteX5" fmla="*/ 2319466 w 2319466"/>
              <a:gd name="connsiteY5" fmla="*/ 1248828 h 1865376"/>
              <a:gd name="connsiteX0" fmla="*/ 0 w 2319466"/>
              <a:gd name="connsiteY0" fmla="*/ 0 h 1867374"/>
              <a:gd name="connsiteX1" fmla="*/ 535782 w 2319466"/>
              <a:gd name="connsiteY1" fmla="*/ 493713 h 1867374"/>
              <a:gd name="connsiteX2" fmla="*/ 996526 w 2319466"/>
              <a:gd name="connsiteY2" fmla="*/ 1825625 h 1867374"/>
              <a:gd name="connsiteX3" fmla="*/ 1538203 w 2319466"/>
              <a:gd name="connsiteY3" fmla="*/ 1497479 h 1867374"/>
              <a:gd name="connsiteX4" fmla="*/ 1890179 w 2319466"/>
              <a:gd name="connsiteY4" fmla="*/ 1309771 h 1867374"/>
              <a:gd name="connsiteX5" fmla="*/ 2319466 w 2319466"/>
              <a:gd name="connsiteY5" fmla="*/ 1248828 h 1867374"/>
              <a:gd name="connsiteX0" fmla="*/ 0 w 2319466"/>
              <a:gd name="connsiteY0" fmla="*/ 0 h 1865376"/>
              <a:gd name="connsiteX1" fmla="*/ 535782 w 2319466"/>
              <a:gd name="connsiteY1" fmla="*/ 493713 h 1865376"/>
              <a:gd name="connsiteX2" fmla="*/ 996526 w 2319466"/>
              <a:gd name="connsiteY2" fmla="*/ 1825625 h 1865376"/>
              <a:gd name="connsiteX3" fmla="*/ 1538203 w 2319466"/>
              <a:gd name="connsiteY3" fmla="*/ 1497479 h 1865376"/>
              <a:gd name="connsiteX4" fmla="*/ 1890179 w 2319466"/>
              <a:gd name="connsiteY4" fmla="*/ 1309771 h 1865376"/>
              <a:gd name="connsiteX5" fmla="*/ 2319466 w 2319466"/>
              <a:gd name="connsiteY5" fmla="*/ 1248828 h 1865376"/>
              <a:gd name="connsiteX0" fmla="*/ 0 w 2360044"/>
              <a:gd name="connsiteY0" fmla="*/ 0 h 1939751"/>
              <a:gd name="connsiteX1" fmla="*/ 535782 w 2360044"/>
              <a:gd name="connsiteY1" fmla="*/ 493713 h 1939751"/>
              <a:gd name="connsiteX2" fmla="*/ 996526 w 2360044"/>
              <a:gd name="connsiteY2" fmla="*/ 1825625 h 1939751"/>
              <a:gd name="connsiteX3" fmla="*/ 1538203 w 2360044"/>
              <a:gd name="connsiteY3" fmla="*/ 1497479 h 1939751"/>
              <a:gd name="connsiteX4" fmla="*/ 1890179 w 2360044"/>
              <a:gd name="connsiteY4" fmla="*/ 1309771 h 1939751"/>
              <a:gd name="connsiteX5" fmla="*/ 2360044 w 2360044"/>
              <a:gd name="connsiteY5" fmla="*/ 1939717 h 1939751"/>
              <a:gd name="connsiteX0" fmla="*/ 0 w 2360044"/>
              <a:gd name="connsiteY0" fmla="*/ 0 h 1953941"/>
              <a:gd name="connsiteX1" fmla="*/ 535782 w 2360044"/>
              <a:gd name="connsiteY1" fmla="*/ 493713 h 1953941"/>
              <a:gd name="connsiteX2" fmla="*/ 996526 w 2360044"/>
              <a:gd name="connsiteY2" fmla="*/ 1825625 h 1953941"/>
              <a:gd name="connsiteX3" fmla="*/ 1538203 w 2360044"/>
              <a:gd name="connsiteY3" fmla="*/ 1497479 h 1953941"/>
              <a:gd name="connsiteX4" fmla="*/ 2110460 w 2360044"/>
              <a:gd name="connsiteY4" fmla="*/ 1908949 h 1953941"/>
              <a:gd name="connsiteX5" fmla="*/ 2360044 w 2360044"/>
              <a:gd name="connsiteY5" fmla="*/ 1939717 h 1953941"/>
              <a:gd name="connsiteX0" fmla="*/ 0 w 2360044"/>
              <a:gd name="connsiteY0" fmla="*/ 0 h 1945276"/>
              <a:gd name="connsiteX1" fmla="*/ 535782 w 2360044"/>
              <a:gd name="connsiteY1" fmla="*/ 493713 h 1945276"/>
              <a:gd name="connsiteX2" fmla="*/ 996526 w 2360044"/>
              <a:gd name="connsiteY2" fmla="*/ 1825625 h 1945276"/>
              <a:gd name="connsiteX3" fmla="*/ 1868624 w 2360044"/>
              <a:gd name="connsiteY3" fmla="*/ 1644216 h 1945276"/>
              <a:gd name="connsiteX4" fmla="*/ 2110460 w 2360044"/>
              <a:gd name="connsiteY4" fmla="*/ 1908949 h 1945276"/>
              <a:gd name="connsiteX5" fmla="*/ 2360044 w 2360044"/>
              <a:gd name="connsiteY5" fmla="*/ 1939717 h 1945276"/>
              <a:gd name="connsiteX0" fmla="*/ 0 w 2360044"/>
              <a:gd name="connsiteY0" fmla="*/ 0 h 1945276"/>
              <a:gd name="connsiteX1" fmla="*/ 535782 w 2360044"/>
              <a:gd name="connsiteY1" fmla="*/ 493713 h 1945276"/>
              <a:gd name="connsiteX2" fmla="*/ 1674758 w 2360044"/>
              <a:gd name="connsiteY2" fmla="*/ 1153079 h 1945276"/>
              <a:gd name="connsiteX3" fmla="*/ 1868624 w 2360044"/>
              <a:gd name="connsiteY3" fmla="*/ 1644216 h 1945276"/>
              <a:gd name="connsiteX4" fmla="*/ 2110460 w 2360044"/>
              <a:gd name="connsiteY4" fmla="*/ 1908949 h 1945276"/>
              <a:gd name="connsiteX5" fmla="*/ 2360044 w 2360044"/>
              <a:gd name="connsiteY5" fmla="*/ 1939717 h 1945276"/>
              <a:gd name="connsiteX0" fmla="*/ 0 w 2360044"/>
              <a:gd name="connsiteY0" fmla="*/ 0 h 1945276"/>
              <a:gd name="connsiteX1" fmla="*/ 240142 w 2360044"/>
              <a:gd name="connsiteY1" fmla="*/ 84071 h 1945276"/>
              <a:gd name="connsiteX2" fmla="*/ 1674758 w 2360044"/>
              <a:gd name="connsiteY2" fmla="*/ 1153079 h 1945276"/>
              <a:gd name="connsiteX3" fmla="*/ 1868624 w 2360044"/>
              <a:gd name="connsiteY3" fmla="*/ 1644216 h 1945276"/>
              <a:gd name="connsiteX4" fmla="*/ 2110460 w 2360044"/>
              <a:gd name="connsiteY4" fmla="*/ 1908949 h 1945276"/>
              <a:gd name="connsiteX5" fmla="*/ 2360044 w 2360044"/>
              <a:gd name="connsiteY5" fmla="*/ 1939717 h 1945276"/>
              <a:gd name="connsiteX0" fmla="*/ 0 w 2360044"/>
              <a:gd name="connsiteY0" fmla="*/ 0 h 1945276"/>
              <a:gd name="connsiteX1" fmla="*/ 240142 w 2360044"/>
              <a:gd name="connsiteY1" fmla="*/ 84071 h 1945276"/>
              <a:gd name="connsiteX2" fmla="*/ 1674758 w 2360044"/>
              <a:gd name="connsiteY2" fmla="*/ 1153079 h 1945276"/>
              <a:gd name="connsiteX3" fmla="*/ 1868624 w 2360044"/>
              <a:gd name="connsiteY3" fmla="*/ 1644216 h 1945276"/>
              <a:gd name="connsiteX4" fmla="*/ 2110460 w 2360044"/>
              <a:gd name="connsiteY4" fmla="*/ 1908949 h 1945276"/>
              <a:gd name="connsiteX5" fmla="*/ 2360044 w 2360044"/>
              <a:gd name="connsiteY5" fmla="*/ 1939717 h 1945276"/>
              <a:gd name="connsiteX0" fmla="*/ 0 w 2360044"/>
              <a:gd name="connsiteY0" fmla="*/ 0 h 1945276"/>
              <a:gd name="connsiteX1" fmla="*/ 240142 w 2360044"/>
              <a:gd name="connsiteY1" fmla="*/ 84071 h 1945276"/>
              <a:gd name="connsiteX2" fmla="*/ 1674758 w 2360044"/>
              <a:gd name="connsiteY2" fmla="*/ 1153079 h 1945276"/>
              <a:gd name="connsiteX3" fmla="*/ 1868624 w 2360044"/>
              <a:gd name="connsiteY3" fmla="*/ 1644216 h 1945276"/>
              <a:gd name="connsiteX4" fmla="*/ 2110460 w 2360044"/>
              <a:gd name="connsiteY4" fmla="*/ 1908949 h 1945276"/>
              <a:gd name="connsiteX5" fmla="*/ 2360044 w 2360044"/>
              <a:gd name="connsiteY5" fmla="*/ 1939717 h 1945276"/>
              <a:gd name="connsiteX0" fmla="*/ 0 w 2360044"/>
              <a:gd name="connsiteY0" fmla="*/ 0 h 1945276"/>
              <a:gd name="connsiteX1" fmla="*/ 240142 w 2360044"/>
              <a:gd name="connsiteY1" fmla="*/ 84071 h 1945276"/>
              <a:gd name="connsiteX2" fmla="*/ 468094 w 2360044"/>
              <a:gd name="connsiteY2" fmla="*/ 234533 h 1945276"/>
              <a:gd name="connsiteX3" fmla="*/ 1674758 w 2360044"/>
              <a:gd name="connsiteY3" fmla="*/ 1153079 h 1945276"/>
              <a:gd name="connsiteX4" fmla="*/ 1868624 w 2360044"/>
              <a:gd name="connsiteY4" fmla="*/ 1644216 h 1945276"/>
              <a:gd name="connsiteX5" fmla="*/ 2110460 w 2360044"/>
              <a:gd name="connsiteY5" fmla="*/ 1908949 h 1945276"/>
              <a:gd name="connsiteX6" fmla="*/ 2360044 w 2360044"/>
              <a:gd name="connsiteY6" fmla="*/ 1939717 h 1945276"/>
              <a:gd name="connsiteX0" fmla="*/ 0 w 2360044"/>
              <a:gd name="connsiteY0" fmla="*/ 0 h 1945276"/>
              <a:gd name="connsiteX1" fmla="*/ 240142 w 2360044"/>
              <a:gd name="connsiteY1" fmla="*/ 84071 h 1945276"/>
              <a:gd name="connsiteX2" fmla="*/ 468094 w 2360044"/>
              <a:gd name="connsiteY2" fmla="*/ 234533 h 1945276"/>
              <a:gd name="connsiteX3" fmla="*/ 711562 w 2360044"/>
              <a:gd name="connsiteY3" fmla="*/ 521894 h 1945276"/>
              <a:gd name="connsiteX4" fmla="*/ 1674758 w 2360044"/>
              <a:gd name="connsiteY4" fmla="*/ 1153079 h 1945276"/>
              <a:gd name="connsiteX5" fmla="*/ 1868624 w 2360044"/>
              <a:gd name="connsiteY5" fmla="*/ 1644216 h 1945276"/>
              <a:gd name="connsiteX6" fmla="*/ 2110460 w 2360044"/>
              <a:gd name="connsiteY6" fmla="*/ 1908949 h 1945276"/>
              <a:gd name="connsiteX7" fmla="*/ 2360044 w 2360044"/>
              <a:gd name="connsiteY7" fmla="*/ 1939717 h 1945276"/>
              <a:gd name="connsiteX0" fmla="*/ 0 w 2360044"/>
              <a:gd name="connsiteY0" fmla="*/ 0 h 1945276"/>
              <a:gd name="connsiteX1" fmla="*/ 240142 w 2360044"/>
              <a:gd name="connsiteY1" fmla="*/ 84071 h 1945276"/>
              <a:gd name="connsiteX2" fmla="*/ 468094 w 2360044"/>
              <a:gd name="connsiteY2" fmla="*/ 234533 h 1945276"/>
              <a:gd name="connsiteX3" fmla="*/ 711562 w 2360044"/>
              <a:gd name="connsiteY3" fmla="*/ 521894 h 1945276"/>
              <a:gd name="connsiteX4" fmla="*/ 949233 w 2360044"/>
              <a:gd name="connsiteY4" fmla="*/ 619719 h 1945276"/>
              <a:gd name="connsiteX5" fmla="*/ 1674758 w 2360044"/>
              <a:gd name="connsiteY5" fmla="*/ 1153079 h 1945276"/>
              <a:gd name="connsiteX6" fmla="*/ 1868624 w 2360044"/>
              <a:gd name="connsiteY6" fmla="*/ 1644216 h 1945276"/>
              <a:gd name="connsiteX7" fmla="*/ 2110460 w 2360044"/>
              <a:gd name="connsiteY7" fmla="*/ 1908949 h 1945276"/>
              <a:gd name="connsiteX8" fmla="*/ 2360044 w 2360044"/>
              <a:gd name="connsiteY8" fmla="*/ 1939717 h 1945276"/>
              <a:gd name="connsiteX0" fmla="*/ 0 w 2360044"/>
              <a:gd name="connsiteY0" fmla="*/ 0 h 1945276"/>
              <a:gd name="connsiteX1" fmla="*/ 240142 w 2360044"/>
              <a:gd name="connsiteY1" fmla="*/ 84071 h 1945276"/>
              <a:gd name="connsiteX2" fmla="*/ 468094 w 2360044"/>
              <a:gd name="connsiteY2" fmla="*/ 234533 h 1945276"/>
              <a:gd name="connsiteX3" fmla="*/ 711562 w 2360044"/>
              <a:gd name="connsiteY3" fmla="*/ 521894 h 1945276"/>
              <a:gd name="connsiteX4" fmla="*/ 949233 w 2360044"/>
              <a:gd name="connsiteY4" fmla="*/ 619719 h 1945276"/>
              <a:gd name="connsiteX5" fmla="*/ 1198498 w 2360044"/>
              <a:gd name="connsiteY5" fmla="*/ 827597 h 1945276"/>
              <a:gd name="connsiteX6" fmla="*/ 1674758 w 2360044"/>
              <a:gd name="connsiteY6" fmla="*/ 1153079 h 1945276"/>
              <a:gd name="connsiteX7" fmla="*/ 1868624 w 2360044"/>
              <a:gd name="connsiteY7" fmla="*/ 1644216 h 1945276"/>
              <a:gd name="connsiteX8" fmla="*/ 2110460 w 2360044"/>
              <a:gd name="connsiteY8" fmla="*/ 1908949 h 1945276"/>
              <a:gd name="connsiteX9" fmla="*/ 2360044 w 2360044"/>
              <a:gd name="connsiteY9" fmla="*/ 1939717 h 1945276"/>
              <a:gd name="connsiteX0" fmla="*/ 0 w 2360044"/>
              <a:gd name="connsiteY0" fmla="*/ 0 h 1945276"/>
              <a:gd name="connsiteX1" fmla="*/ 240142 w 2360044"/>
              <a:gd name="connsiteY1" fmla="*/ 84071 h 1945276"/>
              <a:gd name="connsiteX2" fmla="*/ 468094 w 2360044"/>
              <a:gd name="connsiteY2" fmla="*/ 234533 h 1945276"/>
              <a:gd name="connsiteX3" fmla="*/ 711562 w 2360044"/>
              <a:gd name="connsiteY3" fmla="*/ 521894 h 1945276"/>
              <a:gd name="connsiteX4" fmla="*/ 949233 w 2360044"/>
              <a:gd name="connsiteY4" fmla="*/ 619719 h 1945276"/>
              <a:gd name="connsiteX5" fmla="*/ 1198498 w 2360044"/>
              <a:gd name="connsiteY5" fmla="*/ 827597 h 1945276"/>
              <a:gd name="connsiteX6" fmla="*/ 1430372 w 2360044"/>
              <a:gd name="connsiteY6" fmla="*/ 1035475 h 1945276"/>
              <a:gd name="connsiteX7" fmla="*/ 1674758 w 2360044"/>
              <a:gd name="connsiteY7" fmla="*/ 1153079 h 1945276"/>
              <a:gd name="connsiteX8" fmla="*/ 1868624 w 2360044"/>
              <a:gd name="connsiteY8" fmla="*/ 1644216 h 1945276"/>
              <a:gd name="connsiteX9" fmla="*/ 2110460 w 2360044"/>
              <a:gd name="connsiteY9" fmla="*/ 1908949 h 1945276"/>
              <a:gd name="connsiteX10" fmla="*/ 2360044 w 2360044"/>
              <a:gd name="connsiteY10" fmla="*/ 1939717 h 1945276"/>
              <a:gd name="connsiteX0" fmla="*/ 0 w 2360044"/>
              <a:gd name="connsiteY0" fmla="*/ 0 h 1945276"/>
              <a:gd name="connsiteX1" fmla="*/ 240142 w 2360044"/>
              <a:gd name="connsiteY1" fmla="*/ 84071 h 1945276"/>
              <a:gd name="connsiteX2" fmla="*/ 468094 w 2360044"/>
              <a:gd name="connsiteY2" fmla="*/ 234533 h 1945276"/>
              <a:gd name="connsiteX3" fmla="*/ 711562 w 2360044"/>
              <a:gd name="connsiteY3" fmla="*/ 521894 h 1945276"/>
              <a:gd name="connsiteX4" fmla="*/ 949233 w 2360044"/>
              <a:gd name="connsiteY4" fmla="*/ 619719 h 1945276"/>
              <a:gd name="connsiteX5" fmla="*/ 1198498 w 2360044"/>
              <a:gd name="connsiteY5" fmla="*/ 827597 h 1945276"/>
              <a:gd name="connsiteX6" fmla="*/ 1430372 w 2360044"/>
              <a:gd name="connsiteY6" fmla="*/ 1035475 h 1945276"/>
              <a:gd name="connsiteX7" fmla="*/ 1674758 w 2360044"/>
              <a:gd name="connsiteY7" fmla="*/ 1153079 h 1945276"/>
              <a:gd name="connsiteX8" fmla="*/ 1868624 w 2360044"/>
              <a:gd name="connsiteY8" fmla="*/ 1644216 h 1945276"/>
              <a:gd name="connsiteX9" fmla="*/ 2110460 w 2360044"/>
              <a:gd name="connsiteY9" fmla="*/ 1908949 h 1945276"/>
              <a:gd name="connsiteX10" fmla="*/ 2360044 w 2360044"/>
              <a:gd name="connsiteY10" fmla="*/ 1939717 h 1945276"/>
              <a:gd name="connsiteX0" fmla="*/ 0 w 2360044"/>
              <a:gd name="connsiteY0" fmla="*/ 0 h 1945276"/>
              <a:gd name="connsiteX1" fmla="*/ 240142 w 2360044"/>
              <a:gd name="connsiteY1" fmla="*/ 84071 h 1945276"/>
              <a:gd name="connsiteX2" fmla="*/ 468094 w 2360044"/>
              <a:gd name="connsiteY2" fmla="*/ 234533 h 1945276"/>
              <a:gd name="connsiteX3" fmla="*/ 711562 w 2360044"/>
              <a:gd name="connsiteY3" fmla="*/ 521894 h 1945276"/>
              <a:gd name="connsiteX4" fmla="*/ 949233 w 2360044"/>
              <a:gd name="connsiteY4" fmla="*/ 619719 h 1945276"/>
              <a:gd name="connsiteX5" fmla="*/ 1198498 w 2360044"/>
              <a:gd name="connsiteY5" fmla="*/ 827597 h 1945276"/>
              <a:gd name="connsiteX6" fmla="*/ 1430372 w 2360044"/>
              <a:gd name="connsiteY6" fmla="*/ 1035475 h 1945276"/>
              <a:gd name="connsiteX7" fmla="*/ 1674758 w 2360044"/>
              <a:gd name="connsiteY7" fmla="*/ 1153079 h 1945276"/>
              <a:gd name="connsiteX8" fmla="*/ 1868624 w 2360044"/>
              <a:gd name="connsiteY8" fmla="*/ 1644216 h 1945276"/>
              <a:gd name="connsiteX9" fmla="*/ 2110460 w 2360044"/>
              <a:gd name="connsiteY9" fmla="*/ 1908949 h 1945276"/>
              <a:gd name="connsiteX10" fmla="*/ 2360044 w 2360044"/>
              <a:gd name="connsiteY10" fmla="*/ 1939717 h 1945276"/>
              <a:gd name="connsiteX0" fmla="*/ 0 w 2360044"/>
              <a:gd name="connsiteY0" fmla="*/ 0 h 1945276"/>
              <a:gd name="connsiteX1" fmla="*/ 240142 w 2360044"/>
              <a:gd name="connsiteY1" fmla="*/ 84071 h 1945276"/>
              <a:gd name="connsiteX2" fmla="*/ 468094 w 2360044"/>
              <a:gd name="connsiteY2" fmla="*/ 234533 h 1945276"/>
              <a:gd name="connsiteX3" fmla="*/ 711562 w 2360044"/>
              <a:gd name="connsiteY3" fmla="*/ 521894 h 1945276"/>
              <a:gd name="connsiteX4" fmla="*/ 949233 w 2360044"/>
              <a:gd name="connsiteY4" fmla="*/ 619719 h 1945276"/>
              <a:gd name="connsiteX5" fmla="*/ 1198498 w 2360044"/>
              <a:gd name="connsiteY5" fmla="*/ 827597 h 1945276"/>
              <a:gd name="connsiteX6" fmla="*/ 1430372 w 2360044"/>
              <a:gd name="connsiteY6" fmla="*/ 1035475 h 1945276"/>
              <a:gd name="connsiteX7" fmla="*/ 1674758 w 2360044"/>
              <a:gd name="connsiteY7" fmla="*/ 1153079 h 1945276"/>
              <a:gd name="connsiteX8" fmla="*/ 1868624 w 2360044"/>
              <a:gd name="connsiteY8" fmla="*/ 1644216 h 1945276"/>
              <a:gd name="connsiteX9" fmla="*/ 2110460 w 2360044"/>
              <a:gd name="connsiteY9" fmla="*/ 1908949 h 1945276"/>
              <a:gd name="connsiteX10" fmla="*/ 2360044 w 2360044"/>
              <a:gd name="connsiteY10" fmla="*/ 1939717 h 1945276"/>
              <a:gd name="connsiteX0" fmla="*/ 0 w 2360044"/>
              <a:gd name="connsiteY0" fmla="*/ 0 h 1945276"/>
              <a:gd name="connsiteX1" fmla="*/ 240142 w 2360044"/>
              <a:gd name="connsiteY1" fmla="*/ 84071 h 1945276"/>
              <a:gd name="connsiteX2" fmla="*/ 468094 w 2360044"/>
              <a:gd name="connsiteY2" fmla="*/ 234533 h 1945276"/>
              <a:gd name="connsiteX3" fmla="*/ 711562 w 2360044"/>
              <a:gd name="connsiteY3" fmla="*/ 521894 h 1945276"/>
              <a:gd name="connsiteX4" fmla="*/ 949233 w 2360044"/>
              <a:gd name="connsiteY4" fmla="*/ 619719 h 1945276"/>
              <a:gd name="connsiteX5" fmla="*/ 1198498 w 2360044"/>
              <a:gd name="connsiteY5" fmla="*/ 827597 h 1945276"/>
              <a:gd name="connsiteX6" fmla="*/ 1430372 w 2360044"/>
              <a:gd name="connsiteY6" fmla="*/ 1035475 h 1945276"/>
              <a:gd name="connsiteX7" fmla="*/ 1674758 w 2360044"/>
              <a:gd name="connsiteY7" fmla="*/ 1153079 h 1945276"/>
              <a:gd name="connsiteX8" fmla="*/ 1868624 w 2360044"/>
              <a:gd name="connsiteY8" fmla="*/ 1644216 h 1945276"/>
              <a:gd name="connsiteX9" fmla="*/ 2110460 w 2360044"/>
              <a:gd name="connsiteY9" fmla="*/ 1908949 h 1945276"/>
              <a:gd name="connsiteX10" fmla="*/ 2360044 w 2360044"/>
              <a:gd name="connsiteY10" fmla="*/ 1939717 h 1945276"/>
              <a:gd name="connsiteX0" fmla="*/ 0 w 2360044"/>
              <a:gd name="connsiteY0" fmla="*/ 0 h 1945276"/>
              <a:gd name="connsiteX1" fmla="*/ 240142 w 2360044"/>
              <a:gd name="connsiteY1" fmla="*/ 84071 h 1945276"/>
              <a:gd name="connsiteX2" fmla="*/ 468094 w 2360044"/>
              <a:gd name="connsiteY2" fmla="*/ 234533 h 1945276"/>
              <a:gd name="connsiteX3" fmla="*/ 711562 w 2360044"/>
              <a:gd name="connsiteY3" fmla="*/ 521894 h 1945276"/>
              <a:gd name="connsiteX4" fmla="*/ 949233 w 2360044"/>
              <a:gd name="connsiteY4" fmla="*/ 619719 h 1945276"/>
              <a:gd name="connsiteX5" fmla="*/ 1198498 w 2360044"/>
              <a:gd name="connsiteY5" fmla="*/ 827597 h 1945276"/>
              <a:gd name="connsiteX6" fmla="*/ 1430372 w 2360044"/>
              <a:gd name="connsiteY6" fmla="*/ 1035475 h 1945276"/>
              <a:gd name="connsiteX7" fmla="*/ 1674758 w 2360044"/>
              <a:gd name="connsiteY7" fmla="*/ 1153079 h 1945276"/>
              <a:gd name="connsiteX8" fmla="*/ 1868624 w 2360044"/>
              <a:gd name="connsiteY8" fmla="*/ 1644216 h 1945276"/>
              <a:gd name="connsiteX9" fmla="*/ 2110460 w 2360044"/>
              <a:gd name="connsiteY9" fmla="*/ 1908949 h 1945276"/>
              <a:gd name="connsiteX10" fmla="*/ 2360044 w 2360044"/>
              <a:gd name="connsiteY10" fmla="*/ 1939717 h 1945276"/>
              <a:gd name="connsiteX0" fmla="*/ 0 w 2360044"/>
              <a:gd name="connsiteY0" fmla="*/ 0 h 1945276"/>
              <a:gd name="connsiteX1" fmla="*/ 240142 w 2360044"/>
              <a:gd name="connsiteY1" fmla="*/ 84071 h 1945276"/>
              <a:gd name="connsiteX2" fmla="*/ 468094 w 2360044"/>
              <a:gd name="connsiteY2" fmla="*/ 234533 h 1945276"/>
              <a:gd name="connsiteX3" fmla="*/ 711562 w 2360044"/>
              <a:gd name="connsiteY3" fmla="*/ 521894 h 1945276"/>
              <a:gd name="connsiteX4" fmla="*/ 949233 w 2360044"/>
              <a:gd name="connsiteY4" fmla="*/ 619719 h 1945276"/>
              <a:gd name="connsiteX5" fmla="*/ 1198498 w 2360044"/>
              <a:gd name="connsiteY5" fmla="*/ 827597 h 1945276"/>
              <a:gd name="connsiteX6" fmla="*/ 1430372 w 2360044"/>
              <a:gd name="connsiteY6" fmla="*/ 1035475 h 1945276"/>
              <a:gd name="connsiteX7" fmla="*/ 1674758 w 2360044"/>
              <a:gd name="connsiteY7" fmla="*/ 1153079 h 1945276"/>
              <a:gd name="connsiteX8" fmla="*/ 1868624 w 2360044"/>
              <a:gd name="connsiteY8" fmla="*/ 1644216 h 1945276"/>
              <a:gd name="connsiteX9" fmla="*/ 2110460 w 2360044"/>
              <a:gd name="connsiteY9" fmla="*/ 1908949 h 1945276"/>
              <a:gd name="connsiteX10" fmla="*/ 2360044 w 2360044"/>
              <a:gd name="connsiteY10" fmla="*/ 1939717 h 1945276"/>
              <a:gd name="connsiteX0" fmla="*/ 0 w 2360044"/>
              <a:gd name="connsiteY0" fmla="*/ 0 h 1945276"/>
              <a:gd name="connsiteX1" fmla="*/ 240142 w 2360044"/>
              <a:gd name="connsiteY1" fmla="*/ 84071 h 1945276"/>
              <a:gd name="connsiteX2" fmla="*/ 468094 w 2360044"/>
              <a:gd name="connsiteY2" fmla="*/ 234533 h 1945276"/>
              <a:gd name="connsiteX3" fmla="*/ 711562 w 2360044"/>
              <a:gd name="connsiteY3" fmla="*/ 521894 h 1945276"/>
              <a:gd name="connsiteX4" fmla="*/ 949233 w 2360044"/>
              <a:gd name="connsiteY4" fmla="*/ 619719 h 1945276"/>
              <a:gd name="connsiteX5" fmla="*/ 1198498 w 2360044"/>
              <a:gd name="connsiteY5" fmla="*/ 827597 h 1945276"/>
              <a:gd name="connsiteX6" fmla="*/ 1430372 w 2360044"/>
              <a:gd name="connsiteY6" fmla="*/ 1035475 h 1945276"/>
              <a:gd name="connsiteX7" fmla="*/ 1674758 w 2360044"/>
              <a:gd name="connsiteY7" fmla="*/ 1153079 h 1945276"/>
              <a:gd name="connsiteX8" fmla="*/ 1868624 w 2360044"/>
              <a:gd name="connsiteY8" fmla="*/ 1644216 h 1945276"/>
              <a:gd name="connsiteX9" fmla="*/ 2110460 w 2360044"/>
              <a:gd name="connsiteY9" fmla="*/ 1908949 h 1945276"/>
              <a:gd name="connsiteX10" fmla="*/ 2360044 w 2360044"/>
              <a:gd name="connsiteY10" fmla="*/ 1939717 h 1945276"/>
              <a:gd name="connsiteX0" fmla="*/ 0 w 2360044"/>
              <a:gd name="connsiteY0" fmla="*/ 0 h 1945276"/>
              <a:gd name="connsiteX1" fmla="*/ 240142 w 2360044"/>
              <a:gd name="connsiteY1" fmla="*/ 84071 h 1945276"/>
              <a:gd name="connsiteX2" fmla="*/ 468094 w 2360044"/>
              <a:gd name="connsiteY2" fmla="*/ 234533 h 1945276"/>
              <a:gd name="connsiteX3" fmla="*/ 711562 w 2360044"/>
              <a:gd name="connsiteY3" fmla="*/ 521894 h 1945276"/>
              <a:gd name="connsiteX4" fmla="*/ 949233 w 2360044"/>
              <a:gd name="connsiteY4" fmla="*/ 619719 h 1945276"/>
              <a:gd name="connsiteX5" fmla="*/ 1198498 w 2360044"/>
              <a:gd name="connsiteY5" fmla="*/ 827597 h 1945276"/>
              <a:gd name="connsiteX6" fmla="*/ 1430372 w 2360044"/>
              <a:gd name="connsiteY6" fmla="*/ 1035475 h 1945276"/>
              <a:gd name="connsiteX7" fmla="*/ 1674758 w 2360044"/>
              <a:gd name="connsiteY7" fmla="*/ 1153079 h 1945276"/>
              <a:gd name="connsiteX8" fmla="*/ 1868624 w 2360044"/>
              <a:gd name="connsiteY8" fmla="*/ 1644216 h 1945276"/>
              <a:gd name="connsiteX9" fmla="*/ 2110460 w 2360044"/>
              <a:gd name="connsiteY9" fmla="*/ 1908949 h 1945276"/>
              <a:gd name="connsiteX10" fmla="*/ 2360044 w 2360044"/>
              <a:gd name="connsiteY10" fmla="*/ 1939717 h 1945276"/>
              <a:gd name="connsiteX0" fmla="*/ 0 w 2360044"/>
              <a:gd name="connsiteY0" fmla="*/ 0 h 1945276"/>
              <a:gd name="connsiteX1" fmla="*/ 240142 w 2360044"/>
              <a:gd name="connsiteY1" fmla="*/ 84071 h 1945276"/>
              <a:gd name="connsiteX2" fmla="*/ 468094 w 2360044"/>
              <a:gd name="connsiteY2" fmla="*/ 234533 h 1945276"/>
              <a:gd name="connsiteX3" fmla="*/ 711562 w 2360044"/>
              <a:gd name="connsiteY3" fmla="*/ 521894 h 1945276"/>
              <a:gd name="connsiteX4" fmla="*/ 949233 w 2360044"/>
              <a:gd name="connsiteY4" fmla="*/ 619719 h 1945276"/>
              <a:gd name="connsiteX5" fmla="*/ 1198498 w 2360044"/>
              <a:gd name="connsiteY5" fmla="*/ 827597 h 1945276"/>
              <a:gd name="connsiteX6" fmla="*/ 1430372 w 2360044"/>
              <a:gd name="connsiteY6" fmla="*/ 1035475 h 1945276"/>
              <a:gd name="connsiteX7" fmla="*/ 1674758 w 2360044"/>
              <a:gd name="connsiteY7" fmla="*/ 1153079 h 1945276"/>
              <a:gd name="connsiteX8" fmla="*/ 1868624 w 2360044"/>
              <a:gd name="connsiteY8" fmla="*/ 1644216 h 1945276"/>
              <a:gd name="connsiteX9" fmla="*/ 2110460 w 2360044"/>
              <a:gd name="connsiteY9" fmla="*/ 1908949 h 1945276"/>
              <a:gd name="connsiteX10" fmla="*/ 2360044 w 2360044"/>
              <a:gd name="connsiteY10" fmla="*/ 1939717 h 1945276"/>
              <a:gd name="connsiteX0" fmla="*/ 0 w 2360044"/>
              <a:gd name="connsiteY0" fmla="*/ 0 h 1945276"/>
              <a:gd name="connsiteX1" fmla="*/ 240142 w 2360044"/>
              <a:gd name="connsiteY1" fmla="*/ 84071 h 1945276"/>
              <a:gd name="connsiteX2" fmla="*/ 468094 w 2360044"/>
              <a:gd name="connsiteY2" fmla="*/ 234533 h 1945276"/>
              <a:gd name="connsiteX3" fmla="*/ 711562 w 2360044"/>
              <a:gd name="connsiteY3" fmla="*/ 521894 h 1945276"/>
              <a:gd name="connsiteX4" fmla="*/ 949233 w 2360044"/>
              <a:gd name="connsiteY4" fmla="*/ 619719 h 1945276"/>
              <a:gd name="connsiteX5" fmla="*/ 1198498 w 2360044"/>
              <a:gd name="connsiteY5" fmla="*/ 827597 h 1945276"/>
              <a:gd name="connsiteX6" fmla="*/ 1430372 w 2360044"/>
              <a:gd name="connsiteY6" fmla="*/ 1035475 h 1945276"/>
              <a:gd name="connsiteX7" fmla="*/ 1674758 w 2360044"/>
              <a:gd name="connsiteY7" fmla="*/ 1153079 h 1945276"/>
              <a:gd name="connsiteX8" fmla="*/ 1868624 w 2360044"/>
              <a:gd name="connsiteY8" fmla="*/ 1644216 h 1945276"/>
              <a:gd name="connsiteX9" fmla="*/ 2110460 w 2360044"/>
              <a:gd name="connsiteY9" fmla="*/ 1908949 h 1945276"/>
              <a:gd name="connsiteX10" fmla="*/ 2360044 w 2360044"/>
              <a:gd name="connsiteY10" fmla="*/ 1939717 h 1945276"/>
              <a:gd name="connsiteX0" fmla="*/ 0 w 2360044"/>
              <a:gd name="connsiteY0" fmla="*/ 0 h 1945276"/>
              <a:gd name="connsiteX1" fmla="*/ 240142 w 2360044"/>
              <a:gd name="connsiteY1" fmla="*/ 84071 h 1945276"/>
              <a:gd name="connsiteX2" fmla="*/ 468094 w 2360044"/>
              <a:gd name="connsiteY2" fmla="*/ 234533 h 1945276"/>
              <a:gd name="connsiteX3" fmla="*/ 711562 w 2360044"/>
              <a:gd name="connsiteY3" fmla="*/ 521894 h 1945276"/>
              <a:gd name="connsiteX4" fmla="*/ 949233 w 2360044"/>
              <a:gd name="connsiteY4" fmla="*/ 619719 h 1945276"/>
              <a:gd name="connsiteX5" fmla="*/ 1198498 w 2360044"/>
              <a:gd name="connsiteY5" fmla="*/ 827597 h 1945276"/>
              <a:gd name="connsiteX6" fmla="*/ 1430372 w 2360044"/>
              <a:gd name="connsiteY6" fmla="*/ 1035475 h 1945276"/>
              <a:gd name="connsiteX7" fmla="*/ 1674758 w 2360044"/>
              <a:gd name="connsiteY7" fmla="*/ 1153079 h 1945276"/>
              <a:gd name="connsiteX8" fmla="*/ 1868624 w 2360044"/>
              <a:gd name="connsiteY8" fmla="*/ 1644216 h 1945276"/>
              <a:gd name="connsiteX9" fmla="*/ 2110460 w 2360044"/>
              <a:gd name="connsiteY9" fmla="*/ 1908949 h 1945276"/>
              <a:gd name="connsiteX10" fmla="*/ 2360044 w 2360044"/>
              <a:gd name="connsiteY10" fmla="*/ 1939717 h 1945276"/>
              <a:gd name="connsiteX0" fmla="*/ 0 w 2360044"/>
              <a:gd name="connsiteY0" fmla="*/ 0 h 1945276"/>
              <a:gd name="connsiteX1" fmla="*/ 240142 w 2360044"/>
              <a:gd name="connsiteY1" fmla="*/ 84071 h 1945276"/>
              <a:gd name="connsiteX2" fmla="*/ 468094 w 2360044"/>
              <a:gd name="connsiteY2" fmla="*/ 234533 h 1945276"/>
              <a:gd name="connsiteX3" fmla="*/ 711562 w 2360044"/>
              <a:gd name="connsiteY3" fmla="*/ 521894 h 1945276"/>
              <a:gd name="connsiteX4" fmla="*/ 949233 w 2360044"/>
              <a:gd name="connsiteY4" fmla="*/ 619719 h 1945276"/>
              <a:gd name="connsiteX5" fmla="*/ 1198498 w 2360044"/>
              <a:gd name="connsiteY5" fmla="*/ 827597 h 1945276"/>
              <a:gd name="connsiteX6" fmla="*/ 1430372 w 2360044"/>
              <a:gd name="connsiteY6" fmla="*/ 1035475 h 1945276"/>
              <a:gd name="connsiteX7" fmla="*/ 1674758 w 2360044"/>
              <a:gd name="connsiteY7" fmla="*/ 1153079 h 1945276"/>
              <a:gd name="connsiteX8" fmla="*/ 1868624 w 2360044"/>
              <a:gd name="connsiteY8" fmla="*/ 1644216 h 1945276"/>
              <a:gd name="connsiteX9" fmla="*/ 2110460 w 2360044"/>
              <a:gd name="connsiteY9" fmla="*/ 1908949 h 1945276"/>
              <a:gd name="connsiteX10" fmla="*/ 2360044 w 2360044"/>
              <a:gd name="connsiteY10" fmla="*/ 1939717 h 1945276"/>
              <a:gd name="connsiteX0" fmla="*/ 0 w 2360044"/>
              <a:gd name="connsiteY0" fmla="*/ 0 h 1945276"/>
              <a:gd name="connsiteX1" fmla="*/ 240142 w 2360044"/>
              <a:gd name="connsiteY1" fmla="*/ 84071 h 1945276"/>
              <a:gd name="connsiteX2" fmla="*/ 468094 w 2360044"/>
              <a:gd name="connsiteY2" fmla="*/ 234533 h 1945276"/>
              <a:gd name="connsiteX3" fmla="*/ 711562 w 2360044"/>
              <a:gd name="connsiteY3" fmla="*/ 521894 h 1945276"/>
              <a:gd name="connsiteX4" fmla="*/ 949233 w 2360044"/>
              <a:gd name="connsiteY4" fmla="*/ 619719 h 1945276"/>
              <a:gd name="connsiteX5" fmla="*/ 1198498 w 2360044"/>
              <a:gd name="connsiteY5" fmla="*/ 827597 h 1945276"/>
              <a:gd name="connsiteX6" fmla="*/ 1430372 w 2360044"/>
              <a:gd name="connsiteY6" fmla="*/ 1035475 h 1945276"/>
              <a:gd name="connsiteX7" fmla="*/ 1674758 w 2360044"/>
              <a:gd name="connsiteY7" fmla="*/ 1153079 h 1945276"/>
              <a:gd name="connsiteX8" fmla="*/ 1868624 w 2360044"/>
              <a:gd name="connsiteY8" fmla="*/ 1644216 h 1945276"/>
              <a:gd name="connsiteX9" fmla="*/ 2110460 w 2360044"/>
              <a:gd name="connsiteY9" fmla="*/ 1908949 h 1945276"/>
              <a:gd name="connsiteX10" fmla="*/ 2360044 w 2360044"/>
              <a:gd name="connsiteY10" fmla="*/ 1939717 h 1945276"/>
              <a:gd name="connsiteX0" fmla="*/ 0 w 2360044"/>
              <a:gd name="connsiteY0" fmla="*/ 0 h 1945276"/>
              <a:gd name="connsiteX1" fmla="*/ 240142 w 2360044"/>
              <a:gd name="connsiteY1" fmla="*/ 84071 h 1945276"/>
              <a:gd name="connsiteX2" fmla="*/ 468094 w 2360044"/>
              <a:gd name="connsiteY2" fmla="*/ 234533 h 1945276"/>
              <a:gd name="connsiteX3" fmla="*/ 711562 w 2360044"/>
              <a:gd name="connsiteY3" fmla="*/ 686974 h 1945276"/>
              <a:gd name="connsiteX4" fmla="*/ 949233 w 2360044"/>
              <a:gd name="connsiteY4" fmla="*/ 619719 h 1945276"/>
              <a:gd name="connsiteX5" fmla="*/ 1198498 w 2360044"/>
              <a:gd name="connsiteY5" fmla="*/ 827597 h 1945276"/>
              <a:gd name="connsiteX6" fmla="*/ 1430372 w 2360044"/>
              <a:gd name="connsiteY6" fmla="*/ 1035475 h 1945276"/>
              <a:gd name="connsiteX7" fmla="*/ 1674758 w 2360044"/>
              <a:gd name="connsiteY7" fmla="*/ 1153079 h 1945276"/>
              <a:gd name="connsiteX8" fmla="*/ 1868624 w 2360044"/>
              <a:gd name="connsiteY8" fmla="*/ 1644216 h 1945276"/>
              <a:gd name="connsiteX9" fmla="*/ 2110460 w 2360044"/>
              <a:gd name="connsiteY9" fmla="*/ 1908949 h 1945276"/>
              <a:gd name="connsiteX10" fmla="*/ 2360044 w 2360044"/>
              <a:gd name="connsiteY10" fmla="*/ 1939717 h 1945276"/>
              <a:gd name="connsiteX0" fmla="*/ 0 w 2360044"/>
              <a:gd name="connsiteY0" fmla="*/ 0 h 1945276"/>
              <a:gd name="connsiteX1" fmla="*/ 240142 w 2360044"/>
              <a:gd name="connsiteY1" fmla="*/ 84071 h 1945276"/>
              <a:gd name="connsiteX2" fmla="*/ 468094 w 2360044"/>
              <a:gd name="connsiteY2" fmla="*/ 234533 h 1945276"/>
              <a:gd name="connsiteX3" fmla="*/ 711562 w 2360044"/>
              <a:gd name="connsiteY3" fmla="*/ 686974 h 1945276"/>
              <a:gd name="connsiteX4" fmla="*/ 949233 w 2360044"/>
              <a:gd name="connsiteY4" fmla="*/ 619719 h 1945276"/>
              <a:gd name="connsiteX5" fmla="*/ 1198498 w 2360044"/>
              <a:gd name="connsiteY5" fmla="*/ 827597 h 1945276"/>
              <a:gd name="connsiteX6" fmla="*/ 1430372 w 2360044"/>
              <a:gd name="connsiteY6" fmla="*/ 1035475 h 1945276"/>
              <a:gd name="connsiteX7" fmla="*/ 1674758 w 2360044"/>
              <a:gd name="connsiteY7" fmla="*/ 1153079 h 1945276"/>
              <a:gd name="connsiteX8" fmla="*/ 1868624 w 2360044"/>
              <a:gd name="connsiteY8" fmla="*/ 1644216 h 1945276"/>
              <a:gd name="connsiteX9" fmla="*/ 2110460 w 2360044"/>
              <a:gd name="connsiteY9" fmla="*/ 1908949 h 1945276"/>
              <a:gd name="connsiteX10" fmla="*/ 2360044 w 2360044"/>
              <a:gd name="connsiteY10" fmla="*/ 1939717 h 1945276"/>
              <a:gd name="connsiteX0" fmla="*/ 0 w 2360044"/>
              <a:gd name="connsiteY0" fmla="*/ 0 h 1945276"/>
              <a:gd name="connsiteX1" fmla="*/ 240142 w 2360044"/>
              <a:gd name="connsiteY1" fmla="*/ 84071 h 1945276"/>
              <a:gd name="connsiteX2" fmla="*/ 468094 w 2360044"/>
              <a:gd name="connsiteY2" fmla="*/ 234533 h 1945276"/>
              <a:gd name="connsiteX3" fmla="*/ 723155 w 2360044"/>
              <a:gd name="connsiteY3" fmla="*/ 729772 h 1945276"/>
              <a:gd name="connsiteX4" fmla="*/ 949233 w 2360044"/>
              <a:gd name="connsiteY4" fmla="*/ 619719 h 1945276"/>
              <a:gd name="connsiteX5" fmla="*/ 1198498 w 2360044"/>
              <a:gd name="connsiteY5" fmla="*/ 827597 h 1945276"/>
              <a:gd name="connsiteX6" fmla="*/ 1430372 w 2360044"/>
              <a:gd name="connsiteY6" fmla="*/ 1035475 h 1945276"/>
              <a:gd name="connsiteX7" fmla="*/ 1674758 w 2360044"/>
              <a:gd name="connsiteY7" fmla="*/ 1153079 h 1945276"/>
              <a:gd name="connsiteX8" fmla="*/ 1868624 w 2360044"/>
              <a:gd name="connsiteY8" fmla="*/ 1644216 h 1945276"/>
              <a:gd name="connsiteX9" fmla="*/ 2110460 w 2360044"/>
              <a:gd name="connsiteY9" fmla="*/ 1908949 h 1945276"/>
              <a:gd name="connsiteX10" fmla="*/ 2360044 w 2360044"/>
              <a:gd name="connsiteY10" fmla="*/ 1939717 h 1945276"/>
              <a:gd name="connsiteX0" fmla="*/ 0 w 2365841"/>
              <a:gd name="connsiteY0" fmla="*/ 0 h 1920820"/>
              <a:gd name="connsiteX1" fmla="*/ 245939 w 2365841"/>
              <a:gd name="connsiteY1" fmla="*/ 59615 h 1920820"/>
              <a:gd name="connsiteX2" fmla="*/ 473891 w 2365841"/>
              <a:gd name="connsiteY2" fmla="*/ 210077 h 1920820"/>
              <a:gd name="connsiteX3" fmla="*/ 728952 w 2365841"/>
              <a:gd name="connsiteY3" fmla="*/ 705316 h 1920820"/>
              <a:gd name="connsiteX4" fmla="*/ 955030 w 2365841"/>
              <a:gd name="connsiteY4" fmla="*/ 595263 h 1920820"/>
              <a:gd name="connsiteX5" fmla="*/ 1204295 w 2365841"/>
              <a:gd name="connsiteY5" fmla="*/ 803141 h 1920820"/>
              <a:gd name="connsiteX6" fmla="*/ 1436169 w 2365841"/>
              <a:gd name="connsiteY6" fmla="*/ 1011019 h 1920820"/>
              <a:gd name="connsiteX7" fmla="*/ 1680555 w 2365841"/>
              <a:gd name="connsiteY7" fmla="*/ 1128623 h 1920820"/>
              <a:gd name="connsiteX8" fmla="*/ 1874421 w 2365841"/>
              <a:gd name="connsiteY8" fmla="*/ 1619760 h 1920820"/>
              <a:gd name="connsiteX9" fmla="*/ 2116257 w 2365841"/>
              <a:gd name="connsiteY9" fmla="*/ 1884493 h 1920820"/>
              <a:gd name="connsiteX10" fmla="*/ 2365841 w 2365841"/>
              <a:gd name="connsiteY10" fmla="*/ 1915261 h 1920820"/>
              <a:gd name="connsiteX0" fmla="*/ 0 w 2365841"/>
              <a:gd name="connsiteY0" fmla="*/ 5595 h 1926415"/>
              <a:gd name="connsiteX1" fmla="*/ 245939 w 2365841"/>
              <a:gd name="connsiteY1" fmla="*/ 65210 h 1926415"/>
              <a:gd name="connsiteX2" fmla="*/ 473891 w 2365841"/>
              <a:gd name="connsiteY2" fmla="*/ 215672 h 1926415"/>
              <a:gd name="connsiteX3" fmla="*/ 728952 w 2365841"/>
              <a:gd name="connsiteY3" fmla="*/ 710911 h 1926415"/>
              <a:gd name="connsiteX4" fmla="*/ 955030 w 2365841"/>
              <a:gd name="connsiteY4" fmla="*/ 600858 h 1926415"/>
              <a:gd name="connsiteX5" fmla="*/ 1204295 w 2365841"/>
              <a:gd name="connsiteY5" fmla="*/ 808736 h 1926415"/>
              <a:gd name="connsiteX6" fmla="*/ 1436169 w 2365841"/>
              <a:gd name="connsiteY6" fmla="*/ 1016614 h 1926415"/>
              <a:gd name="connsiteX7" fmla="*/ 1680555 w 2365841"/>
              <a:gd name="connsiteY7" fmla="*/ 1134218 h 1926415"/>
              <a:gd name="connsiteX8" fmla="*/ 1874421 w 2365841"/>
              <a:gd name="connsiteY8" fmla="*/ 1625355 h 1926415"/>
              <a:gd name="connsiteX9" fmla="*/ 2116257 w 2365841"/>
              <a:gd name="connsiteY9" fmla="*/ 1890088 h 1926415"/>
              <a:gd name="connsiteX10" fmla="*/ 2365841 w 2365841"/>
              <a:gd name="connsiteY10" fmla="*/ 1920856 h 1926415"/>
              <a:gd name="connsiteX0" fmla="*/ 0 w 2365841"/>
              <a:gd name="connsiteY0" fmla="*/ 0 h 1920820"/>
              <a:gd name="connsiteX1" fmla="*/ 245939 w 2365841"/>
              <a:gd name="connsiteY1" fmla="*/ 59615 h 1920820"/>
              <a:gd name="connsiteX2" fmla="*/ 473891 w 2365841"/>
              <a:gd name="connsiteY2" fmla="*/ 210077 h 1920820"/>
              <a:gd name="connsiteX3" fmla="*/ 728952 w 2365841"/>
              <a:gd name="connsiteY3" fmla="*/ 705316 h 1920820"/>
              <a:gd name="connsiteX4" fmla="*/ 955030 w 2365841"/>
              <a:gd name="connsiteY4" fmla="*/ 595263 h 1920820"/>
              <a:gd name="connsiteX5" fmla="*/ 1204295 w 2365841"/>
              <a:gd name="connsiteY5" fmla="*/ 803141 h 1920820"/>
              <a:gd name="connsiteX6" fmla="*/ 1436169 w 2365841"/>
              <a:gd name="connsiteY6" fmla="*/ 1011019 h 1920820"/>
              <a:gd name="connsiteX7" fmla="*/ 1680555 w 2365841"/>
              <a:gd name="connsiteY7" fmla="*/ 1128623 h 1920820"/>
              <a:gd name="connsiteX8" fmla="*/ 1874421 w 2365841"/>
              <a:gd name="connsiteY8" fmla="*/ 1619760 h 1920820"/>
              <a:gd name="connsiteX9" fmla="*/ 2116257 w 2365841"/>
              <a:gd name="connsiteY9" fmla="*/ 1884493 h 1920820"/>
              <a:gd name="connsiteX10" fmla="*/ 2365841 w 2365841"/>
              <a:gd name="connsiteY10" fmla="*/ 1915261 h 1920820"/>
              <a:gd name="connsiteX0" fmla="*/ 0 w 2345552"/>
              <a:gd name="connsiteY0" fmla="*/ 0 h 1951390"/>
              <a:gd name="connsiteX1" fmla="*/ 225650 w 2345552"/>
              <a:gd name="connsiteY1" fmla="*/ 90185 h 1951390"/>
              <a:gd name="connsiteX2" fmla="*/ 453602 w 2345552"/>
              <a:gd name="connsiteY2" fmla="*/ 240647 h 1951390"/>
              <a:gd name="connsiteX3" fmla="*/ 708663 w 2345552"/>
              <a:gd name="connsiteY3" fmla="*/ 735886 h 1951390"/>
              <a:gd name="connsiteX4" fmla="*/ 934741 w 2345552"/>
              <a:gd name="connsiteY4" fmla="*/ 625833 h 1951390"/>
              <a:gd name="connsiteX5" fmla="*/ 1184006 w 2345552"/>
              <a:gd name="connsiteY5" fmla="*/ 833711 h 1951390"/>
              <a:gd name="connsiteX6" fmla="*/ 1415880 w 2345552"/>
              <a:gd name="connsiteY6" fmla="*/ 1041589 h 1951390"/>
              <a:gd name="connsiteX7" fmla="*/ 1660266 w 2345552"/>
              <a:gd name="connsiteY7" fmla="*/ 1159193 h 1951390"/>
              <a:gd name="connsiteX8" fmla="*/ 1854132 w 2345552"/>
              <a:gd name="connsiteY8" fmla="*/ 1650330 h 1951390"/>
              <a:gd name="connsiteX9" fmla="*/ 2095968 w 2345552"/>
              <a:gd name="connsiteY9" fmla="*/ 1915063 h 1951390"/>
              <a:gd name="connsiteX10" fmla="*/ 2345552 w 2345552"/>
              <a:gd name="connsiteY10" fmla="*/ 1945831 h 1951390"/>
              <a:gd name="connsiteX0" fmla="*/ 0 w 2345552"/>
              <a:gd name="connsiteY0" fmla="*/ 0 h 1936105"/>
              <a:gd name="connsiteX1" fmla="*/ 225650 w 2345552"/>
              <a:gd name="connsiteY1" fmla="*/ 74900 h 1936105"/>
              <a:gd name="connsiteX2" fmla="*/ 453602 w 2345552"/>
              <a:gd name="connsiteY2" fmla="*/ 225362 h 1936105"/>
              <a:gd name="connsiteX3" fmla="*/ 708663 w 2345552"/>
              <a:gd name="connsiteY3" fmla="*/ 720601 h 1936105"/>
              <a:gd name="connsiteX4" fmla="*/ 934741 w 2345552"/>
              <a:gd name="connsiteY4" fmla="*/ 610548 h 1936105"/>
              <a:gd name="connsiteX5" fmla="*/ 1184006 w 2345552"/>
              <a:gd name="connsiteY5" fmla="*/ 818426 h 1936105"/>
              <a:gd name="connsiteX6" fmla="*/ 1415880 w 2345552"/>
              <a:gd name="connsiteY6" fmla="*/ 1026304 h 1936105"/>
              <a:gd name="connsiteX7" fmla="*/ 1660266 w 2345552"/>
              <a:gd name="connsiteY7" fmla="*/ 1143908 h 1936105"/>
              <a:gd name="connsiteX8" fmla="*/ 1854132 w 2345552"/>
              <a:gd name="connsiteY8" fmla="*/ 1635045 h 1936105"/>
              <a:gd name="connsiteX9" fmla="*/ 2095968 w 2345552"/>
              <a:gd name="connsiteY9" fmla="*/ 1899778 h 1936105"/>
              <a:gd name="connsiteX10" fmla="*/ 2345552 w 2345552"/>
              <a:gd name="connsiteY10" fmla="*/ 1930546 h 1936105"/>
              <a:gd name="connsiteX0" fmla="*/ 0 w 2345552"/>
              <a:gd name="connsiteY0" fmla="*/ 0 h 1936105"/>
              <a:gd name="connsiteX1" fmla="*/ 225650 w 2345552"/>
              <a:gd name="connsiteY1" fmla="*/ 74900 h 1936105"/>
              <a:gd name="connsiteX2" fmla="*/ 453602 w 2345552"/>
              <a:gd name="connsiteY2" fmla="*/ 225362 h 1936105"/>
              <a:gd name="connsiteX3" fmla="*/ 708663 w 2345552"/>
              <a:gd name="connsiteY3" fmla="*/ 720601 h 1936105"/>
              <a:gd name="connsiteX4" fmla="*/ 934741 w 2345552"/>
              <a:gd name="connsiteY4" fmla="*/ 610548 h 1936105"/>
              <a:gd name="connsiteX5" fmla="*/ 1184006 w 2345552"/>
              <a:gd name="connsiteY5" fmla="*/ 818426 h 1936105"/>
              <a:gd name="connsiteX6" fmla="*/ 1415880 w 2345552"/>
              <a:gd name="connsiteY6" fmla="*/ 1026304 h 1936105"/>
              <a:gd name="connsiteX7" fmla="*/ 1660266 w 2345552"/>
              <a:gd name="connsiteY7" fmla="*/ 1143908 h 1936105"/>
              <a:gd name="connsiteX8" fmla="*/ 1854132 w 2345552"/>
              <a:gd name="connsiteY8" fmla="*/ 1635045 h 1936105"/>
              <a:gd name="connsiteX9" fmla="*/ 2095968 w 2345552"/>
              <a:gd name="connsiteY9" fmla="*/ 1899778 h 1936105"/>
              <a:gd name="connsiteX10" fmla="*/ 2345552 w 2345552"/>
              <a:gd name="connsiteY10" fmla="*/ 1930546 h 1936105"/>
              <a:gd name="connsiteX0" fmla="*/ 0 w 2345552"/>
              <a:gd name="connsiteY0" fmla="*/ 77 h 1936182"/>
              <a:gd name="connsiteX1" fmla="*/ 42024 w 2345552"/>
              <a:gd name="connsiteY1" fmla="*/ 8390 h 1936182"/>
              <a:gd name="connsiteX2" fmla="*/ 225650 w 2345552"/>
              <a:gd name="connsiteY2" fmla="*/ 74977 h 1936182"/>
              <a:gd name="connsiteX3" fmla="*/ 453602 w 2345552"/>
              <a:gd name="connsiteY3" fmla="*/ 225439 h 1936182"/>
              <a:gd name="connsiteX4" fmla="*/ 708663 w 2345552"/>
              <a:gd name="connsiteY4" fmla="*/ 720678 h 1936182"/>
              <a:gd name="connsiteX5" fmla="*/ 934741 w 2345552"/>
              <a:gd name="connsiteY5" fmla="*/ 610625 h 1936182"/>
              <a:gd name="connsiteX6" fmla="*/ 1184006 w 2345552"/>
              <a:gd name="connsiteY6" fmla="*/ 818503 h 1936182"/>
              <a:gd name="connsiteX7" fmla="*/ 1415880 w 2345552"/>
              <a:gd name="connsiteY7" fmla="*/ 1026381 h 1936182"/>
              <a:gd name="connsiteX8" fmla="*/ 1660266 w 2345552"/>
              <a:gd name="connsiteY8" fmla="*/ 1143985 h 1936182"/>
              <a:gd name="connsiteX9" fmla="*/ 1854132 w 2345552"/>
              <a:gd name="connsiteY9" fmla="*/ 1635122 h 1936182"/>
              <a:gd name="connsiteX10" fmla="*/ 2095968 w 2345552"/>
              <a:gd name="connsiteY10" fmla="*/ 1899855 h 1936182"/>
              <a:gd name="connsiteX11" fmla="*/ 2345552 w 2345552"/>
              <a:gd name="connsiteY11" fmla="*/ 1930623 h 1936182"/>
              <a:gd name="connsiteX0" fmla="*/ 0 w 2345552"/>
              <a:gd name="connsiteY0" fmla="*/ 77 h 1936182"/>
              <a:gd name="connsiteX1" fmla="*/ 42024 w 2345552"/>
              <a:gd name="connsiteY1" fmla="*/ 8390 h 1936182"/>
              <a:gd name="connsiteX2" fmla="*/ 225650 w 2345552"/>
              <a:gd name="connsiteY2" fmla="*/ 74977 h 1936182"/>
              <a:gd name="connsiteX3" fmla="*/ 453602 w 2345552"/>
              <a:gd name="connsiteY3" fmla="*/ 225439 h 1936182"/>
              <a:gd name="connsiteX4" fmla="*/ 708663 w 2345552"/>
              <a:gd name="connsiteY4" fmla="*/ 720678 h 1936182"/>
              <a:gd name="connsiteX5" fmla="*/ 934741 w 2345552"/>
              <a:gd name="connsiteY5" fmla="*/ 610625 h 1936182"/>
              <a:gd name="connsiteX6" fmla="*/ 1184006 w 2345552"/>
              <a:gd name="connsiteY6" fmla="*/ 818503 h 1936182"/>
              <a:gd name="connsiteX7" fmla="*/ 1415880 w 2345552"/>
              <a:gd name="connsiteY7" fmla="*/ 1026381 h 1936182"/>
              <a:gd name="connsiteX8" fmla="*/ 1660266 w 2345552"/>
              <a:gd name="connsiteY8" fmla="*/ 1143985 h 1936182"/>
              <a:gd name="connsiteX9" fmla="*/ 1854132 w 2345552"/>
              <a:gd name="connsiteY9" fmla="*/ 1635122 h 1936182"/>
              <a:gd name="connsiteX10" fmla="*/ 2095968 w 2345552"/>
              <a:gd name="connsiteY10" fmla="*/ 1899855 h 1936182"/>
              <a:gd name="connsiteX11" fmla="*/ 2345552 w 2345552"/>
              <a:gd name="connsiteY11" fmla="*/ 1930623 h 1936182"/>
              <a:gd name="connsiteX0" fmla="*/ 0 w 2345552"/>
              <a:gd name="connsiteY0" fmla="*/ 1618 h 1937723"/>
              <a:gd name="connsiteX1" fmla="*/ 53618 w 2345552"/>
              <a:gd name="connsiteY1" fmla="*/ 6874 h 1937723"/>
              <a:gd name="connsiteX2" fmla="*/ 225650 w 2345552"/>
              <a:gd name="connsiteY2" fmla="*/ 76518 h 1937723"/>
              <a:gd name="connsiteX3" fmla="*/ 453602 w 2345552"/>
              <a:gd name="connsiteY3" fmla="*/ 226980 h 1937723"/>
              <a:gd name="connsiteX4" fmla="*/ 708663 w 2345552"/>
              <a:gd name="connsiteY4" fmla="*/ 722219 h 1937723"/>
              <a:gd name="connsiteX5" fmla="*/ 934741 w 2345552"/>
              <a:gd name="connsiteY5" fmla="*/ 612166 h 1937723"/>
              <a:gd name="connsiteX6" fmla="*/ 1184006 w 2345552"/>
              <a:gd name="connsiteY6" fmla="*/ 820044 h 1937723"/>
              <a:gd name="connsiteX7" fmla="*/ 1415880 w 2345552"/>
              <a:gd name="connsiteY7" fmla="*/ 1027922 h 1937723"/>
              <a:gd name="connsiteX8" fmla="*/ 1660266 w 2345552"/>
              <a:gd name="connsiteY8" fmla="*/ 1145526 h 1937723"/>
              <a:gd name="connsiteX9" fmla="*/ 1854132 w 2345552"/>
              <a:gd name="connsiteY9" fmla="*/ 1636663 h 1937723"/>
              <a:gd name="connsiteX10" fmla="*/ 2095968 w 2345552"/>
              <a:gd name="connsiteY10" fmla="*/ 1901396 h 1937723"/>
              <a:gd name="connsiteX11" fmla="*/ 2345552 w 2345552"/>
              <a:gd name="connsiteY11" fmla="*/ 1932164 h 1937723"/>
              <a:gd name="connsiteX0" fmla="*/ 0 w 2345552"/>
              <a:gd name="connsiteY0" fmla="*/ 0 h 1936105"/>
              <a:gd name="connsiteX1" fmla="*/ 225650 w 2345552"/>
              <a:gd name="connsiteY1" fmla="*/ 74900 h 1936105"/>
              <a:gd name="connsiteX2" fmla="*/ 453602 w 2345552"/>
              <a:gd name="connsiteY2" fmla="*/ 225362 h 1936105"/>
              <a:gd name="connsiteX3" fmla="*/ 708663 w 2345552"/>
              <a:gd name="connsiteY3" fmla="*/ 720601 h 1936105"/>
              <a:gd name="connsiteX4" fmla="*/ 934741 w 2345552"/>
              <a:gd name="connsiteY4" fmla="*/ 610548 h 1936105"/>
              <a:gd name="connsiteX5" fmla="*/ 1184006 w 2345552"/>
              <a:gd name="connsiteY5" fmla="*/ 818426 h 1936105"/>
              <a:gd name="connsiteX6" fmla="*/ 1415880 w 2345552"/>
              <a:gd name="connsiteY6" fmla="*/ 1026304 h 1936105"/>
              <a:gd name="connsiteX7" fmla="*/ 1660266 w 2345552"/>
              <a:gd name="connsiteY7" fmla="*/ 1143908 h 1936105"/>
              <a:gd name="connsiteX8" fmla="*/ 1854132 w 2345552"/>
              <a:gd name="connsiteY8" fmla="*/ 1635045 h 1936105"/>
              <a:gd name="connsiteX9" fmla="*/ 2095968 w 2345552"/>
              <a:gd name="connsiteY9" fmla="*/ 1899778 h 1936105"/>
              <a:gd name="connsiteX10" fmla="*/ 2345552 w 2345552"/>
              <a:gd name="connsiteY10" fmla="*/ 1930546 h 1936105"/>
              <a:gd name="connsiteX0" fmla="*/ 0 w 2345552"/>
              <a:gd name="connsiteY0" fmla="*/ 0 h 1936105"/>
              <a:gd name="connsiteX1" fmla="*/ 225650 w 2345552"/>
              <a:gd name="connsiteY1" fmla="*/ 74900 h 1936105"/>
              <a:gd name="connsiteX2" fmla="*/ 453602 w 2345552"/>
              <a:gd name="connsiteY2" fmla="*/ 225362 h 1936105"/>
              <a:gd name="connsiteX3" fmla="*/ 708663 w 2345552"/>
              <a:gd name="connsiteY3" fmla="*/ 720601 h 1936105"/>
              <a:gd name="connsiteX4" fmla="*/ 934741 w 2345552"/>
              <a:gd name="connsiteY4" fmla="*/ 610548 h 1936105"/>
              <a:gd name="connsiteX5" fmla="*/ 1184006 w 2345552"/>
              <a:gd name="connsiteY5" fmla="*/ 818426 h 1936105"/>
              <a:gd name="connsiteX6" fmla="*/ 1415880 w 2345552"/>
              <a:gd name="connsiteY6" fmla="*/ 1026304 h 1936105"/>
              <a:gd name="connsiteX7" fmla="*/ 1660266 w 2345552"/>
              <a:gd name="connsiteY7" fmla="*/ 1143908 h 1936105"/>
              <a:gd name="connsiteX8" fmla="*/ 1854132 w 2345552"/>
              <a:gd name="connsiteY8" fmla="*/ 1635045 h 1936105"/>
              <a:gd name="connsiteX9" fmla="*/ 2095968 w 2345552"/>
              <a:gd name="connsiteY9" fmla="*/ 1899778 h 1936105"/>
              <a:gd name="connsiteX10" fmla="*/ 2345552 w 2345552"/>
              <a:gd name="connsiteY10" fmla="*/ 1930546 h 1936105"/>
              <a:gd name="connsiteX0" fmla="*/ 0 w 2351349"/>
              <a:gd name="connsiteY0" fmla="*/ 0 h 1942219"/>
              <a:gd name="connsiteX1" fmla="*/ 231447 w 2351349"/>
              <a:gd name="connsiteY1" fmla="*/ 81014 h 1942219"/>
              <a:gd name="connsiteX2" fmla="*/ 459399 w 2351349"/>
              <a:gd name="connsiteY2" fmla="*/ 231476 h 1942219"/>
              <a:gd name="connsiteX3" fmla="*/ 714460 w 2351349"/>
              <a:gd name="connsiteY3" fmla="*/ 726715 h 1942219"/>
              <a:gd name="connsiteX4" fmla="*/ 940538 w 2351349"/>
              <a:gd name="connsiteY4" fmla="*/ 616662 h 1942219"/>
              <a:gd name="connsiteX5" fmla="*/ 1189803 w 2351349"/>
              <a:gd name="connsiteY5" fmla="*/ 824540 h 1942219"/>
              <a:gd name="connsiteX6" fmla="*/ 1421677 w 2351349"/>
              <a:gd name="connsiteY6" fmla="*/ 1032418 h 1942219"/>
              <a:gd name="connsiteX7" fmla="*/ 1666063 w 2351349"/>
              <a:gd name="connsiteY7" fmla="*/ 1150022 h 1942219"/>
              <a:gd name="connsiteX8" fmla="*/ 1859929 w 2351349"/>
              <a:gd name="connsiteY8" fmla="*/ 1641159 h 1942219"/>
              <a:gd name="connsiteX9" fmla="*/ 2101765 w 2351349"/>
              <a:gd name="connsiteY9" fmla="*/ 1905892 h 1942219"/>
              <a:gd name="connsiteX10" fmla="*/ 2351349 w 2351349"/>
              <a:gd name="connsiteY10" fmla="*/ 1936660 h 1942219"/>
              <a:gd name="connsiteX0" fmla="*/ 0 w 2351349"/>
              <a:gd name="connsiteY0" fmla="*/ 0 h 1942219"/>
              <a:gd name="connsiteX1" fmla="*/ 231447 w 2351349"/>
              <a:gd name="connsiteY1" fmla="*/ 81014 h 1942219"/>
              <a:gd name="connsiteX2" fmla="*/ 459399 w 2351349"/>
              <a:gd name="connsiteY2" fmla="*/ 231476 h 1942219"/>
              <a:gd name="connsiteX3" fmla="*/ 714460 w 2351349"/>
              <a:gd name="connsiteY3" fmla="*/ 726715 h 1942219"/>
              <a:gd name="connsiteX4" fmla="*/ 940538 w 2351349"/>
              <a:gd name="connsiteY4" fmla="*/ 616662 h 1942219"/>
              <a:gd name="connsiteX5" fmla="*/ 1189803 w 2351349"/>
              <a:gd name="connsiteY5" fmla="*/ 824540 h 1942219"/>
              <a:gd name="connsiteX6" fmla="*/ 1421677 w 2351349"/>
              <a:gd name="connsiteY6" fmla="*/ 1032418 h 1942219"/>
              <a:gd name="connsiteX7" fmla="*/ 1666063 w 2351349"/>
              <a:gd name="connsiteY7" fmla="*/ 1150022 h 1942219"/>
              <a:gd name="connsiteX8" fmla="*/ 1859929 w 2351349"/>
              <a:gd name="connsiteY8" fmla="*/ 1641159 h 1942219"/>
              <a:gd name="connsiteX9" fmla="*/ 2101765 w 2351349"/>
              <a:gd name="connsiteY9" fmla="*/ 1905892 h 1942219"/>
              <a:gd name="connsiteX10" fmla="*/ 2351349 w 2351349"/>
              <a:gd name="connsiteY10" fmla="*/ 1936660 h 1942219"/>
              <a:gd name="connsiteX0" fmla="*/ 0 w 2351349"/>
              <a:gd name="connsiteY0" fmla="*/ 0 h 1942219"/>
              <a:gd name="connsiteX1" fmla="*/ 231447 w 2351349"/>
              <a:gd name="connsiteY1" fmla="*/ 81014 h 1942219"/>
              <a:gd name="connsiteX2" fmla="*/ 459399 w 2351349"/>
              <a:gd name="connsiteY2" fmla="*/ 231476 h 1942219"/>
              <a:gd name="connsiteX3" fmla="*/ 714460 w 2351349"/>
              <a:gd name="connsiteY3" fmla="*/ 726715 h 1942219"/>
              <a:gd name="connsiteX4" fmla="*/ 940538 w 2351349"/>
              <a:gd name="connsiteY4" fmla="*/ 616662 h 1942219"/>
              <a:gd name="connsiteX5" fmla="*/ 1189803 w 2351349"/>
              <a:gd name="connsiteY5" fmla="*/ 824540 h 1942219"/>
              <a:gd name="connsiteX6" fmla="*/ 1421677 w 2351349"/>
              <a:gd name="connsiteY6" fmla="*/ 1032418 h 1942219"/>
              <a:gd name="connsiteX7" fmla="*/ 1666063 w 2351349"/>
              <a:gd name="connsiteY7" fmla="*/ 1150022 h 1942219"/>
              <a:gd name="connsiteX8" fmla="*/ 1859929 w 2351349"/>
              <a:gd name="connsiteY8" fmla="*/ 1641159 h 1942219"/>
              <a:gd name="connsiteX9" fmla="*/ 2101765 w 2351349"/>
              <a:gd name="connsiteY9" fmla="*/ 1905892 h 1942219"/>
              <a:gd name="connsiteX10" fmla="*/ 2351349 w 2351349"/>
              <a:gd name="connsiteY10" fmla="*/ 1936660 h 1942219"/>
              <a:gd name="connsiteX0" fmla="*/ 0 w 2351349"/>
              <a:gd name="connsiteY0" fmla="*/ 0 h 1942219"/>
              <a:gd name="connsiteX1" fmla="*/ 231447 w 2351349"/>
              <a:gd name="connsiteY1" fmla="*/ 81014 h 1942219"/>
              <a:gd name="connsiteX2" fmla="*/ 459399 w 2351349"/>
              <a:gd name="connsiteY2" fmla="*/ 231476 h 1942219"/>
              <a:gd name="connsiteX3" fmla="*/ 714460 w 2351349"/>
              <a:gd name="connsiteY3" fmla="*/ 726715 h 1942219"/>
              <a:gd name="connsiteX4" fmla="*/ 940538 w 2351349"/>
              <a:gd name="connsiteY4" fmla="*/ 616662 h 1942219"/>
              <a:gd name="connsiteX5" fmla="*/ 1189803 w 2351349"/>
              <a:gd name="connsiteY5" fmla="*/ 824540 h 1942219"/>
              <a:gd name="connsiteX6" fmla="*/ 1421677 w 2351349"/>
              <a:gd name="connsiteY6" fmla="*/ 1032418 h 1942219"/>
              <a:gd name="connsiteX7" fmla="*/ 1666063 w 2351349"/>
              <a:gd name="connsiteY7" fmla="*/ 1150022 h 1942219"/>
              <a:gd name="connsiteX8" fmla="*/ 1859929 w 2351349"/>
              <a:gd name="connsiteY8" fmla="*/ 1641159 h 1942219"/>
              <a:gd name="connsiteX9" fmla="*/ 2101765 w 2351349"/>
              <a:gd name="connsiteY9" fmla="*/ 1905892 h 1942219"/>
              <a:gd name="connsiteX10" fmla="*/ 2351349 w 2351349"/>
              <a:gd name="connsiteY10" fmla="*/ 1936660 h 1942219"/>
              <a:gd name="connsiteX0" fmla="*/ 0 w 2351349"/>
              <a:gd name="connsiteY0" fmla="*/ 0 h 1942219"/>
              <a:gd name="connsiteX1" fmla="*/ 231447 w 2351349"/>
              <a:gd name="connsiteY1" fmla="*/ 81014 h 1942219"/>
              <a:gd name="connsiteX2" fmla="*/ 459399 w 2351349"/>
              <a:gd name="connsiteY2" fmla="*/ 231476 h 1942219"/>
              <a:gd name="connsiteX3" fmla="*/ 714460 w 2351349"/>
              <a:gd name="connsiteY3" fmla="*/ 726715 h 1942219"/>
              <a:gd name="connsiteX4" fmla="*/ 940538 w 2351349"/>
              <a:gd name="connsiteY4" fmla="*/ 616662 h 1942219"/>
              <a:gd name="connsiteX5" fmla="*/ 1189803 w 2351349"/>
              <a:gd name="connsiteY5" fmla="*/ 824540 h 1942219"/>
              <a:gd name="connsiteX6" fmla="*/ 1421677 w 2351349"/>
              <a:gd name="connsiteY6" fmla="*/ 1032418 h 1942219"/>
              <a:gd name="connsiteX7" fmla="*/ 1666063 w 2351349"/>
              <a:gd name="connsiteY7" fmla="*/ 1150022 h 1942219"/>
              <a:gd name="connsiteX8" fmla="*/ 1859929 w 2351349"/>
              <a:gd name="connsiteY8" fmla="*/ 1641159 h 1942219"/>
              <a:gd name="connsiteX9" fmla="*/ 2101765 w 2351349"/>
              <a:gd name="connsiteY9" fmla="*/ 1905892 h 1942219"/>
              <a:gd name="connsiteX10" fmla="*/ 2351349 w 2351349"/>
              <a:gd name="connsiteY10" fmla="*/ 1936660 h 1942219"/>
              <a:gd name="connsiteX0" fmla="*/ 0 w 2351349"/>
              <a:gd name="connsiteY0" fmla="*/ 0 h 1942219"/>
              <a:gd name="connsiteX1" fmla="*/ 231447 w 2351349"/>
              <a:gd name="connsiteY1" fmla="*/ 81014 h 1942219"/>
              <a:gd name="connsiteX2" fmla="*/ 459399 w 2351349"/>
              <a:gd name="connsiteY2" fmla="*/ 231476 h 1942219"/>
              <a:gd name="connsiteX3" fmla="*/ 714460 w 2351349"/>
              <a:gd name="connsiteY3" fmla="*/ 726715 h 1942219"/>
              <a:gd name="connsiteX4" fmla="*/ 940538 w 2351349"/>
              <a:gd name="connsiteY4" fmla="*/ 616662 h 1942219"/>
              <a:gd name="connsiteX5" fmla="*/ 1189803 w 2351349"/>
              <a:gd name="connsiteY5" fmla="*/ 824540 h 1942219"/>
              <a:gd name="connsiteX6" fmla="*/ 1421677 w 2351349"/>
              <a:gd name="connsiteY6" fmla="*/ 1032418 h 1942219"/>
              <a:gd name="connsiteX7" fmla="*/ 1666063 w 2351349"/>
              <a:gd name="connsiteY7" fmla="*/ 1150022 h 1942219"/>
              <a:gd name="connsiteX8" fmla="*/ 1859929 w 2351349"/>
              <a:gd name="connsiteY8" fmla="*/ 1641159 h 1942219"/>
              <a:gd name="connsiteX9" fmla="*/ 2101765 w 2351349"/>
              <a:gd name="connsiteY9" fmla="*/ 1905892 h 1942219"/>
              <a:gd name="connsiteX10" fmla="*/ 2351349 w 2351349"/>
              <a:gd name="connsiteY10" fmla="*/ 1936660 h 1942219"/>
              <a:gd name="connsiteX0" fmla="*/ 0 w 2351349"/>
              <a:gd name="connsiteY0" fmla="*/ 0 h 1942219"/>
              <a:gd name="connsiteX1" fmla="*/ 231447 w 2351349"/>
              <a:gd name="connsiteY1" fmla="*/ 81014 h 1942219"/>
              <a:gd name="connsiteX2" fmla="*/ 459399 w 2351349"/>
              <a:gd name="connsiteY2" fmla="*/ 231476 h 1942219"/>
              <a:gd name="connsiteX3" fmla="*/ 714460 w 2351349"/>
              <a:gd name="connsiteY3" fmla="*/ 726715 h 1942219"/>
              <a:gd name="connsiteX4" fmla="*/ 940538 w 2351349"/>
              <a:gd name="connsiteY4" fmla="*/ 616662 h 1942219"/>
              <a:gd name="connsiteX5" fmla="*/ 1189803 w 2351349"/>
              <a:gd name="connsiteY5" fmla="*/ 824540 h 1942219"/>
              <a:gd name="connsiteX6" fmla="*/ 1421677 w 2351349"/>
              <a:gd name="connsiteY6" fmla="*/ 1032418 h 1942219"/>
              <a:gd name="connsiteX7" fmla="*/ 1666063 w 2351349"/>
              <a:gd name="connsiteY7" fmla="*/ 1150022 h 1942219"/>
              <a:gd name="connsiteX8" fmla="*/ 1859929 w 2351349"/>
              <a:gd name="connsiteY8" fmla="*/ 1641159 h 1942219"/>
              <a:gd name="connsiteX9" fmla="*/ 2101765 w 2351349"/>
              <a:gd name="connsiteY9" fmla="*/ 1905892 h 1942219"/>
              <a:gd name="connsiteX10" fmla="*/ 2351349 w 2351349"/>
              <a:gd name="connsiteY10" fmla="*/ 1936660 h 1942219"/>
              <a:gd name="connsiteX0" fmla="*/ 0 w 2351349"/>
              <a:gd name="connsiteY0" fmla="*/ 0 h 1942219"/>
              <a:gd name="connsiteX1" fmla="*/ 243041 w 2351349"/>
              <a:gd name="connsiteY1" fmla="*/ 68786 h 1942219"/>
              <a:gd name="connsiteX2" fmla="*/ 459399 w 2351349"/>
              <a:gd name="connsiteY2" fmla="*/ 231476 h 1942219"/>
              <a:gd name="connsiteX3" fmla="*/ 714460 w 2351349"/>
              <a:gd name="connsiteY3" fmla="*/ 726715 h 1942219"/>
              <a:gd name="connsiteX4" fmla="*/ 940538 w 2351349"/>
              <a:gd name="connsiteY4" fmla="*/ 616662 h 1942219"/>
              <a:gd name="connsiteX5" fmla="*/ 1189803 w 2351349"/>
              <a:gd name="connsiteY5" fmla="*/ 824540 h 1942219"/>
              <a:gd name="connsiteX6" fmla="*/ 1421677 w 2351349"/>
              <a:gd name="connsiteY6" fmla="*/ 1032418 h 1942219"/>
              <a:gd name="connsiteX7" fmla="*/ 1666063 w 2351349"/>
              <a:gd name="connsiteY7" fmla="*/ 1150022 h 1942219"/>
              <a:gd name="connsiteX8" fmla="*/ 1859929 w 2351349"/>
              <a:gd name="connsiteY8" fmla="*/ 1641159 h 1942219"/>
              <a:gd name="connsiteX9" fmla="*/ 2101765 w 2351349"/>
              <a:gd name="connsiteY9" fmla="*/ 1905892 h 1942219"/>
              <a:gd name="connsiteX10" fmla="*/ 2351349 w 2351349"/>
              <a:gd name="connsiteY10" fmla="*/ 1936660 h 1942219"/>
              <a:gd name="connsiteX0" fmla="*/ 0 w 2351349"/>
              <a:gd name="connsiteY0" fmla="*/ 0 h 1942219"/>
              <a:gd name="connsiteX1" fmla="*/ 243041 w 2351349"/>
              <a:gd name="connsiteY1" fmla="*/ 68786 h 1942219"/>
              <a:gd name="connsiteX2" fmla="*/ 459399 w 2351349"/>
              <a:gd name="connsiteY2" fmla="*/ 231476 h 1942219"/>
              <a:gd name="connsiteX3" fmla="*/ 714460 w 2351349"/>
              <a:gd name="connsiteY3" fmla="*/ 726715 h 1942219"/>
              <a:gd name="connsiteX4" fmla="*/ 940538 w 2351349"/>
              <a:gd name="connsiteY4" fmla="*/ 616662 h 1942219"/>
              <a:gd name="connsiteX5" fmla="*/ 1189803 w 2351349"/>
              <a:gd name="connsiteY5" fmla="*/ 824540 h 1942219"/>
              <a:gd name="connsiteX6" fmla="*/ 1421677 w 2351349"/>
              <a:gd name="connsiteY6" fmla="*/ 1032418 h 1942219"/>
              <a:gd name="connsiteX7" fmla="*/ 1666063 w 2351349"/>
              <a:gd name="connsiteY7" fmla="*/ 1150022 h 1942219"/>
              <a:gd name="connsiteX8" fmla="*/ 1859929 w 2351349"/>
              <a:gd name="connsiteY8" fmla="*/ 1641159 h 1942219"/>
              <a:gd name="connsiteX9" fmla="*/ 2101765 w 2351349"/>
              <a:gd name="connsiteY9" fmla="*/ 1905892 h 1942219"/>
              <a:gd name="connsiteX10" fmla="*/ 2351349 w 2351349"/>
              <a:gd name="connsiteY10" fmla="*/ 1936660 h 1942219"/>
              <a:gd name="connsiteX0" fmla="*/ 0 w 2351349"/>
              <a:gd name="connsiteY0" fmla="*/ 0 h 1942219"/>
              <a:gd name="connsiteX1" fmla="*/ 243041 w 2351349"/>
              <a:gd name="connsiteY1" fmla="*/ 68786 h 1942219"/>
              <a:gd name="connsiteX2" fmla="*/ 459399 w 2351349"/>
              <a:gd name="connsiteY2" fmla="*/ 231476 h 1942219"/>
              <a:gd name="connsiteX3" fmla="*/ 714460 w 2351349"/>
              <a:gd name="connsiteY3" fmla="*/ 726715 h 1942219"/>
              <a:gd name="connsiteX4" fmla="*/ 940538 w 2351349"/>
              <a:gd name="connsiteY4" fmla="*/ 616662 h 1942219"/>
              <a:gd name="connsiteX5" fmla="*/ 1189803 w 2351349"/>
              <a:gd name="connsiteY5" fmla="*/ 824540 h 1942219"/>
              <a:gd name="connsiteX6" fmla="*/ 1421677 w 2351349"/>
              <a:gd name="connsiteY6" fmla="*/ 1032418 h 1942219"/>
              <a:gd name="connsiteX7" fmla="*/ 1666063 w 2351349"/>
              <a:gd name="connsiteY7" fmla="*/ 1150022 h 1942219"/>
              <a:gd name="connsiteX8" fmla="*/ 1859929 w 2351349"/>
              <a:gd name="connsiteY8" fmla="*/ 1641159 h 1942219"/>
              <a:gd name="connsiteX9" fmla="*/ 2101765 w 2351349"/>
              <a:gd name="connsiteY9" fmla="*/ 1905892 h 1942219"/>
              <a:gd name="connsiteX10" fmla="*/ 2351349 w 2351349"/>
              <a:gd name="connsiteY10" fmla="*/ 1936660 h 1942219"/>
              <a:gd name="connsiteX0" fmla="*/ 0 w 2351349"/>
              <a:gd name="connsiteY0" fmla="*/ 0 h 1942219"/>
              <a:gd name="connsiteX1" fmla="*/ 243041 w 2351349"/>
              <a:gd name="connsiteY1" fmla="*/ 68786 h 1942219"/>
              <a:gd name="connsiteX2" fmla="*/ 459399 w 2351349"/>
              <a:gd name="connsiteY2" fmla="*/ 231476 h 1942219"/>
              <a:gd name="connsiteX3" fmla="*/ 714460 w 2351349"/>
              <a:gd name="connsiteY3" fmla="*/ 726715 h 1942219"/>
              <a:gd name="connsiteX4" fmla="*/ 940538 w 2351349"/>
              <a:gd name="connsiteY4" fmla="*/ 616662 h 1942219"/>
              <a:gd name="connsiteX5" fmla="*/ 1189803 w 2351349"/>
              <a:gd name="connsiteY5" fmla="*/ 824540 h 1942219"/>
              <a:gd name="connsiteX6" fmla="*/ 1421677 w 2351349"/>
              <a:gd name="connsiteY6" fmla="*/ 1032418 h 1942219"/>
              <a:gd name="connsiteX7" fmla="*/ 1666063 w 2351349"/>
              <a:gd name="connsiteY7" fmla="*/ 1150022 h 1942219"/>
              <a:gd name="connsiteX8" fmla="*/ 1859929 w 2351349"/>
              <a:gd name="connsiteY8" fmla="*/ 1641159 h 1942219"/>
              <a:gd name="connsiteX9" fmla="*/ 2101765 w 2351349"/>
              <a:gd name="connsiteY9" fmla="*/ 1905892 h 1942219"/>
              <a:gd name="connsiteX10" fmla="*/ 2351349 w 2351349"/>
              <a:gd name="connsiteY10" fmla="*/ 1936660 h 1942219"/>
              <a:gd name="connsiteX0" fmla="*/ 0 w 2351349"/>
              <a:gd name="connsiteY0" fmla="*/ 0 h 1942219"/>
              <a:gd name="connsiteX1" fmla="*/ 243041 w 2351349"/>
              <a:gd name="connsiteY1" fmla="*/ 68786 h 1942219"/>
              <a:gd name="connsiteX2" fmla="*/ 459399 w 2351349"/>
              <a:gd name="connsiteY2" fmla="*/ 231476 h 1942219"/>
              <a:gd name="connsiteX3" fmla="*/ 714460 w 2351349"/>
              <a:gd name="connsiteY3" fmla="*/ 726715 h 1942219"/>
              <a:gd name="connsiteX4" fmla="*/ 940538 w 2351349"/>
              <a:gd name="connsiteY4" fmla="*/ 616662 h 1942219"/>
              <a:gd name="connsiteX5" fmla="*/ 1189803 w 2351349"/>
              <a:gd name="connsiteY5" fmla="*/ 824540 h 1942219"/>
              <a:gd name="connsiteX6" fmla="*/ 1421677 w 2351349"/>
              <a:gd name="connsiteY6" fmla="*/ 1032418 h 1942219"/>
              <a:gd name="connsiteX7" fmla="*/ 1666063 w 2351349"/>
              <a:gd name="connsiteY7" fmla="*/ 1162250 h 1942219"/>
              <a:gd name="connsiteX8" fmla="*/ 1859929 w 2351349"/>
              <a:gd name="connsiteY8" fmla="*/ 1641159 h 1942219"/>
              <a:gd name="connsiteX9" fmla="*/ 2101765 w 2351349"/>
              <a:gd name="connsiteY9" fmla="*/ 1905892 h 1942219"/>
              <a:gd name="connsiteX10" fmla="*/ 2351349 w 2351349"/>
              <a:gd name="connsiteY10" fmla="*/ 1936660 h 1942219"/>
              <a:gd name="connsiteX0" fmla="*/ 0 w 2351349"/>
              <a:gd name="connsiteY0" fmla="*/ 0 h 1953332"/>
              <a:gd name="connsiteX1" fmla="*/ 243041 w 2351349"/>
              <a:gd name="connsiteY1" fmla="*/ 68786 h 1953332"/>
              <a:gd name="connsiteX2" fmla="*/ 459399 w 2351349"/>
              <a:gd name="connsiteY2" fmla="*/ 231476 h 1953332"/>
              <a:gd name="connsiteX3" fmla="*/ 714460 w 2351349"/>
              <a:gd name="connsiteY3" fmla="*/ 726715 h 1953332"/>
              <a:gd name="connsiteX4" fmla="*/ 940538 w 2351349"/>
              <a:gd name="connsiteY4" fmla="*/ 616662 h 1953332"/>
              <a:gd name="connsiteX5" fmla="*/ 1189803 w 2351349"/>
              <a:gd name="connsiteY5" fmla="*/ 824540 h 1953332"/>
              <a:gd name="connsiteX6" fmla="*/ 1421677 w 2351349"/>
              <a:gd name="connsiteY6" fmla="*/ 1032418 h 1953332"/>
              <a:gd name="connsiteX7" fmla="*/ 1666063 w 2351349"/>
              <a:gd name="connsiteY7" fmla="*/ 1162250 h 1953332"/>
              <a:gd name="connsiteX8" fmla="*/ 1859929 w 2351349"/>
              <a:gd name="connsiteY8" fmla="*/ 1641159 h 1953332"/>
              <a:gd name="connsiteX9" fmla="*/ 2136546 w 2351349"/>
              <a:gd name="connsiteY9" fmla="*/ 1927291 h 1953332"/>
              <a:gd name="connsiteX10" fmla="*/ 2351349 w 2351349"/>
              <a:gd name="connsiteY10" fmla="*/ 1936660 h 1953332"/>
              <a:gd name="connsiteX0" fmla="*/ 0 w 2351349"/>
              <a:gd name="connsiteY0" fmla="*/ 0 h 1943186"/>
              <a:gd name="connsiteX1" fmla="*/ 243041 w 2351349"/>
              <a:gd name="connsiteY1" fmla="*/ 68786 h 1943186"/>
              <a:gd name="connsiteX2" fmla="*/ 459399 w 2351349"/>
              <a:gd name="connsiteY2" fmla="*/ 231476 h 1943186"/>
              <a:gd name="connsiteX3" fmla="*/ 714460 w 2351349"/>
              <a:gd name="connsiteY3" fmla="*/ 726715 h 1943186"/>
              <a:gd name="connsiteX4" fmla="*/ 940538 w 2351349"/>
              <a:gd name="connsiteY4" fmla="*/ 616662 h 1943186"/>
              <a:gd name="connsiteX5" fmla="*/ 1189803 w 2351349"/>
              <a:gd name="connsiteY5" fmla="*/ 824540 h 1943186"/>
              <a:gd name="connsiteX6" fmla="*/ 1421677 w 2351349"/>
              <a:gd name="connsiteY6" fmla="*/ 1032418 h 1943186"/>
              <a:gd name="connsiteX7" fmla="*/ 1666063 w 2351349"/>
              <a:gd name="connsiteY7" fmla="*/ 1162250 h 1943186"/>
              <a:gd name="connsiteX8" fmla="*/ 1859929 w 2351349"/>
              <a:gd name="connsiteY8" fmla="*/ 1641159 h 1943186"/>
              <a:gd name="connsiteX9" fmla="*/ 2136546 w 2351349"/>
              <a:gd name="connsiteY9" fmla="*/ 1927291 h 1943186"/>
              <a:gd name="connsiteX10" fmla="*/ 2351349 w 2351349"/>
              <a:gd name="connsiteY10" fmla="*/ 1936660 h 1943186"/>
              <a:gd name="connsiteX0" fmla="*/ 0 w 2351349"/>
              <a:gd name="connsiteY0" fmla="*/ 0 h 1951800"/>
              <a:gd name="connsiteX1" fmla="*/ 243041 w 2351349"/>
              <a:gd name="connsiteY1" fmla="*/ 68786 h 1951800"/>
              <a:gd name="connsiteX2" fmla="*/ 459399 w 2351349"/>
              <a:gd name="connsiteY2" fmla="*/ 231476 h 1951800"/>
              <a:gd name="connsiteX3" fmla="*/ 714460 w 2351349"/>
              <a:gd name="connsiteY3" fmla="*/ 726715 h 1951800"/>
              <a:gd name="connsiteX4" fmla="*/ 940538 w 2351349"/>
              <a:gd name="connsiteY4" fmla="*/ 616662 h 1951800"/>
              <a:gd name="connsiteX5" fmla="*/ 1189803 w 2351349"/>
              <a:gd name="connsiteY5" fmla="*/ 824540 h 1951800"/>
              <a:gd name="connsiteX6" fmla="*/ 1421677 w 2351349"/>
              <a:gd name="connsiteY6" fmla="*/ 1032418 h 1951800"/>
              <a:gd name="connsiteX7" fmla="*/ 1666063 w 2351349"/>
              <a:gd name="connsiteY7" fmla="*/ 1162250 h 1951800"/>
              <a:gd name="connsiteX8" fmla="*/ 1888913 w 2351349"/>
              <a:gd name="connsiteY8" fmla="*/ 1662558 h 1951800"/>
              <a:gd name="connsiteX9" fmla="*/ 2136546 w 2351349"/>
              <a:gd name="connsiteY9" fmla="*/ 1927291 h 1951800"/>
              <a:gd name="connsiteX10" fmla="*/ 2351349 w 2351349"/>
              <a:gd name="connsiteY10" fmla="*/ 1936660 h 1951800"/>
              <a:gd name="connsiteX0" fmla="*/ 0 w 2345552"/>
              <a:gd name="connsiteY0" fmla="*/ 0 h 1963618"/>
              <a:gd name="connsiteX1" fmla="*/ 243041 w 2345552"/>
              <a:gd name="connsiteY1" fmla="*/ 68786 h 1963618"/>
              <a:gd name="connsiteX2" fmla="*/ 459399 w 2345552"/>
              <a:gd name="connsiteY2" fmla="*/ 231476 h 1963618"/>
              <a:gd name="connsiteX3" fmla="*/ 714460 w 2345552"/>
              <a:gd name="connsiteY3" fmla="*/ 726715 h 1963618"/>
              <a:gd name="connsiteX4" fmla="*/ 940538 w 2345552"/>
              <a:gd name="connsiteY4" fmla="*/ 616662 h 1963618"/>
              <a:gd name="connsiteX5" fmla="*/ 1189803 w 2345552"/>
              <a:gd name="connsiteY5" fmla="*/ 824540 h 1963618"/>
              <a:gd name="connsiteX6" fmla="*/ 1421677 w 2345552"/>
              <a:gd name="connsiteY6" fmla="*/ 1032418 h 1963618"/>
              <a:gd name="connsiteX7" fmla="*/ 1666063 w 2345552"/>
              <a:gd name="connsiteY7" fmla="*/ 1162250 h 1963618"/>
              <a:gd name="connsiteX8" fmla="*/ 1888913 w 2345552"/>
              <a:gd name="connsiteY8" fmla="*/ 1662558 h 1963618"/>
              <a:gd name="connsiteX9" fmla="*/ 2136546 w 2345552"/>
              <a:gd name="connsiteY9" fmla="*/ 1927291 h 1963618"/>
              <a:gd name="connsiteX10" fmla="*/ 2345552 w 2345552"/>
              <a:gd name="connsiteY10" fmla="*/ 1958059 h 1963618"/>
              <a:gd name="connsiteX0" fmla="*/ 0 w 2345552"/>
              <a:gd name="connsiteY0" fmla="*/ 0 h 1958531"/>
              <a:gd name="connsiteX1" fmla="*/ 243041 w 2345552"/>
              <a:gd name="connsiteY1" fmla="*/ 68786 h 1958531"/>
              <a:gd name="connsiteX2" fmla="*/ 459399 w 2345552"/>
              <a:gd name="connsiteY2" fmla="*/ 231476 h 1958531"/>
              <a:gd name="connsiteX3" fmla="*/ 714460 w 2345552"/>
              <a:gd name="connsiteY3" fmla="*/ 726715 h 1958531"/>
              <a:gd name="connsiteX4" fmla="*/ 940538 w 2345552"/>
              <a:gd name="connsiteY4" fmla="*/ 616662 h 1958531"/>
              <a:gd name="connsiteX5" fmla="*/ 1189803 w 2345552"/>
              <a:gd name="connsiteY5" fmla="*/ 824540 h 1958531"/>
              <a:gd name="connsiteX6" fmla="*/ 1421677 w 2345552"/>
              <a:gd name="connsiteY6" fmla="*/ 1032418 h 1958531"/>
              <a:gd name="connsiteX7" fmla="*/ 1666063 w 2345552"/>
              <a:gd name="connsiteY7" fmla="*/ 1162250 h 1958531"/>
              <a:gd name="connsiteX8" fmla="*/ 1888913 w 2345552"/>
              <a:gd name="connsiteY8" fmla="*/ 1662558 h 1958531"/>
              <a:gd name="connsiteX9" fmla="*/ 2136546 w 2345552"/>
              <a:gd name="connsiteY9" fmla="*/ 1927291 h 1958531"/>
              <a:gd name="connsiteX10" fmla="*/ 2345552 w 2345552"/>
              <a:gd name="connsiteY10" fmla="*/ 1958059 h 1958531"/>
              <a:gd name="connsiteX0" fmla="*/ 0 w 2322365"/>
              <a:gd name="connsiteY0" fmla="*/ 0 h 1961116"/>
              <a:gd name="connsiteX1" fmla="*/ 243041 w 2322365"/>
              <a:gd name="connsiteY1" fmla="*/ 68786 h 1961116"/>
              <a:gd name="connsiteX2" fmla="*/ 459399 w 2322365"/>
              <a:gd name="connsiteY2" fmla="*/ 231476 h 1961116"/>
              <a:gd name="connsiteX3" fmla="*/ 714460 w 2322365"/>
              <a:gd name="connsiteY3" fmla="*/ 726715 h 1961116"/>
              <a:gd name="connsiteX4" fmla="*/ 940538 w 2322365"/>
              <a:gd name="connsiteY4" fmla="*/ 616662 h 1961116"/>
              <a:gd name="connsiteX5" fmla="*/ 1189803 w 2322365"/>
              <a:gd name="connsiteY5" fmla="*/ 824540 h 1961116"/>
              <a:gd name="connsiteX6" fmla="*/ 1421677 w 2322365"/>
              <a:gd name="connsiteY6" fmla="*/ 1032418 h 1961116"/>
              <a:gd name="connsiteX7" fmla="*/ 1666063 w 2322365"/>
              <a:gd name="connsiteY7" fmla="*/ 1162250 h 1961116"/>
              <a:gd name="connsiteX8" fmla="*/ 1888913 w 2322365"/>
              <a:gd name="connsiteY8" fmla="*/ 1662558 h 1961116"/>
              <a:gd name="connsiteX9" fmla="*/ 2136546 w 2322365"/>
              <a:gd name="connsiteY9" fmla="*/ 1927291 h 1961116"/>
              <a:gd name="connsiteX10" fmla="*/ 2322365 w 2322365"/>
              <a:gd name="connsiteY10" fmla="*/ 1961116 h 1961116"/>
              <a:gd name="connsiteX0" fmla="*/ 0 w 2325263"/>
              <a:gd name="connsiteY0" fmla="*/ 0 h 1973344"/>
              <a:gd name="connsiteX1" fmla="*/ 243041 w 2325263"/>
              <a:gd name="connsiteY1" fmla="*/ 68786 h 1973344"/>
              <a:gd name="connsiteX2" fmla="*/ 459399 w 2325263"/>
              <a:gd name="connsiteY2" fmla="*/ 231476 h 1973344"/>
              <a:gd name="connsiteX3" fmla="*/ 714460 w 2325263"/>
              <a:gd name="connsiteY3" fmla="*/ 726715 h 1973344"/>
              <a:gd name="connsiteX4" fmla="*/ 940538 w 2325263"/>
              <a:gd name="connsiteY4" fmla="*/ 616662 h 1973344"/>
              <a:gd name="connsiteX5" fmla="*/ 1189803 w 2325263"/>
              <a:gd name="connsiteY5" fmla="*/ 824540 h 1973344"/>
              <a:gd name="connsiteX6" fmla="*/ 1421677 w 2325263"/>
              <a:gd name="connsiteY6" fmla="*/ 1032418 h 1973344"/>
              <a:gd name="connsiteX7" fmla="*/ 1666063 w 2325263"/>
              <a:gd name="connsiteY7" fmla="*/ 1162250 h 1973344"/>
              <a:gd name="connsiteX8" fmla="*/ 1888913 w 2325263"/>
              <a:gd name="connsiteY8" fmla="*/ 1662558 h 1973344"/>
              <a:gd name="connsiteX9" fmla="*/ 2136546 w 2325263"/>
              <a:gd name="connsiteY9" fmla="*/ 1927291 h 1973344"/>
              <a:gd name="connsiteX10" fmla="*/ 2325263 w 2325263"/>
              <a:gd name="connsiteY10" fmla="*/ 1973344 h 1973344"/>
              <a:gd name="connsiteX0" fmla="*/ 0 w 2325263"/>
              <a:gd name="connsiteY0" fmla="*/ 0 h 1973344"/>
              <a:gd name="connsiteX1" fmla="*/ 243041 w 2325263"/>
              <a:gd name="connsiteY1" fmla="*/ 68786 h 1973344"/>
              <a:gd name="connsiteX2" fmla="*/ 459399 w 2325263"/>
              <a:gd name="connsiteY2" fmla="*/ 231476 h 1973344"/>
              <a:gd name="connsiteX3" fmla="*/ 714460 w 2325263"/>
              <a:gd name="connsiteY3" fmla="*/ 726715 h 1973344"/>
              <a:gd name="connsiteX4" fmla="*/ 940538 w 2325263"/>
              <a:gd name="connsiteY4" fmla="*/ 616662 h 1973344"/>
              <a:gd name="connsiteX5" fmla="*/ 1189803 w 2325263"/>
              <a:gd name="connsiteY5" fmla="*/ 824540 h 1973344"/>
              <a:gd name="connsiteX6" fmla="*/ 1421677 w 2325263"/>
              <a:gd name="connsiteY6" fmla="*/ 1032418 h 1973344"/>
              <a:gd name="connsiteX7" fmla="*/ 1666063 w 2325263"/>
              <a:gd name="connsiteY7" fmla="*/ 1162250 h 1973344"/>
              <a:gd name="connsiteX8" fmla="*/ 1888913 w 2325263"/>
              <a:gd name="connsiteY8" fmla="*/ 1662558 h 1973344"/>
              <a:gd name="connsiteX9" fmla="*/ 2136546 w 2325263"/>
              <a:gd name="connsiteY9" fmla="*/ 1927291 h 1973344"/>
              <a:gd name="connsiteX10" fmla="*/ 2325263 w 2325263"/>
              <a:gd name="connsiteY10" fmla="*/ 1973344 h 1973344"/>
              <a:gd name="connsiteX0" fmla="*/ 0 w 2325263"/>
              <a:gd name="connsiteY0" fmla="*/ 0 h 1973344"/>
              <a:gd name="connsiteX1" fmla="*/ 243041 w 2325263"/>
              <a:gd name="connsiteY1" fmla="*/ 68786 h 1973344"/>
              <a:gd name="connsiteX2" fmla="*/ 459399 w 2325263"/>
              <a:gd name="connsiteY2" fmla="*/ 231476 h 1973344"/>
              <a:gd name="connsiteX3" fmla="*/ 685476 w 2325263"/>
              <a:gd name="connsiteY3" fmla="*/ 732829 h 1973344"/>
              <a:gd name="connsiteX4" fmla="*/ 940538 w 2325263"/>
              <a:gd name="connsiteY4" fmla="*/ 616662 h 1973344"/>
              <a:gd name="connsiteX5" fmla="*/ 1189803 w 2325263"/>
              <a:gd name="connsiteY5" fmla="*/ 824540 h 1973344"/>
              <a:gd name="connsiteX6" fmla="*/ 1421677 w 2325263"/>
              <a:gd name="connsiteY6" fmla="*/ 1032418 h 1973344"/>
              <a:gd name="connsiteX7" fmla="*/ 1666063 w 2325263"/>
              <a:gd name="connsiteY7" fmla="*/ 1162250 h 1973344"/>
              <a:gd name="connsiteX8" fmla="*/ 1888913 w 2325263"/>
              <a:gd name="connsiteY8" fmla="*/ 1662558 h 1973344"/>
              <a:gd name="connsiteX9" fmla="*/ 2136546 w 2325263"/>
              <a:gd name="connsiteY9" fmla="*/ 1927291 h 1973344"/>
              <a:gd name="connsiteX10" fmla="*/ 2325263 w 2325263"/>
              <a:gd name="connsiteY10" fmla="*/ 1973344 h 1973344"/>
              <a:gd name="connsiteX0" fmla="*/ 0 w 2325263"/>
              <a:gd name="connsiteY0" fmla="*/ 0 h 1973344"/>
              <a:gd name="connsiteX1" fmla="*/ 243041 w 2325263"/>
              <a:gd name="connsiteY1" fmla="*/ 68786 h 1973344"/>
              <a:gd name="connsiteX2" fmla="*/ 459399 w 2325263"/>
              <a:gd name="connsiteY2" fmla="*/ 231476 h 1973344"/>
              <a:gd name="connsiteX3" fmla="*/ 685476 w 2325263"/>
              <a:gd name="connsiteY3" fmla="*/ 732829 h 1973344"/>
              <a:gd name="connsiteX4" fmla="*/ 920249 w 2325263"/>
              <a:gd name="connsiteY4" fmla="*/ 610548 h 1973344"/>
              <a:gd name="connsiteX5" fmla="*/ 1189803 w 2325263"/>
              <a:gd name="connsiteY5" fmla="*/ 824540 h 1973344"/>
              <a:gd name="connsiteX6" fmla="*/ 1421677 w 2325263"/>
              <a:gd name="connsiteY6" fmla="*/ 1032418 h 1973344"/>
              <a:gd name="connsiteX7" fmla="*/ 1666063 w 2325263"/>
              <a:gd name="connsiteY7" fmla="*/ 1162250 h 1973344"/>
              <a:gd name="connsiteX8" fmla="*/ 1888913 w 2325263"/>
              <a:gd name="connsiteY8" fmla="*/ 1662558 h 1973344"/>
              <a:gd name="connsiteX9" fmla="*/ 2136546 w 2325263"/>
              <a:gd name="connsiteY9" fmla="*/ 1927291 h 1973344"/>
              <a:gd name="connsiteX10" fmla="*/ 2325263 w 2325263"/>
              <a:gd name="connsiteY10" fmla="*/ 1973344 h 1973344"/>
              <a:gd name="connsiteX0" fmla="*/ 0 w 2325263"/>
              <a:gd name="connsiteY0" fmla="*/ 0 h 1973344"/>
              <a:gd name="connsiteX1" fmla="*/ 243041 w 2325263"/>
              <a:gd name="connsiteY1" fmla="*/ 68786 h 1973344"/>
              <a:gd name="connsiteX2" fmla="*/ 459399 w 2325263"/>
              <a:gd name="connsiteY2" fmla="*/ 231476 h 1973344"/>
              <a:gd name="connsiteX3" fmla="*/ 670984 w 2325263"/>
              <a:gd name="connsiteY3" fmla="*/ 732829 h 1973344"/>
              <a:gd name="connsiteX4" fmla="*/ 920249 w 2325263"/>
              <a:gd name="connsiteY4" fmla="*/ 610548 h 1973344"/>
              <a:gd name="connsiteX5" fmla="*/ 1189803 w 2325263"/>
              <a:gd name="connsiteY5" fmla="*/ 824540 h 1973344"/>
              <a:gd name="connsiteX6" fmla="*/ 1421677 w 2325263"/>
              <a:gd name="connsiteY6" fmla="*/ 1032418 h 1973344"/>
              <a:gd name="connsiteX7" fmla="*/ 1666063 w 2325263"/>
              <a:gd name="connsiteY7" fmla="*/ 1162250 h 1973344"/>
              <a:gd name="connsiteX8" fmla="*/ 1888913 w 2325263"/>
              <a:gd name="connsiteY8" fmla="*/ 1662558 h 1973344"/>
              <a:gd name="connsiteX9" fmla="*/ 2136546 w 2325263"/>
              <a:gd name="connsiteY9" fmla="*/ 1927291 h 1973344"/>
              <a:gd name="connsiteX10" fmla="*/ 2325263 w 2325263"/>
              <a:gd name="connsiteY10" fmla="*/ 1973344 h 1973344"/>
              <a:gd name="connsiteX0" fmla="*/ 0 w 2325263"/>
              <a:gd name="connsiteY0" fmla="*/ 0 h 1973344"/>
              <a:gd name="connsiteX1" fmla="*/ 243041 w 2325263"/>
              <a:gd name="connsiteY1" fmla="*/ 68786 h 1973344"/>
              <a:gd name="connsiteX2" fmla="*/ 459399 w 2325263"/>
              <a:gd name="connsiteY2" fmla="*/ 231476 h 1973344"/>
              <a:gd name="connsiteX3" fmla="*/ 670984 w 2325263"/>
              <a:gd name="connsiteY3" fmla="*/ 732829 h 1973344"/>
              <a:gd name="connsiteX4" fmla="*/ 888367 w 2325263"/>
              <a:gd name="connsiteY4" fmla="*/ 598320 h 1973344"/>
              <a:gd name="connsiteX5" fmla="*/ 1189803 w 2325263"/>
              <a:gd name="connsiteY5" fmla="*/ 824540 h 1973344"/>
              <a:gd name="connsiteX6" fmla="*/ 1421677 w 2325263"/>
              <a:gd name="connsiteY6" fmla="*/ 1032418 h 1973344"/>
              <a:gd name="connsiteX7" fmla="*/ 1666063 w 2325263"/>
              <a:gd name="connsiteY7" fmla="*/ 1162250 h 1973344"/>
              <a:gd name="connsiteX8" fmla="*/ 1888913 w 2325263"/>
              <a:gd name="connsiteY8" fmla="*/ 1662558 h 1973344"/>
              <a:gd name="connsiteX9" fmla="*/ 2136546 w 2325263"/>
              <a:gd name="connsiteY9" fmla="*/ 1927291 h 1973344"/>
              <a:gd name="connsiteX10" fmla="*/ 2325263 w 2325263"/>
              <a:gd name="connsiteY10" fmla="*/ 1973344 h 1973344"/>
              <a:gd name="connsiteX0" fmla="*/ 0 w 2325263"/>
              <a:gd name="connsiteY0" fmla="*/ 0 h 1973344"/>
              <a:gd name="connsiteX1" fmla="*/ 243041 w 2325263"/>
              <a:gd name="connsiteY1" fmla="*/ 68786 h 1973344"/>
              <a:gd name="connsiteX2" fmla="*/ 459399 w 2325263"/>
              <a:gd name="connsiteY2" fmla="*/ 231476 h 1973344"/>
              <a:gd name="connsiteX3" fmla="*/ 670984 w 2325263"/>
              <a:gd name="connsiteY3" fmla="*/ 732829 h 1973344"/>
              <a:gd name="connsiteX4" fmla="*/ 888367 w 2325263"/>
              <a:gd name="connsiteY4" fmla="*/ 598320 h 1973344"/>
              <a:gd name="connsiteX5" fmla="*/ 1015898 w 2325263"/>
              <a:gd name="connsiteY5" fmla="*/ 793970 h 1973344"/>
              <a:gd name="connsiteX6" fmla="*/ 1421677 w 2325263"/>
              <a:gd name="connsiteY6" fmla="*/ 1032418 h 1973344"/>
              <a:gd name="connsiteX7" fmla="*/ 1666063 w 2325263"/>
              <a:gd name="connsiteY7" fmla="*/ 1162250 h 1973344"/>
              <a:gd name="connsiteX8" fmla="*/ 1888913 w 2325263"/>
              <a:gd name="connsiteY8" fmla="*/ 1662558 h 1973344"/>
              <a:gd name="connsiteX9" fmla="*/ 2136546 w 2325263"/>
              <a:gd name="connsiteY9" fmla="*/ 1927291 h 1973344"/>
              <a:gd name="connsiteX10" fmla="*/ 2325263 w 2325263"/>
              <a:gd name="connsiteY10" fmla="*/ 1973344 h 1973344"/>
              <a:gd name="connsiteX0" fmla="*/ 0 w 2325263"/>
              <a:gd name="connsiteY0" fmla="*/ 0 h 1973344"/>
              <a:gd name="connsiteX1" fmla="*/ 243041 w 2325263"/>
              <a:gd name="connsiteY1" fmla="*/ 68786 h 1973344"/>
              <a:gd name="connsiteX2" fmla="*/ 459399 w 2325263"/>
              <a:gd name="connsiteY2" fmla="*/ 231476 h 1973344"/>
              <a:gd name="connsiteX3" fmla="*/ 670984 w 2325263"/>
              <a:gd name="connsiteY3" fmla="*/ 732829 h 1973344"/>
              <a:gd name="connsiteX4" fmla="*/ 888367 w 2325263"/>
              <a:gd name="connsiteY4" fmla="*/ 598320 h 1973344"/>
              <a:gd name="connsiteX5" fmla="*/ 1015898 w 2325263"/>
              <a:gd name="connsiteY5" fmla="*/ 793970 h 1973344"/>
              <a:gd name="connsiteX6" fmla="*/ 1169512 w 2325263"/>
              <a:gd name="connsiteY6" fmla="*/ 885681 h 1973344"/>
              <a:gd name="connsiteX7" fmla="*/ 1421677 w 2325263"/>
              <a:gd name="connsiteY7" fmla="*/ 1032418 h 1973344"/>
              <a:gd name="connsiteX8" fmla="*/ 1666063 w 2325263"/>
              <a:gd name="connsiteY8" fmla="*/ 1162250 h 1973344"/>
              <a:gd name="connsiteX9" fmla="*/ 1888913 w 2325263"/>
              <a:gd name="connsiteY9" fmla="*/ 1662558 h 1973344"/>
              <a:gd name="connsiteX10" fmla="*/ 2136546 w 2325263"/>
              <a:gd name="connsiteY10" fmla="*/ 1927291 h 1973344"/>
              <a:gd name="connsiteX11" fmla="*/ 2325263 w 2325263"/>
              <a:gd name="connsiteY11" fmla="*/ 1973344 h 1973344"/>
              <a:gd name="connsiteX0" fmla="*/ 0 w 2325263"/>
              <a:gd name="connsiteY0" fmla="*/ 0 h 1973344"/>
              <a:gd name="connsiteX1" fmla="*/ 243041 w 2325263"/>
              <a:gd name="connsiteY1" fmla="*/ 68786 h 1973344"/>
              <a:gd name="connsiteX2" fmla="*/ 459399 w 2325263"/>
              <a:gd name="connsiteY2" fmla="*/ 231476 h 1973344"/>
              <a:gd name="connsiteX3" fmla="*/ 670984 w 2325263"/>
              <a:gd name="connsiteY3" fmla="*/ 732829 h 1973344"/>
              <a:gd name="connsiteX4" fmla="*/ 888367 w 2325263"/>
              <a:gd name="connsiteY4" fmla="*/ 598320 h 1973344"/>
              <a:gd name="connsiteX5" fmla="*/ 1015898 w 2325263"/>
              <a:gd name="connsiteY5" fmla="*/ 793970 h 1973344"/>
              <a:gd name="connsiteX6" fmla="*/ 1160817 w 2325263"/>
              <a:gd name="connsiteY6" fmla="*/ 787856 h 1973344"/>
              <a:gd name="connsiteX7" fmla="*/ 1421677 w 2325263"/>
              <a:gd name="connsiteY7" fmla="*/ 1032418 h 1973344"/>
              <a:gd name="connsiteX8" fmla="*/ 1666063 w 2325263"/>
              <a:gd name="connsiteY8" fmla="*/ 1162250 h 1973344"/>
              <a:gd name="connsiteX9" fmla="*/ 1888913 w 2325263"/>
              <a:gd name="connsiteY9" fmla="*/ 1662558 h 1973344"/>
              <a:gd name="connsiteX10" fmla="*/ 2136546 w 2325263"/>
              <a:gd name="connsiteY10" fmla="*/ 1927291 h 1973344"/>
              <a:gd name="connsiteX11" fmla="*/ 2325263 w 2325263"/>
              <a:gd name="connsiteY11" fmla="*/ 1973344 h 1973344"/>
              <a:gd name="connsiteX0" fmla="*/ 0 w 2325263"/>
              <a:gd name="connsiteY0" fmla="*/ 0 h 1973344"/>
              <a:gd name="connsiteX1" fmla="*/ 243041 w 2325263"/>
              <a:gd name="connsiteY1" fmla="*/ 68786 h 1973344"/>
              <a:gd name="connsiteX2" fmla="*/ 459399 w 2325263"/>
              <a:gd name="connsiteY2" fmla="*/ 231476 h 1973344"/>
              <a:gd name="connsiteX3" fmla="*/ 670984 w 2325263"/>
              <a:gd name="connsiteY3" fmla="*/ 732829 h 1973344"/>
              <a:gd name="connsiteX4" fmla="*/ 888367 w 2325263"/>
              <a:gd name="connsiteY4" fmla="*/ 598320 h 1973344"/>
              <a:gd name="connsiteX5" fmla="*/ 1015898 w 2325263"/>
              <a:gd name="connsiteY5" fmla="*/ 793970 h 1973344"/>
              <a:gd name="connsiteX6" fmla="*/ 1160817 w 2325263"/>
              <a:gd name="connsiteY6" fmla="*/ 787856 h 1973344"/>
              <a:gd name="connsiteX7" fmla="*/ 1421677 w 2325263"/>
              <a:gd name="connsiteY7" fmla="*/ 1032418 h 1973344"/>
              <a:gd name="connsiteX8" fmla="*/ 1666063 w 2325263"/>
              <a:gd name="connsiteY8" fmla="*/ 1162250 h 1973344"/>
              <a:gd name="connsiteX9" fmla="*/ 1888913 w 2325263"/>
              <a:gd name="connsiteY9" fmla="*/ 1662558 h 1973344"/>
              <a:gd name="connsiteX10" fmla="*/ 2136546 w 2325263"/>
              <a:gd name="connsiteY10" fmla="*/ 1927291 h 1973344"/>
              <a:gd name="connsiteX11" fmla="*/ 2325263 w 2325263"/>
              <a:gd name="connsiteY11" fmla="*/ 1973344 h 1973344"/>
              <a:gd name="connsiteX0" fmla="*/ 0 w 2843657"/>
              <a:gd name="connsiteY0" fmla="*/ 0 h 1994717"/>
              <a:gd name="connsiteX1" fmla="*/ 761435 w 2843657"/>
              <a:gd name="connsiteY1" fmla="*/ 90159 h 1994717"/>
              <a:gd name="connsiteX2" fmla="*/ 977793 w 2843657"/>
              <a:gd name="connsiteY2" fmla="*/ 252849 h 1994717"/>
              <a:gd name="connsiteX3" fmla="*/ 1189378 w 2843657"/>
              <a:gd name="connsiteY3" fmla="*/ 754202 h 1994717"/>
              <a:gd name="connsiteX4" fmla="*/ 1406761 w 2843657"/>
              <a:gd name="connsiteY4" fmla="*/ 619693 h 1994717"/>
              <a:gd name="connsiteX5" fmla="*/ 1534292 w 2843657"/>
              <a:gd name="connsiteY5" fmla="*/ 815343 h 1994717"/>
              <a:gd name="connsiteX6" fmla="*/ 1679211 w 2843657"/>
              <a:gd name="connsiteY6" fmla="*/ 809229 h 1994717"/>
              <a:gd name="connsiteX7" fmla="*/ 1940071 w 2843657"/>
              <a:gd name="connsiteY7" fmla="*/ 1053791 h 1994717"/>
              <a:gd name="connsiteX8" fmla="*/ 2184457 w 2843657"/>
              <a:gd name="connsiteY8" fmla="*/ 1183623 h 1994717"/>
              <a:gd name="connsiteX9" fmla="*/ 2407307 w 2843657"/>
              <a:gd name="connsiteY9" fmla="*/ 1683931 h 1994717"/>
              <a:gd name="connsiteX10" fmla="*/ 2654940 w 2843657"/>
              <a:gd name="connsiteY10" fmla="*/ 1948664 h 1994717"/>
              <a:gd name="connsiteX11" fmla="*/ 2843657 w 2843657"/>
              <a:gd name="connsiteY11" fmla="*/ 1994717 h 1994717"/>
              <a:gd name="connsiteX0" fmla="*/ 0 w 2843657"/>
              <a:gd name="connsiteY0" fmla="*/ 0 h 1994717"/>
              <a:gd name="connsiteX1" fmla="*/ 795995 w 2843657"/>
              <a:gd name="connsiteY1" fmla="*/ 143592 h 1994717"/>
              <a:gd name="connsiteX2" fmla="*/ 977793 w 2843657"/>
              <a:gd name="connsiteY2" fmla="*/ 252849 h 1994717"/>
              <a:gd name="connsiteX3" fmla="*/ 1189378 w 2843657"/>
              <a:gd name="connsiteY3" fmla="*/ 754202 h 1994717"/>
              <a:gd name="connsiteX4" fmla="*/ 1406761 w 2843657"/>
              <a:gd name="connsiteY4" fmla="*/ 619693 h 1994717"/>
              <a:gd name="connsiteX5" fmla="*/ 1534292 w 2843657"/>
              <a:gd name="connsiteY5" fmla="*/ 815343 h 1994717"/>
              <a:gd name="connsiteX6" fmla="*/ 1679211 w 2843657"/>
              <a:gd name="connsiteY6" fmla="*/ 809229 h 1994717"/>
              <a:gd name="connsiteX7" fmla="*/ 1940071 w 2843657"/>
              <a:gd name="connsiteY7" fmla="*/ 1053791 h 1994717"/>
              <a:gd name="connsiteX8" fmla="*/ 2184457 w 2843657"/>
              <a:gd name="connsiteY8" fmla="*/ 1183623 h 1994717"/>
              <a:gd name="connsiteX9" fmla="*/ 2407307 w 2843657"/>
              <a:gd name="connsiteY9" fmla="*/ 1683931 h 1994717"/>
              <a:gd name="connsiteX10" fmla="*/ 2654940 w 2843657"/>
              <a:gd name="connsiteY10" fmla="*/ 1948664 h 1994717"/>
              <a:gd name="connsiteX11" fmla="*/ 2843657 w 2843657"/>
              <a:gd name="connsiteY11" fmla="*/ 1994717 h 1994717"/>
              <a:gd name="connsiteX0" fmla="*/ 0 w 2843657"/>
              <a:gd name="connsiteY0" fmla="*/ 0 h 1994717"/>
              <a:gd name="connsiteX1" fmla="*/ 795995 w 2843657"/>
              <a:gd name="connsiteY1" fmla="*/ 143592 h 1994717"/>
              <a:gd name="connsiteX2" fmla="*/ 1029632 w 2843657"/>
              <a:gd name="connsiteY2" fmla="*/ 338342 h 1994717"/>
              <a:gd name="connsiteX3" fmla="*/ 1189378 w 2843657"/>
              <a:gd name="connsiteY3" fmla="*/ 754202 h 1994717"/>
              <a:gd name="connsiteX4" fmla="*/ 1406761 w 2843657"/>
              <a:gd name="connsiteY4" fmla="*/ 619693 h 1994717"/>
              <a:gd name="connsiteX5" fmla="*/ 1534292 w 2843657"/>
              <a:gd name="connsiteY5" fmla="*/ 815343 h 1994717"/>
              <a:gd name="connsiteX6" fmla="*/ 1679211 w 2843657"/>
              <a:gd name="connsiteY6" fmla="*/ 809229 h 1994717"/>
              <a:gd name="connsiteX7" fmla="*/ 1940071 w 2843657"/>
              <a:gd name="connsiteY7" fmla="*/ 1053791 h 1994717"/>
              <a:gd name="connsiteX8" fmla="*/ 2184457 w 2843657"/>
              <a:gd name="connsiteY8" fmla="*/ 1183623 h 1994717"/>
              <a:gd name="connsiteX9" fmla="*/ 2407307 w 2843657"/>
              <a:gd name="connsiteY9" fmla="*/ 1683931 h 1994717"/>
              <a:gd name="connsiteX10" fmla="*/ 2654940 w 2843657"/>
              <a:gd name="connsiteY10" fmla="*/ 1948664 h 1994717"/>
              <a:gd name="connsiteX11" fmla="*/ 2843657 w 2843657"/>
              <a:gd name="connsiteY11" fmla="*/ 1994717 h 1994717"/>
              <a:gd name="connsiteX0" fmla="*/ 0 w 2843657"/>
              <a:gd name="connsiteY0" fmla="*/ 0 h 1994717"/>
              <a:gd name="connsiteX1" fmla="*/ 804635 w 2843657"/>
              <a:gd name="connsiteY1" fmla="*/ 186338 h 1994717"/>
              <a:gd name="connsiteX2" fmla="*/ 1029632 w 2843657"/>
              <a:gd name="connsiteY2" fmla="*/ 338342 h 1994717"/>
              <a:gd name="connsiteX3" fmla="*/ 1189378 w 2843657"/>
              <a:gd name="connsiteY3" fmla="*/ 754202 h 1994717"/>
              <a:gd name="connsiteX4" fmla="*/ 1406761 w 2843657"/>
              <a:gd name="connsiteY4" fmla="*/ 619693 h 1994717"/>
              <a:gd name="connsiteX5" fmla="*/ 1534292 w 2843657"/>
              <a:gd name="connsiteY5" fmla="*/ 815343 h 1994717"/>
              <a:gd name="connsiteX6" fmla="*/ 1679211 w 2843657"/>
              <a:gd name="connsiteY6" fmla="*/ 809229 h 1994717"/>
              <a:gd name="connsiteX7" fmla="*/ 1940071 w 2843657"/>
              <a:gd name="connsiteY7" fmla="*/ 1053791 h 1994717"/>
              <a:gd name="connsiteX8" fmla="*/ 2184457 w 2843657"/>
              <a:gd name="connsiteY8" fmla="*/ 1183623 h 1994717"/>
              <a:gd name="connsiteX9" fmla="*/ 2407307 w 2843657"/>
              <a:gd name="connsiteY9" fmla="*/ 1683931 h 1994717"/>
              <a:gd name="connsiteX10" fmla="*/ 2654940 w 2843657"/>
              <a:gd name="connsiteY10" fmla="*/ 1948664 h 1994717"/>
              <a:gd name="connsiteX11" fmla="*/ 2843657 w 2843657"/>
              <a:gd name="connsiteY11" fmla="*/ 1994717 h 1994717"/>
              <a:gd name="connsiteX0" fmla="*/ 0 w 2843657"/>
              <a:gd name="connsiteY0" fmla="*/ 0 h 1994717"/>
              <a:gd name="connsiteX1" fmla="*/ 804635 w 2843657"/>
              <a:gd name="connsiteY1" fmla="*/ 186338 h 1994717"/>
              <a:gd name="connsiteX2" fmla="*/ 1046912 w 2843657"/>
              <a:gd name="connsiteY2" fmla="*/ 445207 h 1994717"/>
              <a:gd name="connsiteX3" fmla="*/ 1189378 w 2843657"/>
              <a:gd name="connsiteY3" fmla="*/ 754202 h 1994717"/>
              <a:gd name="connsiteX4" fmla="*/ 1406761 w 2843657"/>
              <a:gd name="connsiteY4" fmla="*/ 619693 h 1994717"/>
              <a:gd name="connsiteX5" fmla="*/ 1534292 w 2843657"/>
              <a:gd name="connsiteY5" fmla="*/ 815343 h 1994717"/>
              <a:gd name="connsiteX6" fmla="*/ 1679211 w 2843657"/>
              <a:gd name="connsiteY6" fmla="*/ 809229 h 1994717"/>
              <a:gd name="connsiteX7" fmla="*/ 1940071 w 2843657"/>
              <a:gd name="connsiteY7" fmla="*/ 1053791 h 1994717"/>
              <a:gd name="connsiteX8" fmla="*/ 2184457 w 2843657"/>
              <a:gd name="connsiteY8" fmla="*/ 1183623 h 1994717"/>
              <a:gd name="connsiteX9" fmla="*/ 2407307 w 2843657"/>
              <a:gd name="connsiteY9" fmla="*/ 1683931 h 1994717"/>
              <a:gd name="connsiteX10" fmla="*/ 2654940 w 2843657"/>
              <a:gd name="connsiteY10" fmla="*/ 1948664 h 1994717"/>
              <a:gd name="connsiteX11" fmla="*/ 2843657 w 2843657"/>
              <a:gd name="connsiteY11" fmla="*/ 1994717 h 1994717"/>
              <a:gd name="connsiteX0" fmla="*/ 0 w 2878217"/>
              <a:gd name="connsiteY0" fmla="*/ 0 h 1994717"/>
              <a:gd name="connsiteX1" fmla="*/ 839195 w 2878217"/>
              <a:gd name="connsiteY1" fmla="*/ 186338 h 1994717"/>
              <a:gd name="connsiteX2" fmla="*/ 1081472 w 2878217"/>
              <a:gd name="connsiteY2" fmla="*/ 445207 h 1994717"/>
              <a:gd name="connsiteX3" fmla="*/ 1223938 w 2878217"/>
              <a:gd name="connsiteY3" fmla="*/ 754202 h 1994717"/>
              <a:gd name="connsiteX4" fmla="*/ 1441321 w 2878217"/>
              <a:gd name="connsiteY4" fmla="*/ 619693 h 1994717"/>
              <a:gd name="connsiteX5" fmla="*/ 1568852 w 2878217"/>
              <a:gd name="connsiteY5" fmla="*/ 815343 h 1994717"/>
              <a:gd name="connsiteX6" fmla="*/ 1713771 w 2878217"/>
              <a:gd name="connsiteY6" fmla="*/ 809229 h 1994717"/>
              <a:gd name="connsiteX7" fmla="*/ 1974631 w 2878217"/>
              <a:gd name="connsiteY7" fmla="*/ 1053791 h 1994717"/>
              <a:gd name="connsiteX8" fmla="*/ 2219017 w 2878217"/>
              <a:gd name="connsiteY8" fmla="*/ 1183623 h 1994717"/>
              <a:gd name="connsiteX9" fmla="*/ 2441867 w 2878217"/>
              <a:gd name="connsiteY9" fmla="*/ 1683931 h 1994717"/>
              <a:gd name="connsiteX10" fmla="*/ 2689500 w 2878217"/>
              <a:gd name="connsiteY10" fmla="*/ 1948664 h 1994717"/>
              <a:gd name="connsiteX11" fmla="*/ 2878217 w 2878217"/>
              <a:gd name="connsiteY11" fmla="*/ 1994717 h 1994717"/>
              <a:gd name="connsiteX0" fmla="*/ 0 w 2878217"/>
              <a:gd name="connsiteY0" fmla="*/ 0 h 1994717"/>
              <a:gd name="connsiteX1" fmla="*/ 839195 w 2878217"/>
              <a:gd name="connsiteY1" fmla="*/ 186338 h 1994717"/>
              <a:gd name="connsiteX2" fmla="*/ 1081472 w 2878217"/>
              <a:gd name="connsiteY2" fmla="*/ 445207 h 1994717"/>
              <a:gd name="connsiteX3" fmla="*/ 1223938 w 2878217"/>
              <a:gd name="connsiteY3" fmla="*/ 754202 h 1994717"/>
              <a:gd name="connsiteX4" fmla="*/ 1441321 w 2878217"/>
              <a:gd name="connsiteY4" fmla="*/ 619693 h 1994717"/>
              <a:gd name="connsiteX5" fmla="*/ 1568852 w 2878217"/>
              <a:gd name="connsiteY5" fmla="*/ 815343 h 1994717"/>
              <a:gd name="connsiteX6" fmla="*/ 1713771 w 2878217"/>
              <a:gd name="connsiteY6" fmla="*/ 809229 h 1994717"/>
              <a:gd name="connsiteX7" fmla="*/ 1974631 w 2878217"/>
              <a:gd name="connsiteY7" fmla="*/ 1053791 h 1994717"/>
              <a:gd name="connsiteX8" fmla="*/ 2219017 w 2878217"/>
              <a:gd name="connsiteY8" fmla="*/ 1183623 h 1994717"/>
              <a:gd name="connsiteX9" fmla="*/ 2441867 w 2878217"/>
              <a:gd name="connsiteY9" fmla="*/ 1683931 h 1994717"/>
              <a:gd name="connsiteX10" fmla="*/ 2689500 w 2878217"/>
              <a:gd name="connsiteY10" fmla="*/ 1948664 h 1994717"/>
              <a:gd name="connsiteX11" fmla="*/ 2878217 w 2878217"/>
              <a:gd name="connsiteY11" fmla="*/ 1994717 h 1994717"/>
              <a:gd name="connsiteX0" fmla="*/ 0 w 2765898"/>
              <a:gd name="connsiteY0" fmla="*/ 0 h 1984030"/>
              <a:gd name="connsiteX1" fmla="*/ 726876 w 2765898"/>
              <a:gd name="connsiteY1" fmla="*/ 175651 h 1984030"/>
              <a:gd name="connsiteX2" fmla="*/ 969153 w 2765898"/>
              <a:gd name="connsiteY2" fmla="*/ 434520 h 1984030"/>
              <a:gd name="connsiteX3" fmla="*/ 1111619 w 2765898"/>
              <a:gd name="connsiteY3" fmla="*/ 743515 h 1984030"/>
              <a:gd name="connsiteX4" fmla="*/ 1329002 w 2765898"/>
              <a:gd name="connsiteY4" fmla="*/ 609006 h 1984030"/>
              <a:gd name="connsiteX5" fmla="*/ 1456533 w 2765898"/>
              <a:gd name="connsiteY5" fmla="*/ 804656 h 1984030"/>
              <a:gd name="connsiteX6" fmla="*/ 1601452 w 2765898"/>
              <a:gd name="connsiteY6" fmla="*/ 798542 h 1984030"/>
              <a:gd name="connsiteX7" fmla="*/ 1862312 w 2765898"/>
              <a:gd name="connsiteY7" fmla="*/ 1043104 h 1984030"/>
              <a:gd name="connsiteX8" fmla="*/ 2106698 w 2765898"/>
              <a:gd name="connsiteY8" fmla="*/ 1172936 h 1984030"/>
              <a:gd name="connsiteX9" fmla="*/ 2329548 w 2765898"/>
              <a:gd name="connsiteY9" fmla="*/ 1673244 h 1984030"/>
              <a:gd name="connsiteX10" fmla="*/ 2577181 w 2765898"/>
              <a:gd name="connsiteY10" fmla="*/ 1937977 h 1984030"/>
              <a:gd name="connsiteX11" fmla="*/ 2765898 w 2765898"/>
              <a:gd name="connsiteY11" fmla="*/ 1984030 h 1984030"/>
              <a:gd name="connsiteX0" fmla="*/ 0 w 2774538"/>
              <a:gd name="connsiteY0" fmla="*/ 0 h 1951970"/>
              <a:gd name="connsiteX1" fmla="*/ 735516 w 2774538"/>
              <a:gd name="connsiteY1" fmla="*/ 143591 h 1951970"/>
              <a:gd name="connsiteX2" fmla="*/ 977793 w 2774538"/>
              <a:gd name="connsiteY2" fmla="*/ 402460 h 1951970"/>
              <a:gd name="connsiteX3" fmla="*/ 1120259 w 2774538"/>
              <a:gd name="connsiteY3" fmla="*/ 711455 h 1951970"/>
              <a:gd name="connsiteX4" fmla="*/ 1337642 w 2774538"/>
              <a:gd name="connsiteY4" fmla="*/ 576946 h 1951970"/>
              <a:gd name="connsiteX5" fmla="*/ 1465173 w 2774538"/>
              <a:gd name="connsiteY5" fmla="*/ 772596 h 1951970"/>
              <a:gd name="connsiteX6" fmla="*/ 1610092 w 2774538"/>
              <a:gd name="connsiteY6" fmla="*/ 766482 h 1951970"/>
              <a:gd name="connsiteX7" fmla="*/ 1870952 w 2774538"/>
              <a:gd name="connsiteY7" fmla="*/ 1011044 h 1951970"/>
              <a:gd name="connsiteX8" fmla="*/ 2115338 w 2774538"/>
              <a:gd name="connsiteY8" fmla="*/ 1140876 h 1951970"/>
              <a:gd name="connsiteX9" fmla="*/ 2338188 w 2774538"/>
              <a:gd name="connsiteY9" fmla="*/ 1641184 h 1951970"/>
              <a:gd name="connsiteX10" fmla="*/ 2585821 w 2774538"/>
              <a:gd name="connsiteY10" fmla="*/ 1905917 h 1951970"/>
              <a:gd name="connsiteX11" fmla="*/ 2774538 w 2774538"/>
              <a:gd name="connsiteY11" fmla="*/ 1951970 h 1951970"/>
              <a:gd name="connsiteX0" fmla="*/ 0 w 2774538"/>
              <a:gd name="connsiteY0" fmla="*/ 0 h 1951970"/>
              <a:gd name="connsiteX1" fmla="*/ 735516 w 2774538"/>
              <a:gd name="connsiteY1" fmla="*/ 143591 h 1951970"/>
              <a:gd name="connsiteX2" fmla="*/ 977793 w 2774538"/>
              <a:gd name="connsiteY2" fmla="*/ 402460 h 1951970"/>
              <a:gd name="connsiteX3" fmla="*/ 1120259 w 2774538"/>
              <a:gd name="connsiteY3" fmla="*/ 711455 h 1951970"/>
              <a:gd name="connsiteX4" fmla="*/ 1337642 w 2774538"/>
              <a:gd name="connsiteY4" fmla="*/ 576946 h 1951970"/>
              <a:gd name="connsiteX5" fmla="*/ 1465173 w 2774538"/>
              <a:gd name="connsiteY5" fmla="*/ 772596 h 1951970"/>
              <a:gd name="connsiteX6" fmla="*/ 1610092 w 2774538"/>
              <a:gd name="connsiteY6" fmla="*/ 766482 h 1951970"/>
              <a:gd name="connsiteX7" fmla="*/ 1870952 w 2774538"/>
              <a:gd name="connsiteY7" fmla="*/ 1011044 h 1951970"/>
              <a:gd name="connsiteX8" fmla="*/ 2115338 w 2774538"/>
              <a:gd name="connsiteY8" fmla="*/ 1140876 h 1951970"/>
              <a:gd name="connsiteX9" fmla="*/ 2338188 w 2774538"/>
              <a:gd name="connsiteY9" fmla="*/ 1641184 h 1951970"/>
              <a:gd name="connsiteX10" fmla="*/ 2585821 w 2774538"/>
              <a:gd name="connsiteY10" fmla="*/ 1905917 h 1951970"/>
              <a:gd name="connsiteX11" fmla="*/ 2774538 w 2774538"/>
              <a:gd name="connsiteY11" fmla="*/ 1951970 h 1951970"/>
              <a:gd name="connsiteX0" fmla="*/ 0 w 2748618"/>
              <a:gd name="connsiteY0" fmla="*/ 0 h 1973343"/>
              <a:gd name="connsiteX1" fmla="*/ 709596 w 2748618"/>
              <a:gd name="connsiteY1" fmla="*/ 164964 h 1973343"/>
              <a:gd name="connsiteX2" fmla="*/ 951873 w 2748618"/>
              <a:gd name="connsiteY2" fmla="*/ 423833 h 1973343"/>
              <a:gd name="connsiteX3" fmla="*/ 1094339 w 2748618"/>
              <a:gd name="connsiteY3" fmla="*/ 732828 h 1973343"/>
              <a:gd name="connsiteX4" fmla="*/ 1311722 w 2748618"/>
              <a:gd name="connsiteY4" fmla="*/ 598319 h 1973343"/>
              <a:gd name="connsiteX5" fmla="*/ 1439253 w 2748618"/>
              <a:gd name="connsiteY5" fmla="*/ 793969 h 1973343"/>
              <a:gd name="connsiteX6" fmla="*/ 1584172 w 2748618"/>
              <a:gd name="connsiteY6" fmla="*/ 787855 h 1973343"/>
              <a:gd name="connsiteX7" fmla="*/ 1845032 w 2748618"/>
              <a:gd name="connsiteY7" fmla="*/ 1032417 h 1973343"/>
              <a:gd name="connsiteX8" fmla="*/ 2089418 w 2748618"/>
              <a:gd name="connsiteY8" fmla="*/ 1162249 h 1973343"/>
              <a:gd name="connsiteX9" fmla="*/ 2312268 w 2748618"/>
              <a:gd name="connsiteY9" fmla="*/ 1662557 h 1973343"/>
              <a:gd name="connsiteX10" fmla="*/ 2559901 w 2748618"/>
              <a:gd name="connsiteY10" fmla="*/ 1927290 h 1973343"/>
              <a:gd name="connsiteX11" fmla="*/ 2748618 w 2748618"/>
              <a:gd name="connsiteY11" fmla="*/ 1973343 h 1973343"/>
              <a:gd name="connsiteX0" fmla="*/ 0 w 2748618"/>
              <a:gd name="connsiteY0" fmla="*/ 0 h 1973343"/>
              <a:gd name="connsiteX1" fmla="*/ 709596 w 2748618"/>
              <a:gd name="connsiteY1" fmla="*/ 164964 h 1973343"/>
              <a:gd name="connsiteX2" fmla="*/ 951873 w 2748618"/>
              <a:gd name="connsiteY2" fmla="*/ 423833 h 1973343"/>
              <a:gd name="connsiteX3" fmla="*/ 1094339 w 2748618"/>
              <a:gd name="connsiteY3" fmla="*/ 732828 h 1973343"/>
              <a:gd name="connsiteX4" fmla="*/ 1311722 w 2748618"/>
              <a:gd name="connsiteY4" fmla="*/ 598319 h 1973343"/>
              <a:gd name="connsiteX5" fmla="*/ 1439253 w 2748618"/>
              <a:gd name="connsiteY5" fmla="*/ 793969 h 1973343"/>
              <a:gd name="connsiteX6" fmla="*/ 1584172 w 2748618"/>
              <a:gd name="connsiteY6" fmla="*/ 787855 h 1973343"/>
              <a:gd name="connsiteX7" fmla="*/ 1845032 w 2748618"/>
              <a:gd name="connsiteY7" fmla="*/ 1032417 h 1973343"/>
              <a:gd name="connsiteX8" fmla="*/ 2089418 w 2748618"/>
              <a:gd name="connsiteY8" fmla="*/ 1162249 h 1973343"/>
              <a:gd name="connsiteX9" fmla="*/ 2312268 w 2748618"/>
              <a:gd name="connsiteY9" fmla="*/ 1662557 h 1973343"/>
              <a:gd name="connsiteX10" fmla="*/ 2551368 w 2748618"/>
              <a:gd name="connsiteY10" fmla="*/ 1895230 h 1973343"/>
              <a:gd name="connsiteX11" fmla="*/ 2748618 w 2748618"/>
              <a:gd name="connsiteY11" fmla="*/ 1973343 h 1973343"/>
              <a:gd name="connsiteX0" fmla="*/ 0 w 2748618"/>
              <a:gd name="connsiteY0" fmla="*/ 0 h 1973343"/>
              <a:gd name="connsiteX1" fmla="*/ 709596 w 2748618"/>
              <a:gd name="connsiteY1" fmla="*/ 164964 h 1973343"/>
              <a:gd name="connsiteX2" fmla="*/ 951873 w 2748618"/>
              <a:gd name="connsiteY2" fmla="*/ 423833 h 1973343"/>
              <a:gd name="connsiteX3" fmla="*/ 1094339 w 2748618"/>
              <a:gd name="connsiteY3" fmla="*/ 732828 h 1973343"/>
              <a:gd name="connsiteX4" fmla="*/ 1311722 w 2748618"/>
              <a:gd name="connsiteY4" fmla="*/ 598319 h 1973343"/>
              <a:gd name="connsiteX5" fmla="*/ 1439253 w 2748618"/>
              <a:gd name="connsiteY5" fmla="*/ 793969 h 1973343"/>
              <a:gd name="connsiteX6" fmla="*/ 1584172 w 2748618"/>
              <a:gd name="connsiteY6" fmla="*/ 787855 h 1973343"/>
              <a:gd name="connsiteX7" fmla="*/ 1845032 w 2748618"/>
              <a:gd name="connsiteY7" fmla="*/ 1032417 h 1973343"/>
              <a:gd name="connsiteX8" fmla="*/ 2089418 w 2748618"/>
              <a:gd name="connsiteY8" fmla="*/ 1162249 h 1973343"/>
              <a:gd name="connsiteX9" fmla="*/ 2329333 w 2748618"/>
              <a:gd name="connsiteY9" fmla="*/ 1630498 h 1973343"/>
              <a:gd name="connsiteX10" fmla="*/ 2551368 w 2748618"/>
              <a:gd name="connsiteY10" fmla="*/ 1895230 h 1973343"/>
              <a:gd name="connsiteX11" fmla="*/ 2748618 w 2748618"/>
              <a:gd name="connsiteY11" fmla="*/ 1973343 h 1973343"/>
              <a:gd name="connsiteX0" fmla="*/ 0 w 2748618"/>
              <a:gd name="connsiteY0" fmla="*/ 0 h 1973343"/>
              <a:gd name="connsiteX1" fmla="*/ 647879 w 2748618"/>
              <a:gd name="connsiteY1" fmla="*/ 191852 h 1973343"/>
              <a:gd name="connsiteX2" fmla="*/ 951873 w 2748618"/>
              <a:gd name="connsiteY2" fmla="*/ 423833 h 1973343"/>
              <a:gd name="connsiteX3" fmla="*/ 1094339 w 2748618"/>
              <a:gd name="connsiteY3" fmla="*/ 732828 h 1973343"/>
              <a:gd name="connsiteX4" fmla="*/ 1311722 w 2748618"/>
              <a:gd name="connsiteY4" fmla="*/ 598319 h 1973343"/>
              <a:gd name="connsiteX5" fmla="*/ 1439253 w 2748618"/>
              <a:gd name="connsiteY5" fmla="*/ 793969 h 1973343"/>
              <a:gd name="connsiteX6" fmla="*/ 1584172 w 2748618"/>
              <a:gd name="connsiteY6" fmla="*/ 787855 h 1973343"/>
              <a:gd name="connsiteX7" fmla="*/ 1845032 w 2748618"/>
              <a:gd name="connsiteY7" fmla="*/ 1032417 h 1973343"/>
              <a:gd name="connsiteX8" fmla="*/ 2089418 w 2748618"/>
              <a:gd name="connsiteY8" fmla="*/ 1162249 h 1973343"/>
              <a:gd name="connsiteX9" fmla="*/ 2329333 w 2748618"/>
              <a:gd name="connsiteY9" fmla="*/ 1630498 h 1973343"/>
              <a:gd name="connsiteX10" fmla="*/ 2551368 w 2748618"/>
              <a:gd name="connsiteY10" fmla="*/ 1895230 h 1973343"/>
              <a:gd name="connsiteX11" fmla="*/ 2748618 w 2748618"/>
              <a:gd name="connsiteY11" fmla="*/ 1973343 h 1973343"/>
              <a:gd name="connsiteX0" fmla="*/ 0 w 2748618"/>
              <a:gd name="connsiteY0" fmla="*/ 0 h 1973343"/>
              <a:gd name="connsiteX1" fmla="*/ 647879 w 2748618"/>
              <a:gd name="connsiteY1" fmla="*/ 191852 h 1973343"/>
              <a:gd name="connsiteX2" fmla="*/ 951873 w 2748618"/>
              <a:gd name="connsiteY2" fmla="*/ 423833 h 1973343"/>
              <a:gd name="connsiteX3" fmla="*/ 1094339 w 2748618"/>
              <a:gd name="connsiteY3" fmla="*/ 732828 h 1973343"/>
              <a:gd name="connsiteX4" fmla="*/ 1311722 w 2748618"/>
              <a:gd name="connsiteY4" fmla="*/ 598319 h 1973343"/>
              <a:gd name="connsiteX5" fmla="*/ 1439253 w 2748618"/>
              <a:gd name="connsiteY5" fmla="*/ 793969 h 1973343"/>
              <a:gd name="connsiteX6" fmla="*/ 1584172 w 2748618"/>
              <a:gd name="connsiteY6" fmla="*/ 787855 h 1973343"/>
              <a:gd name="connsiteX7" fmla="*/ 1845032 w 2748618"/>
              <a:gd name="connsiteY7" fmla="*/ 1032417 h 1973343"/>
              <a:gd name="connsiteX8" fmla="*/ 2089418 w 2748618"/>
              <a:gd name="connsiteY8" fmla="*/ 1162249 h 1973343"/>
              <a:gd name="connsiteX9" fmla="*/ 2329333 w 2748618"/>
              <a:gd name="connsiteY9" fmla="*/ 1630498 h 1973343"/>
              <a:gd name="connsiteX10" fmla="*/ 2551368 w 2748618"/>
              <a:gd name="connsiteY10" fmla="*/ 1895230 h 1973343"/>
              <a:gd name="connsiteX11" fmla="*/ 2748618 w 2748618"/>
              <a:gd name="connsiteY11" fmla="*/ 1973343 h 1973343"/>
              <a:gd name="connsiteX0" fmla="*/ 0 w 2748618"/>
              <a:gd name="connsiteY0" fmla="*/ 0 h 1973343"/>
              <a:gd name="connsiteX1" fmla="*/ 647879 w 2748618"/>
              <a:gd name="connsiteY1" fmla="*/ 191852 h 1973343"/>
              <a:gd name="connsiteX2" fmla="*/ 951873 w 2748618"/>
              <a:gd name="connsiteY2" fmla="*/ 423833 h 1973343"/>
              <a:gd name="connsiteX3" fmla="*/ 1094339 w 2748618"/>
              <a:gd name="connsiteY3" fmla="*/ 732828 h 1973343"/>
              <a:gd name="connsiteX4" fmla="*/ 1311722 w 2748618"/>
              <a:gd name="connsiteY4" fmla="*/ 598319 h 1973343"/>
              <a:gd name="connsiteX5" fmla="*/ 1439253 w 2748618"/>
              <a:gd name="connsiteY5" fmla="*/ 793969 h 1973343"/>
              <a:gd name="connsiteX6" fmla="*/ 1584172 w 2748618"/>
              <a:gd name="connsiteY6" fmla="*/ 787855 h 1973343"/>
              <a:gd name="connsiteX7" fmla="*/ 1845032 w 2748618"/>
              <a:gd name="connsiteY7" fmla="*/ 1032417 h 1973343"/>
              <a:gd name="connsiteX8" fmla="*/ 2089418 w 2748618"/>
              <a:gd name="connsiteY8" fmla="*/ 1162249 h 1973343"/>
              <a:gd name="connsiteX9" fmla="*/ 2329333 w 2748618"/>
              <a:gd name="connsiteY9" fmla="*/ 1630498 h 1973343"/>
              <a:gd name="connsiteX10" fmla="*/ 2551368 w 2748618"/>
              <a:gd name="connsiteY10" fmla="*/ 1895230 h 1973343"/>
              <a:gd name="connsiteX11" fmla="*/ 2748618 w 2748618"/>
              <a:gd name="connsiteY11" fmla="*/ 1973343 h 1973343"/>
              <a:gd name="connsiteX0" fmla="*/ 0 w 2748618"/>
              <a:gd name="connsiteY0" fmla="*/ 0 h 1973343"/>
              <a:gd name="connsiteX1" fmla="*/ 499761 w 2748618"/>
              <a:gd name="connsiteY1" fmla="*/ 138075 h 1973343"/>
              <a:gd name="connsiteX2" fmla="*/ 951873 w 2748618"/>
              <a:gd name="connsiteY2" fmla="*/ 423833 h 1973343"/>
              <a:gd name="connsiteX3" fmla="*/ 1094339 w 2748618"/>
              <a:gd name="connsiteY3" fmla="*/ 732828 h 1973343"/>
              <a:gd name="connsiteX4" fmla="*/ 1311722 w 2748618"/>
              <a:gd name="connsiteY4" fmla="*/ 598319 h 1973343"/>
              <a:gd name="connsiteX5" fmla="*/ 1439253 w 2748618"/>
              <a:gd name="connsiteY5" fmla="*/ 793969 h 1973343"/>
              <a:gd name="connsiteX6" fmla="*/ 1584172 w 2748618"/>
              <a:gd name="connsiteY6" fmla="*/ 787855 h 1973343"/>
              <a:gd name="connsiteX7" fmla="*/ 1845032 w 2748618"/>
              <a:gd name="connsiteY7" fmla="*/ 1032417 h 1973343"/>
              <a:gd name="connsiteX8" fmla="*/ 2089418 w 2748618"/>
              <a:gd name="connsiteY8" fmla="*/ 1162249 h 1973343"/>
              <a:gd name="connsiteX9" fmla="*/ 2329333 w 2748618"/>
              <a:gd name="connsiteY9" fmla="*/ 1630498 h 1973343"/>
              <a:gd name="connsiteX10" fmla="*/ 2551368 w 2748618"/>
              <a:gd name="connsiteY10" fmla="*/ 1895230 h 1973343"/>
              <a:gd name="connsiteX11" fmla="*/ 2748618 w 2748618"/>
              <a:gd name="connsiteY11" fmla="*/ 1973343 h 1973343"/>
              <a:gd name="connsiteX0" fmla="*/ 0 w 2748618"/>
              <a:gd name="connsiteY0" fmla="*/ 0 h 1973343"/>
              <a:gd name="connsiteX1" fmla="*/ 499761 w 2748618"/>
              <a:gd name="connsiteY1" fmla="*/ 138075 h 1973343"/>
              <a:gd name="connsiteX2" fmla="*/ 951873 w 2748618"/>
              <a:gd name="connsiteY2" fmla="*/ 423833 h 1973343"/>
              <a:gd name="connsiteX3" fmla="*/ 1094339 w 2748618"/>
              <a:gd name="connsiteY3" fmla="*/ 732828 h 1973343"/>
              <a:gd name="connsiteX4" fmla="*/ 1311722 w 2748618"/>
              <a:gd name="connsiteY4" fmla="*/ 598319 h 1973343"/>
              <a:gd name="connsiteX5" fmla="*/ 1439253 w 2748618"/>
              <a:gd name="connsiteY5" fmla="*/ 793969 h 1973343"/>
              <a:gd name="connsiteX6" fmla="*/ 1584172 w 2748618"/>
              <a:gd name="connsiteY6" fmla="*/ 787855 h 1973343"/>
              <a:gd name="connsiteX7" fmla="*/ 1845032 w 2748618"/>
              <a:gd name="connsiteY7" fmla="*/ 1032417 h 1973343"/>
              <a:gd name="connsiteX8" fmla="*/ 2089418 w 2748618"/>
              <a:gd name="connsiteY8" fmla="*/ 1162249 h 1973343"/>
              <a:gd name="connsiteX9" fmla="*/ 2329333 w 2748618"/>
              <a:gd name="connsiteY9" fmla="*/ 1630498 h 1973343"/>
              <a:gd name="connsiteX10" fmla="*/ 2551368 w 2748618"/>
              <a:gd name="connsiteY10" fmla="*/ 1895230 h 1973343"/>
              <a:gd name="connsiteX11" fmla="*/ 2748618 w 2748618"/>
              <a:gd name="connsiteY11" fmla="*/ 1973343 h 1973343"/>
              <a:gd name="connsiteX0" fmla="*/ 0 w 2748618"/>
              <a:gd name="connsiteY0" fmla="*/ 0 h 1973343"/>
              <a:gd name="connsiteX1" fmla="*/ 499761 w 2748618"/>
              <a:gd name="connsiteY1" fmla="*/ 138075 h 1973343"/>
              <a:gd name="connsiteX2" fmla="*/ 914844 w 2748618"/>
              <a:gd name="connsiteY2" fmla="*/ 432797 h 1973343"/>
              <a:gd name="connsiteX3" fmla="*/ 1094339 w 2748618"/>
              <a:gd name="connsiteY3" fmla="*/ 732828 h 1973343"/>
              <a:gd name="connsiteX4" fmla="*/ 1311722 w 2748618"/>
              <a:gd name="connsiteY4" fmla="*/ 598319 h 1973343"/>
              <a:gd name="connsiteX5" fmla="*/ 1439253 w 2748618"/>
              <a:gd name="connsiteY5" fmla="*/ 793969 h 1973343"/>
              <a:gd name="connsiteX6" fmla="*/ 1584172 w 2748618"/>
              <a:gd name="connsiteY6" fmla="*/ 787855 h 1973343"/>
              <a:gd name="connsiteX7" fmla="*/ 1845032 w 2748618"/>
              <a:gd name="connsiteY7" fmla="*/ 1032417 h 1973343"/>
              <a:gd name="connsiteX8" fmla="*/ 2089418 w 2748618"/>
              <a:gd name="connsiteY8" fmla="*/ 1162249 h 1973343"/>
              <a:gd name="connsiteX9" fmla="*/ 2329333 w 2748618"/>
              <a:gd name="connsiteY9" fmla="*/ 1630498 h 1973343"/>
              <a:gd name="connsiteX10" fmla="*/ 2551368 w 2748618"/>
              <a:gd name="connsiteY10" fmla="*/ 1895230 h 1973343"/>
              <a:gd name="connsiteX11" fmla="*/ 2748618 w 2748618"/>
              <a:gd name="connsiteY11" fmla="*/ 1973343 h 1973343"/>
              <a:gd name="connsiteX0" fmla="*/ 0 w 2748618"/>
              <a:gd name="connsiteY0" fmla="*/ 0 h 1973343"/>
              <a:gd name="connsiteX1" fmla="*/ 499761 w 2748618"/>
              <a:gd name="connsiteY1" fmla="*/ 138075 h 1973343"/>
              <a:gd name="connsiteX2" fmla="*/ 914844 w 2748618"/>
              <a:gd name="connsiteY2" fmla="*/ 432797 h 1973343"/>
              <a:gd name="connsiteX3" fmla="*/ 1094339 w 2748618"/>
              <a:gd name="connsiteY3" fmla="*/ 732828 h 1973343"/>
              <a:gd name="connsiteX4" fmla="*/ 1311722 w 2748618"/>
              <a:gd name="connsiteY4" fmla="*/ 598319 h 1973343"/>
              <a:gd name="connsiteX5" fmla="*/ 1439253 w 2748618"/>
              <a:gd name="connsiteY5" fmla="*/ 793969 h 1973343"/>
              <a:gd name="connsiteX6" fmla="*/ 1584172 w 2748618"/>
              <a:gd name="connsiteY6" fmla="*/ 787855 h 1973343"/>
              <a:gd name="connsiteX7" fmla="*/ 1845032 w 2748618"/>
              <a:gd name="connsiteY7" fmla="*/ 1032417 h 1973343"/>
              <a:gd name="connsiteX8" fmla="*/ 2089418 w 2748618"/>
              <a:gd name="connsiteY8" fmla="*/ 1162249 h 1973343"/>
              <a:gd name="connsiteX9" fmla="*/ 2329333 w 2748618"/>
              <a:gd name="connsiteY9" fmla="*/ 1630498 h 1973343"/>
              <a:gd name="connsiteX10" fmla="*/ 2551368 w 2748618"/>
              <a:gd name="connsiteY10" fmla="*/ 1895230 h 1973343"/>
              <a:gd name="connsiteX11" fmla="*/ 2748618 w 2748618"/>
              <a:gd name="connsiteY11" fmla="*/ 1973343 h 1973343"/>
              <a:gd name="connsiteX0" fmla="*/ 0 w 2748618"/>
              <a:gd name="connsiteY0" fmla="*/ 0 h 1973343"/>
              <a:gd name="connsiteX1" fmla="*/ 499761 w 2748618"/>
              <a:gd name="connsiteY1" fmla="*/ 138075 h 1973343"/>
              <a:gd name="connsiteX2" fmla="*/ 914844 w 2748618"/>
              <a:gd name="connsiteY2" fmla="*/ 432797 h 1973343"/>
              <a:gd name="connsiteX3" fmla="*/ 1094339 w 2748618"/>
              <a:gd name="connsiteY3" fmla="*/ 732828 h 1973343"/>
              <a:gd name="connsiteX4" fmla="*/ 1311722 w 2748618"/>
              <a:gd name="connsiteY4" fmla="*/ 598319 h 1973343"/>
              <a:gd name="connsiteX5" fmla="*/ 1439253 w 2748618"/>
              <a:gd name="connsiteY5" fmla="*/ 793969 h 1973343"/>
              <a:gd name="connsiteX6" fmla="*/ 1584172 w 2748618"/>
              <a:gd name="connsiteY6" fmla="*/ 787855 h 1973343"/>
              <a:gd name="connsiteX7" fmla="*/ 1845032 w 2748618"/>
              <a:gd name="connsiteY7" fmla="*/ 1032417 h 1973343"/>
              <a:gd name="connsiteX8" fmla="*/ 2089418 w 2748618"/>
              <a:gd name="connsiteY8" fmla="*/ 1162249 h 1973343"/>
              <a:gd name="connsiteX9" fmla="*/ 2329333 w 2748618"/>
              <a:gd name="connsiteY9" fmla="*/ 1630498 h 1973343"/>
              <a:gd name="connsiteX10" fmla="*/ 2551368 w 2748618"/>
              <a:gd name="connsiteY10" fmla="*/ 1895230 h 1973343"/>
              <a:gd name="connsiteX11" fmla="*/ 2748618 w 2748618"/>
              <a:gd name="connsiteY11" fmla="*/ 1973343 h 1973343"/>
              <a:gd name="connsiteX0" fmla="*/ 0 w 2748618"/>
              <a:gd name="connsiteY0" fmla="*/ 0 h 1973343"/>
              <a:gd name="connsiteX1" fmla="*/ 499761 w 2748618"/>
              <a:gd name="connsiteY1" fmla="*/ 138075 h 1973343"/>
              <a:gd name="connsiteX2" fmla="*/ 914844 w 2748618"/>
              <a:gd name="connsiteY2" fmla="*/ 432797 h 1973343"/>
              <a:gd name="connsiteX3" fmla="*/ 1094339 w 2748618"/>
              <a:gd name="connsiteY3" fmla="*/ 732828 h 1973343"/>
              <a:gd name="connsiteX4" fmla="*/ 1311722 w 2748618"/>
              <a:gd name="connsiteY4" fmla="*/ 598319 h 1973343"/>
              <a:gd name="connsiteX5" fmla="*/ 1439253 w 2748618"/>
              <a:gd name="connsiteY5" fmla="*/ 793969 h 1973343"/>
              <a:gd name="connsiteX6" fmla="*/ 1584172 w 2748618"/>
              <a:gd name="connsiteY6" fmla="*/ 787855 h 1973343"/>
              <a:gd name="connsiteX7" fmla="*/ 1845032 w 2748618"/>
              <a:gd name="connsiteY7" fmla="*/ 1032417 h 1973343"/>
              <a:gd name="connsiteX8" fmla="*/ 2089418 w 2748618"/>
              <a:gd name="connsiteY8" fmla="*/ 1162249 h 1973343"/>
              <a:gd name="connsiteX9" fmla="*/ 2329333 w 2748618"/>
              <a:gd name="connsiteY9" fmla="*/ 1630498 h 1973343"/>
              <a:gd name="connsiteX10" fmla="*/ 2551368 w 2748618"/>
              <a:gd name="connsiteY10" fmla="*/ 1895230 h 1973343"/>
              <a:gd name="connsiteX11" fmla="*/ 2748618 w 2748618"/>
              <a:gd name="connsiteY11" fmla="*/ 1973343 h 1973343"/>
              <a:gd name="connsiteX0" fmla="*/ 0 w 2748618"/>
              <a:gd name="connsiteY0" fmla="*/ 0 h 1973343"/>
              <a:gd name="connsiteX1" fmla="*/ 499761 w 2748618"/>
              <a:gd name="connsiteY1" fmla="*/ 138075 h 1973343"/>
              <a:gd name="connsiteX2" fmla="*/ 914844 w 2748618"/>
              <a:gd name="connsiteY2" fmla="*/ 432797 h 1973343"/>
              <a:gd name="connsiteX3" fmla="*/ 1094339 w 2748618"/>
              <a:gd name="connsiteY3" fmla="*/ 732828 h 1973343"/>
              <a:gd name="connsiteX4" fmla="*/ 1311722 w 2748618"/>
              <a:gd name="connsiteY4" fmla="*/ 598319 h 1973343"/>
              <a:gd name="connsiteX5" fmla="*/ 1439253 w 2748618"/>
              <a:gd name="connsiteY5" fmla="*/ 793969 h 1973343"/>
              <a:gd name="connsiteX6" fmla="*/ 1584172 w 2748618"/>
              <a:gd name="connsiteY6" fmla="*/ 787855 h 1973343"/>
              <a:gd name="connsiteX7" fmla="*/ 1845032 w 2748618"/>
              <a:gd name="connsiteY7" fmla="*/ 1032417 h 1973343"/>
              <a:gd name="connsiteX8" fmla="*/ 2089418 w 2748618"/>
              <a:gd name="connsiteY8" fmla="*/ 1162249 h 1973343"/>
              <a:gd name="connsiteX9" fmla="*/ 2329333 w 2748618"/>
              <a:gd name="connsiteY9" fmla="*/ 1630498 h 1973343"/>
              <a:gd name="connsiteX10" fmla="*/ 2551368 w 2748618"/>
              <a:gd name="connsiteY10" fmla="*/ 1895230 h 1973343"/>
              <a:gd name="connsiteX11" fmla="*/ 2748618 w 2748618"/>
              <a:gd name="connsiteY11" fmla="*/ 1973343 h 1973343"/>
              <a:gd name="connsiteX0" fmla="*/ 0 w 2748618"/>
              <a:gd name="connsiteY0" fmla="*/ 0 h 1973343"/>
              <a:gd name="connsiteX1" fmla="*/ 499761 w 2748618"/>
              <a:gd name="connsiteY1" fmla="*/ 138075 h 1973343"/>
              <a:gd name="connsiteX2" fmla="*/ 914844 w 2748618"/>
              <a:gd name="connsiteY2" fmla="*/ 432797 h 1973343"/>
              <a:gd name="connsiteX3" fmla="*/ 1094339 w 2748618"/>
              <a:gd name="connsiteY3" fmla="*/ 732828 h 1973343"/>
              <a:gd name="connsiteX4" fmla="*/ 1311722 w 2748618"/>
              <a:gd name="connsiteY4" fmla="*/ 598319 h 1973343"/>
              <a:gd name="connsiteX5" fmla="*/ 1439253 w 2748618"/>
              <a:gd name="connsiteY5" fmla="*/ 793969 h 1973343"/>
              <a:gd name="connsiteX6" fmla="*/ 1584172 w 2748618"/>
              <a:gd name="connsiteY6" fmla="*/ 787855 h 1973343"/>
              <a:gd name="connsiteX7" fmla="*/ 1845032 w 2748618"/>
              <a:gd name="connsiteY7" fmla="*/ 1032417 h 1973343"/>
              <a:gd name="connsiteX8" fmla="*/ 2089418 w 2748618"/>
              <a:gd name="connsiteY8" fmla="*/ 1162249 h 1973343"/>
              <a:gd name="connsiteX9" fmla="*/ 2329333 w 2748618"/>
              <a:gd name="connsiteY9" fmla="*/ 1630498 h 1973343"/>
              <a:gd name="connsiteX10" fmla="*/ 2551368 w 2748618"/>
              <a:gd name="connsiteY10" fmla="*/ 1895230 h 1973343"/>
              <a:gd name="connsiteX11" fmla="*/ 2748618 w 2748618"/>
              <a:gd name="connsiteY11" fmla="*/ 1973343 h 1973343"/>
              <a:gd name="connsiteX0" fmla="*/ 0 w 2732160"/>
              <a:gd name="connsiteY0" fmla="*/ 0 h 1959899"/>
              <a:gd name="connsiteX1" fmla="*/ 483303 w 2732160"/>
              <a:gd name="connsiteY1" fmla="*/ 124631 h 1959899"/>
              <a:gd name="connsiteX2" fmla="*/ 898386 w 2732160"/>
              <a:gd name="connsiteY2" fmla="*/ 419353 h 1959899"/>
              <a:gd name="connsiteX3" fmla="*/ 1077881 w 2732160"/>
              <a:gd name="connsiteY3" fmla="*/ 719384 h 1959899"/>
              <a:gd name="connsiteX4" fmla="*/ 1295264 w 2732160"/>
              <a:gd name="connsiteY4" fmla="*/ 584875 h 1959899"/>
              <a:gd name="connsiteX5" fmla="*/ 1422795 w 2732160"/>
              <a:gd name="connsiteY5" fmla="*/ 780525 h 1959899"/>
              <a:gd name="connsiteX6" fmla="*/ 1567714 w 2732160"/>
              <a:gd name="connsiteY6" fmla="*/ 774411 h 1959899"/>
              <a:gd name="connsiteX7" fmla="*/ 1828574 w 2732160"/>
              <a:gd name="connsiteY7" fmla="*/ 1018973 h 1959899"/>
              <a:gd name="connsiteX8" fmla="*/ 2072960 w 2732160"/>
              <a:gd name="connsiteY8" fmla="*/ 1148805 h 1959899"/>
              <a:gd name="connsiteX9" fmla="*/ 2312875 w 2732160"/>
              <a:gd name="connsiteY9" fmla="*/ 1617054 h 1959899"/>
              <a:gd name="connsiteX10" fmla="*/ 2534910 w 2732160"/>
              <a:gd name="connsiteY10" fmla="*/ 1881786 h 1959899"/>
              <a:gd name="connsiteX11" fmla="*/ 2732160 w 2732160"/>
              <a:gd name="connsiteY11" fmla="*/ 1959899 h 1959899"/>
              <a:gd name="connsiteX0" fmla="*/ 0 w 2736274"/>
              <a:gd name="connsiteY0" fmla="*/ 0 h 1973343"/>
              <a:gd name="connsiteX1" fmla="*/ 487417 w 2736274"/>
              <a:gd name="connsiteY1" fmla="*/ 138075 h 1973343"/>
              <a:gd name="connsiteX2" fmla="*/ 902500 w 2736274"/>
              <a:gd name="connsiteY2" fmla="*/ 432797 h 1973343"/>
              <a:gd name="connsiteX3" fmla="*/ 1081995 w 2736274"/>
              <a:gd name="connsiteY3" fmla="*/ 732828 h 1973343"/>
              <a:gd name="connsiteX4" fmla="*/ 1299378 w 2736274"/>
              <a:gd name="connsiteY4" fmla="*/ 598319 h 1973343"/>
              <a:gd name="connsiteX5" fmla="*/ 1426909 w 2736274"/>
              <a:gd name="connsiteY5" fmla="*/ 793969 h 1973343"/>
              <a:gd name="connsiteX6" fmla="*/ 1571828 w 2736274"/>
              <a:gd name="connsiteY6" fmla="*/ 787855 h 1973343"/>
              <a:gd name="connsiteX7" fmla="*/ 1832688 w 2736274"/>
              <a:gd name="connsiteY7" fmla="*/ 1032417 h 1973343"/>
              <a:gd name="connsiteX8" fmla="*/ 2077074 w 2736274"/>
              <a:gd name="connsiteY8" fmla="*/ 1162249 h 1973343"/>
              <a:gd name="connsiteX9" fmla="*/ 2316989 w 2736274"/>
              <a:gd name="connsiteY9" fmla="*/ 1630498 h 1973343"/>
              <a:gd name="connsiteX10" fmla="*/ 2539024 w 2736274"/>
              <a:gd name="connsiteY10" fmla="*/ 1895230 h 1973343"/>
              <a:gd name="connsiteX11" fmla="*/ 2736274 w 2736274"/>
              <a:gd name="connsiteY11" fmla="*/ 1973343 h 1973343"/>
              <a:gd name="connsiteX0" fmla="*/ 0 w 2736274"/>
              <a:gd name="connsiteY0" fmla="*/ 0 h 1973343"/>
              <a:gd name="connsiteX1" fmla="*/ 487417 w 2736274"/>
              <a:gd name="connsiteY1" fmla="*/ 138075 h 1973343"/>
              <a:gd name="connsiteX2" fmla="*/ 902500 w 2736274"/>
              <a:gd name="connsiteY2" fmla="*/ 432797 h 1973343"/>
              <a:gd name="connsiteX3" fmla="*/ 1081995 w 2736274"/>
              <a:gd name="connsiteY3" fmla="*/ 732828 h 1973343"/>
              <a:gd name="connsiteX4" fmla="*/ 1299378 w 2736274"/>
              <a:gd name="connsiteY4" fmla="*/ 598319 h 1973343"/>
              <a:gd name="connsiteX5" fmla="*/ 1426909 w 2736274"/>
              <a:gd name="connsiteY5" fmla="*/ 793969 h 1973343"/>
              <a:gd name="connsiteX6" fmla="*/ 1571828 w 2736274"/>
              <a:gd name="connsiteY6" fmla="*/ 787855 h 1973343"/>
              <a:gd name="connsiteX7" fmla="*/ 1832688 w 2736274"/>
              <a:gd name="connsiteY7" fmla="*/ 1032417 h 1973343"/>
              <a:gd name="connsiteX8" fmla="*/ 2077074 w 2736274"/>
              <a:gd name="connsiteY8" fmla="*/ 1162249 h 1973343"/>
              <a:gd name="connsiteX9" fmla="*/ 2316989 w 2736274"/>
              <a:gd name="connsiteY9" fmla="*/ 1630498 h 1973343"/>
              <a:gd name="connsiteX10" fmla="*/ 2539024 w 2736274"/>
              <a:gd name="connsiteY10" fmla="*/ 1895230 h 1973343"/>
              <a:gd name="connsiteX11" fmla="*/ 2736274 w 2736274"/>
              <a:gd name="connsiteY11" fmla="*/ 1973343 h 1973343"/>
              <a:gd name="connsiteX0" fmla="*/ 0 w 2736274"/>
              <a:gd name="connsiteY0" fmla="*/ 0 h 1973343"/>
              <a:gd name="connsiteX1" fmla="*/ 487417 w 2736274"/>
              <a:gd name="connsiteY1" fmla="*/ 138075 h 1973343"/>
              <a:gd name="connsiteX2" fmla="*/ 902500 w 2736274"/>
              <a:gd name="connsiteY2" fmla="*/ 432797 h 1973343"/>
              <a:gd name="connsiteX3" fmla="*/ 1081995 w 2736274"/>
              <a:gd name="connsiteY3" fmla="*/ 706138 h 1973343"/>
              <a:gd name="connsiteX4" fmla="*/ 1299378 w 2736274"/>
              <a:gd name="connsiteY4" fmla="*/ 598319 h 1973343"/>
              <a:gd name="connsiteX5" fmla="*/ 1426909 w 2736274"/>
              <a:gd name="connsiteY5" fmla="*/ 793969 h 1973343"/>
              <a:gd name="connsiteX6" fmla="*/ 1571828 w 2736274"/>
              <a:gd name="connsiteY6" fmla="*/ 787855 h 1973343"/>
              <a:gd name="connsiteX7" fmla="*/ 1832688 w 2736274"/>
              <a:gd name="connsiteY7" fmla="*/ 1032417 h 1973343"/>
              <a:gd name="connsiteX8" fmla="*/ 2077074 w 2736274"/>
              <a:gd name="connsiteY8" fmla="*/ 1162249 h 1973343"/>
              <a:gd name="connsiteX9" fmla="*/ 2316989 w 2736274"/>
              <a:gd name="connsiteY9" fmla="*/ 1630498 h 1973343"/>
              <a:gd name="connsiteX10" fmla="*/ 2539024 w 2736274"/>
              <a:gd name="connsiteY10" fmla="*/ 1895230 h 1973343"/>
              <a:gd name="connsiteX11" fmla="*/ 2736274 w 2736274"/>
              <a:gd name="connsiteY11" fmla="*/ 1973343 h 1973343"/>
              <a:gd name="connsiteX0" fmla="*/ 0 w 2736274"/>
              <a:gd name="connsiteY0" fmla="*/ 0 h 1973343"/>
              <a:gd name="connsiteX1" fmla="*/ 487417 w 2736274"/>
              <a:gd name="connsiteY1" fmla="*/ 138075 h 1973343"/>
              <a:gd name="connsiteX2" fmla="*/ 902500 w 2736274"/>
              <a:gd name="connsiteY2" fmla="*/ 432797 h 1973343"/>
              <a:gd name="connsiteX3" fmla="*/ 1128282 w 2736274"/>
              <a:gd name="connsiteY3" fmla="*/ 700671 h 1973343"/>
              <a:gd name="connsiteX4" fmla="*/ 1299378 w 2736274"/>
              <a:gd name="connsiteY4" fmla="*/ 598319 h 1973343"/>
              <a:gd name="connsiteX5" fmla="*/ 1426909 w 2736274"/>
              <a:gd name="connsiteY5" fmla="*/ 793969 h 1973343"/>
              <a:gd name="connsiteX6" fmla="*/ 1571828 w 2736274"/>
              <a:gd name="connsiteY6" fmla="*/ 787855 h 1973343"/>
              <a:gd name="connsiteX7" fmla="*/ 1832688 w 2736274"/>
              <a:gd name="connsiteY7" fmla="*/ 1032417 h 1973343"/>
              <a:gd name="connsiteX8" fmla="*/ 2077074 w 2736274"/>
              <a:gd name="connsiteY8" fmla="*/ 1162249 h 1973343"/>
              <a:gd name="connsiteX9" fmla="*/ 2316989 w 2736274"/>
              <a:gd name="connsiteY9" fmla="*/ 1630498 h 1973343"/>
              <a:gd name="connsiteX10" fmla="*/ 2539024 w 2736274"/>
              <a:gd name="connsiteY10" fmla="*/ 1895230 h 1973343"/>
              <a:gd name="connsiteX11" fmla="*/ 2736274 w 2736274"/>
              <a:gd name="connsiteY11" fmla="*/ 1973343 h 1973343"/>
              <a:gd name="connsiteX0" fmla="*/ 0 w 2736274"/>
              <a:gd name="connsiteY0" fmla="*/ 0 h 1973343"/>
              <a:gd name="connsiteX1" fmla="*/ 487417 w 2736274"/>
              <a:gd name="connsiteY1" fmla="*/ 138075 h 1973343"/>
              <a:gd name="connsiteX2" fmla="*/ 970388 w 2736274"/>
              <a:gd name="connsiteY2" fmla="*/ 440999 h 1973343"/>
              <a:gd name="connsiteX3" fmla="*/ 1128282 w 2736274"/>
              <a:gd name="connsiteY3" fmla="*/ 700671 h 1973343"/>
              <a:gd name="connsiteX4" fmla="*/ 1299378 w 2736274"/>
              <a:gd name="connsiteY4" fmla="*/ 598319 h 1973343"/>
              <a:gd name="connsiteX5" fmla="*/ 1426909 w 2736274"/>
              <a:gd name="connsiteY5" fmla="*/ 793969 h 1973343"/>
              <a:gd name="connsiteX6" fmla="*/ 1571828 w 2736274"/>
              <a:gd name="connsiteY6" fmla="*/ 787855 h 1973343"/>
              <a:gd name="connsiteX7" fmla="*/ 1832688 w 2736274"/>
              <a:gd name="connsiteY7" fmla="*/ 1032417 h 1973343"/>
              <a:gd name="connsiteX8" fmla="*/ 2077074 w 2736274"/>
              <a:gd name="connsiteY8" fmla="*/ 1162249 h 1973343"/>
              <a:gd name="connsiteX9" fmla="*/ 2316989 w 2736274"/>
              <a:gd name="connsiteY9" fmla="*/ 1630498 h 1973343"/>
              <a:gd name="connsiteX10" fmla="*/ 2539024 w 2736274"/>
              <a:gd name="connsiteY10" fmla="*/ 1895230 h 1973343"/>
              <a:gd name="connsiteX11" fmla="*/ 2736274 w 2736274"/>
              <a:gd name="connsiteY11" fmla="*/ 1973343 h 1973343"/>
              <a:gd name="connsiteX0" fmla="*/ 0 w 2736274"/>
              <a:gd name="connsiteY0" fmla="*/ 0 h 1973343"/>
              <a:gd name="connsiteX1" fmla="*/ 487417 w 2736274"/>
              <a:gd name="connsiteY1" fmla="*/ 138075 h 1973343"/>
              <a:gd name="connsiteX2" fmla="*/ 924102 w 2736274"/>
              <a:gd name="connsiteY2" fmla="*/ 424595 h 1973343"/>
              <a:gd name="connsiteX3" fmla="*/ 1128282 w 2736274"/>
              <a:gd name="connsiteY3" fmla="*/ 700671 h 1973343"/>
              <a:gd name="connsiteX4" fmla="*/ 1299378 w 2736274"/>
              <a:gd name="connsiteY4" fmla="*/ 598319 h 1973343"/>
              <a:gd name="connsiteX5" fmla="*/ 1426909 w 2736274"/>
              <a:gd name="connsiteY5" fmla="*/ 793969 h 1973343"/>
              <a:gd name="connsiteX6" fmla="*/ 1571828 w 2736274"/>
              <a:gd name="connsiteY6" fmla="*/ 787855 h 1973343"/>
              <a:gd name="connsiteX7" fmla="*/ 1832688 w 2736274"/>
              <a:gd name="connsiteY7" fmla="*/ 1032417 h 1973343"/>
              <a:gd name="connsiteX8" fmla="*/ 2077074 w 2736274"/>
              <a:gd name="connsiteY8" fmla="*/ 1162249 h 1973343"/>
              <a:gd name="connsiteX9" fmla="*/ 2316989 w 2736274"/>
              <a:gd name="connsiteY9" fmla="*/ 1630498 h 1973343"/>
              <a:gd name="connsiteX10" fmla="*/ 2539024 w 2736274"/>
              <a:gd name="connsiteY10" fmla="*/ 1895230 h 1973343"/>
              <a:gd name="connsiteX11" fmla="*/ 2736274 w 2736274"/>
              <a:gd name="connsiteY11" fmla="*/ 1973343 h 1973343"/>
              <a:gd name="connsiteX0" fmla="*/ 0 w 2736274"/>
              <a:gd name="connsiteY0" fmla="*/ 0 h 1973343"/>
              <a:gd name="connsiteX1" fmla="*/ 487417 w 2736274"/>
              <a:gd name="connsiteY1" fmla="*/ 138075 h 1973343"/>
              <a:gd name="connsiteX2" fmla="*/ 924102 w 2736274"/>
              <a:gd name="connsiteY2" fmla="*/ 424595 h 1973343"/>
              <a:gd name="connsiteX3" fmla="*/ 1100510 w 2736274"/>
              <a:gd name="connsiteY3" fmla="*/ 684267 h 1973343"/>
              <a:gd name="connsiteX4" fmla="*/ 1299378 w 2736274"/>
              <a:gd name="connsiteY4" fmla="*/ 598319 h 1973343"/>
              <a:gd name="connsiteX5" fmla="*/ 1426909 w 2736274"/>
              <a:gd name="connsiteY5" fmla="*/ 793969 h 1973343"/>
              <a:gd name="connsiteX6" fmla="*/ 1571828 w 2736274"/>
              <a:gd name="connsiteY6" fmla="*/ 787855 h 1973343"/>
              <a:gd name="connsiteX7" fmla="*/ 1832688 w 2736274"/>
              <a:gd name="connsiteY7" fmla="*/ 1032417 h 1973343"/>
              <a:gd name="connsiteX8" fmla="*/ 2077074 w 2736274"/>
              <a:gd name="connsiteY8" fmla="*/ 1162249 h 1973343"/>
              <a:gd name="connsiteX9" fmla="*/ 2316989 w 2736274"/>
              <a:gd name="connsiteY9" fmla="*/ 1630498 h 1973343"/>
              <a:gd name="connsiteX10" fmla="*/ 2539024 w 2736274"/>
              <a:gd name="connsiteY10" fmla="*/ 1895230 h 1973343"/>
              <a:gd name="connsiteX11" fmla="*/ 2736274 w 2736274"/>
              <a:gd name="connsiteY11" fmla="*/ 1973343 h 1973343"/>
              <a:gd name="connsiteX0" fmla="*/ 0 w 2736274"/>
              <a:gd name="connsiteY0" fmla="*/ 0 h 1973343"/>
              <a:gd name="connsiteX1" fmla="*/ 487417 w 2736274"/>
              <a:gd name="connsiteY1" fmla="*/ 138075 h 1973343"/>
              <a:gd name="connsiteX2" fmla="*/ 924102 w 2736274"/>
              <a:gd name="connsiteY2" fmla="*/ 424595 h 1973343"/>
              <a:gd name="connsiteX3" fmla="*/ 1125197 w 2736274"/>
              <a:gd name="connsiteY3" fmla="*/ 659663 h 1973343"/>
              <a:gd name="connsiteX4" fmla="*/ 1299378 w 2736274"/>
              <a:gd name="connsiteY4" fmla="*/ 598319 h 1973343"/>
              <a:gd name="connsiteX5" fmla="*/ 1426909 w 2736274"/>
              <a:gd name="connsiteY5" fmla="*/ 793969 h 1973343"/>
              <a:gd name="connsiteX6" fmla="*/ 1571828 w 2736274"/>
              <a:gd name="connsiteY6" fmla="*/ 787855 h 1973343"/>
              <a:gd name="connsiteX7" fmla="*/ 1832688 w 2736274"/>
              <a:gd name="connsiteY7" fmla="*/ 1032417 h 1973343"/>
              <a:gd name="connsiteX8" fmla="*/ 2077074 w 2736274"/>
              <a:gd name="connsiteY8" fmla="*/ 1162249 h 1973343"/>
              <a:gd name="connsiteX9" fmla="*/ 2316989 w 2736274"/>
              <a:gd name="connsiteY9" fmla="*/ 1630498 h 1973343"/>
              <a:gd name="connsiteX10" fmla="*/ 2539024 w 2736274"/>
              <a:gd name="connsiteY10" fmla="*/ 1895230 h 1973343"/>
              <a:gd name="connsiteX11" fmla="*/ 2736274 w 2736274"/>
              <a:gd name="connsiteY11" fmla="*/ 1973343 h 1973343"/>
              <a:gd name="connsiteX0" fmla="*/ 0 w 2736274"/>
              <a:gd name="connsiteY0" fmla="*/ 0 h 1973343"/>
              <a:gd name="connsiteX1" fmla="*/ 487417 w 2736274"/>
              <a:gd name="connsiteY1" fmla="*/ 138075 h 1973343"/>
              <a:gd name="connsiteX2" fmla="*/ 954960 w 2736274"/>
              <a:gd name="connsiteY2" fmla="*/ 375387 h 1973343"/>
              <a:gd name="connsiteX3" fmla="*/ 1125197 w 2736274"/>
              <a:gd name="connsiteY3" fmla="*/ 659663 h 1973343"/>
              <a:gd name="connsiteX4" fmla="*/ 1299378 w 2736274"/>
              <a:gd name="connsiteY4" fmla="*/ 598319 h 1973343"/>
              <a:gd name="connsiteX5" fmla="*/ 1426909 w 2736274"/>
              <a:gd name="connsiteY5" fmla="*/ 793969 h 1973343"/>
              <a:gd name="connsiteX6" fmla="*/ 1571828 w 2736274"/>
              <a:gd name="connsiteY6" fmla="*/ 787855 h 1973343"/>
              <a:gd name="connsiteX7" fmla="*/ 1832688 w 2736274"/>
              <a:gd name="connsiteY7" fmla="*/ 1032417 h 1973343"/>
              <a:gd name="connsiteX8" fmla="*/ 2077074 w 2736274"/>
              <a:gd name="connsiteY8" fmla="*/ 1162249 h 1973343"/>
              <a:gd name="connsiteX9" fmla="*/ 2316989 w 2736274"/>
              <a:gd name="connsiteY9" fmla="*/ 1630498 h 1973343"/>
              <a:gd name="connsiteX10" fmla="*/ 2539024 w 2736274"/>
              <a:gd name="connsiteY10" fmla="*/ 1895230 h 1973343"/>
              <a:gd name="connsiteX11" fmla="*/ 2736274 w 2736274"/>
              <a:gd name="connsiteY11" fmla="*/ 1973343 h 1973343"/>
              <a:gd name="connsiteX0" fmla="*/ 0 w 2736274"/>
              <a:gd name="connsiteY0" fmla="*/ 0 h 1973343"/>
              <a:gd name="connsiteX1" fmla="*/ 487417 w 2736274"/>
              <a:gd name="connsiteY1" fmla="*/ 138075 h 1973343"/>
              <a:gd name="connsiteX2" fmla="*/ 954960 w 2736274"/>
              <a:gd name="connsiteY2" fmla="*/ 375387 h 1973343"/>
              <a:gd name="connsiteX3" fmla="*/ 1162226 w 2736274"/>
              <a:gd name="connsiteY3" fmla="*/ 725275 h 1973343"/>
              <a:gd name="connsiteX4" fmla="*/ 1299378 w 2736274"/>
              <a:gd name="connsiteY4" fmla="*/ 598319 h 1973343"/>
              <a:gd name="connsiteX5" fmla="*/ 1426909 w 2736274"/>
              <a:gd name="connsiteY5" fmla="*/ 793969 h 1973343"/>
              <a:gd name="connsiteX6" fmla="*/ 1571828 w 2736274"/>
              <a:gd name="connsiteY6" fmla="*/ 787855 h 1973343"/>
              <a:gd name="connsiteX7" fmla="*/ 1832688 w 2736274"/>
              <a:gd name="connsiteY7" fmla="*/ 1032417 h 1973343"/>
              <a:gd name="connsiteX8" fmla="*/ 2077074 w 2736274"/>
              <a:gd name="connsiteY8" fmla="*/ 1162249 h 1973343"/>
              <a:gd name="connsiteX9" fmla="*/ 2316989 w 2736274"/>
              <a:gd name="connsiteY9" fmla="*/ 1630498 h 1973343"/>
              <a:gd name="connsiteX10" fmla="*/ 2539024 w 2736274"/>
              <a:gd name="connsiteY10" fmla="*/ 1895230 h 1973343"/>
              <a:gd name="connsiteX11" fmla="*/ 2736274 w 2736274"/>
              <a:gd name="connsiteY11" fmla="*/ 1973343 h 1973343"/>
              <a:gd name="connsiteX0" fmla="*/ 0 w 2736274"/>
              <a:gd name="connsiteY0" fmla="*/ 0 h 1973343"/>
              <a:gd name="connsiteX1" fmla="*/ 487417 w 2736274"/>
              <a:gd name="connsiteY1" fmla="*/ 138075 h 1973343"/>
              <a:gd name="connsiteX2" fmla="*/ 874729 w 2736274"/>
              <a:gd name="connsiteY2" fmla="*/ 353517 h 1973343"/>
              <a:gd name="connsiteX3" fmla="*/ 1162226 w 2736274"/>
              <a:gd name="connsiteY3" fmla="*/ 725275 h 1973343"/>
              <a:gd name="connsiteX4" fmla="*/ 1299378 w 2736274"/>
              <a:gd name="connsiteY4" fmla="*/ 598319 h 1973343"/>
              <a:gd name="connsiteX5" fmla="*/ 1426909 w 2736274"/>
              <a:gd name="connsiteY5" fmla="*/ 793969 h 1973343"/>
              <a:gd name="connsiteX6" fmla="*/ 1571828 w 2736274"/>
              <a:gd name="connsiteY6" fmla="*/ 787855 h 1973343"/>
              <a:gd name="connsiteX7" fmla="*/ 1832688 w 2736274"/>
              <a:gd name="connsiteY7" fmla="*/ 1032417 h 1973343"/>
              <a:gd name="connsiteX8" fmla="*/ 2077074 w 2736274"/>
              <a:gd name="connsiteY8" fmla="*/ 1162249 h 1973343"/>
              <a:gd name="connsiteX9" fmla="*/ 2316989 w 2736274"/>
              <a:gd name="connsiteY9" fmla="*/ 1630498 h 1973343"/>
              <a:gd name="connsiteX10" fmla="*/ 2539024 w 2736274"/>
              <a:gd name="connsiteY10" fmla="*/ 1895230 h 1973343"/>
              <a:gd name="connsiteX11" fmla="*/ 2736274 w 2736274"/>
              <a:gd name="connsiteY11" fmla="*/ 1973343 h 1973343"/>
              <a:gd name="connsiteX0" fmla="*/ 0 w 2736274"/>
              <a:gd name="connsiteY0" fmla="*/ 0 h 1973343"/>
              <a:gd name="connsiteX1" fmla="*/ 487417 w 2736274"/>
              <a:gd name="connsiteY1" fmla="*/ 138075 h 1973343"/>
              <a:gd name="connsiteX2" fmla="*/ 837699 w 2736274"/>
              <a:gd name="connsiteY2" fmla="*/ 293372 h 1973343"/>
              <a:gd name="connsiteX3" fmla="*/ 1162226 w 2736274"/>
              <a:gd name="connsiteY3" fmla="*/ 725275 h 1973343"/>
              <a:gd name="connsiteX4" fmla="*/ 1299378 w 2736274"/>
              <a:gd name="connsiteY4" fmla="*/ 598319 h 1973343"/>
              <a:gd name="connsiteX5" fmla="*/ 1426909 w 2736274"/>
              <a:gd name="connsiteY5" fmla="*/ 793969 h 1973343"/>
              <a:gd name="connsiteX6" fmla="*/ 1571828 w 2736274"/>
              <a:gd name="connsiteY6" fmla="*/ 787855 h 1973343"/>
              <a:gd name="connsiteX7" fmla="*/ 1832688 w 2736274"/>
              <a:gd name="connsiteY7" fmla="*/ 1032417 h 1973343"/>
              <a:gd name="connsiteX8" fmla="*/ 2077074 w 2736274"/>
              <a:gd name="connsiteY8" fmla="*/ 1162249 h 1973343"/>
              <a:gd name="connsiteX9" fmla="*/ 2316989 w 2736274"/>
              <a:gd name="connsiteY9" fmla="*/ 1630498 h 1973343"/>
              <a:gd name="connsiteX10" fmla="*/ 2539024 w 2736274"/>
              <a:gd name="connsiteY10" fmla="*/ 1895230 h 1973343"/>
              <a:gd name="connsiteX11" fmla="*/ 2736274 w 2736274"/>
              <a:gd name="connsiteY11" fmla="*/ 1973343 h 1973343"/>
              <a:gd name="connsiteX0" fmla="*/ 0 w 2736274"/>
              <a:gd name="connsiteY0" fmla="*/ 0 h 1973343"/>
              <a:gd name="connsiteX1" fmla="*/ 487417 w 2736274"/>
              <a:gd name="connsiteY1" fmla="*/ 138075 h 1973343"/>
              <a:gd name="connsiteX2" fmla="*/ 837699 w 2736274"/>
              <a:gd name="connsiteY2" fmla="*/ 293372 h 1973343"/>
              <a:gd name="connsiteX3" fmla="*/ 1168397 w 2736274"/>
              <a:gd name="connsiteY3" fmla="*/ 725275 h 1973343"/>
              <a:gd name="connsiteX4" fmla="*/ 1299378 w 2736274"/>
              <a:gd name="connsiteY4" fmla="*/ 598319 h 1973343"/>
              <a:gd name="connsiteX5" fmla="*/ 1426909 w 2736274"/>
              <a:gd name="connsiteY5" fmla="*/ 793969 h 1973343"/>
              <a:gd name="connsiteX6" fmla="*/ 1571828 w 2736274"/>
              <a:gd name="connsiteY6" fmla="*/ 787855 h 1973343"/>
              <a:gd name="connsiteX7" fmla="*/ 1832688 w 2736274"/>
              <a:gd name="connsiteY7" fmla="*/ 1032417 h 1973343"/>
              <a:gd name="connsiteX8" fmla="*/ 2077074 w 2736274"/>
              <a:gd name="connsiteY8" fmla="*/ 1162249 h 1973343"/>
              <a:gd name="connsiteX9" fmla="*/ 2316989 w 2736274"/>
              <a:gd name="connsiteY9" fmla="*/ 1630498 h 1973343"/>
              <a:gd name="connsiteX10" fmla="*/ 2539024 w 2736274"/>
              <a:gd name="connsiteY10" fmla="*/ 1895230 h 1973343"/>
              <a:gd name="connsiteX11" fmla="*/ 2736274 w 2736274"/>
              <a:gd name="connsiteY11" fmla="*/ 1973343 h 1973343"/>
              <a:gd name="connsiteX0" fmla="*/ 0 w 2736274"/>
              <a:gd name="connsiteY0" fmla="*/ 0 h 1973343"/>
              <a:gd name="connsiteX1" fmla="*/ 487417 w 2736274"/>
              <a:gd name="connsiteY1" fmla="*/ 138075 h 1973343"/>
              <a:gd name="connsiteX2" fmla="*/ 837699 w 2736274"/>
              <a:gd name="connsiteY2" fmla="*/ 293372 h 1973343"/>
              <a:gd name="connsiteX3" fmla="*/ 1168397 w 2736274"/>
              <a:gd name="connsiteY3" fmla="*/ 725275 h 1973343"/>
              <a:gd name="connsiteX4" fmla="*/ 1299378 w 2736274"/>
              <a:gd name="connsiteY4" fmla="*/ 598319 h 1973343"/>
              <a:gd name="connsiteX5" fmla="*/ 1426909 w 2736274"/>
              <a:gd name="connsiteY5" fmla="*/ 793969 h 1973343"/>
              <a:gd name="connsiteX6" fmla="*/ 1571828 w 2736274"/>
              <a:gd name="connsiteY6" fmla="*/ 787855 h 1973343"/>
              <a:gd name="connsiteX7" fmla="*/ 1832688 w 2736274"/>
              <a:gd name="connsiteY7" fmla="*/ 1032417 h 1973343"/>
              <a:gd name="connsiteX8" fmla="*/ 2077074 w 2736274"/>
              <a:gd name="connsiteY8" fmla="*/ 1162249 h 1973343"/>
              <a:gd name="connsiteX9" fmla="*/ 2316989 w 2736274"/>
              <a:gd name="connsiteY9" fmla="*/ 1630498 h 1973343"/>
              <a:gd name="connsiteX10" fmla="*/ 2539024 w 2736274"/>
              <a:gd name="connsiteY10" fmla="*/ 1895230 h 1973343"/>
              <a:gd name="connsiteX11" fmla="*/ 2736274 w 2736274"/>
              <a:gd name="connsiteY11" fmla="*/ 1973343 h 1973343"/>
              <a:gd name="connsiteX0" fmla="*/ 0 w 2736274"/>
              <a:gd name="connsiteY0" fmla="*/ 0 h 1973343"/>
              <a:gd name="connsiteX1" fmla="*/ 487417 w 2736274"/>
              <a:gd name="connsiteY1" fmla="*/ 138075 h 1973343"/>
              <a:gd name="connsiteX2" fmla="*/ 837699 w 2736274"/>
              <a:gd name="connsiteY2" fmla="*/ 293372 h 1973343"/>
              <a:gd name="connsiteX3" fmla="*/ 1168397 w 2736274"/>
              <a:gd name="connsiteY3" fmla="*/ 725275 h 1973343"/>
              <a:gd name="connsiteX4" fmla="*/ 1299378 w 2736274"/>
              <a:gd name="connsiteY4" fmla="*/ 598319 h 1973343"/>
              <a:gd name="connsiteX5" fmla="*/ 1426909 w 2736274"/>
              <a:gd name="connsiteY5" fmla="*/ 793969 h 1973343"/>
              <a:gd name="connsiteX6" fmla="*/ 1571828 w 2736274"/>
              <a:gd name="connsiteY6" fmla="*/ 787855 h 1973343"/>
              <a:gd name="connsiteX7" fmla="*/ 1832688 w 2736274"/>
              <a:gd name="connsiteY7" fmla="*/ 1032417 h 1973343"/>
              <a:gd name="connsiteX8" fmla="*/ 2077074 w 2736274"/>
              <a:gd name="connsiteY8" fmla="*/ 1162249 h 1973343"/>
              <a:gd name="connsiteX9" fmla="*/ 2316989 w 2736274"/>
              <a:gd name="connsiteY9" fmla="*/ 1630498 h 1973343"/>
              <a:gd name="connsiteX10" fmla="*/ 2539024 w 2736274"/>
              <a:gd name="connsiteY10" fmla="*/ 1895230 h 1973343"/>
              <a:gd name="connsiteX11" fmla="*/ 2736274 w 2736274"/>
              <a:gd name="connsiteY11" fmla="*/ 1973343 h 1973343"/>
              <a:gd name="connsiteX0" fmla="*/ 0 w 2736274"/>
              <a:gd name="connsiteY0" fmla="*/ 0 h 1973343"/>
              <a:gd name="connsiteX1" fmla="*/ 487417 w 2736274"/>
              <a:gd name="connsiteY1" fmla="*/ 138075 h 1973343"/>
              <a:gd name="connsiteX2" fmla="*/ 837699 w 2736274"/>
              <a:gd name="connsiteY2" fmla="*/ 293372 h 1973343"/>
              <a:gd name="connsiteX3" fmla="*/ 1168397 w 2736274"/>
              <a:gd name="connsiteY3" fmla="*/ 725275 h 1973343"/>
              <a:gd name="connsiteX4" fmla="*/ 1342578 w 2736274"/>
              <a:gd name="connsiteY4" fmla="*/ 592851 h 1973343"/>
              <a:gd name="connsiteX5" fmla="*/ 1426909 w 2736274"/>
              <a:gd name="connsiteY5" fmla="*/ 793969 h 1973343"/>
              <a:gd name="connsiteX6" fmla="*/ 1571828 w 2736274"/>
              <a:gd name="connsiteY6" fmla="*/ 787855 h 1973343"/>
              <a:gd name="connsiteX7" fmla="*/ 1832688 w 2736274"/>
              <a:gd name="connsiteY7" fmla="*/ 1032417 h 1973343"/>
              <a:gd name="connsiteX8" fmla="*/ 2077074 w 2736274"/>
              <a:gd name="connsiteY8" fmla="*/ 1162249 h 1973343"/>
              <a:gd name="connsiteX9" fmla="*/ 2316989 w 2736274"/>
              <a:gd name="connsiteY9" fmla="*/ 1630498 h 1973343"/>
              <a:gd name="connsiteX10" fmla="*/ 2539024 w 2736274"/>
              <a:gd name="connsiteY10" fmla="*/ 1895230 h 1973343"/>
              <a:gd name="connsiteX11" fmla="*/ 2736274 w 2736274"/>
              <a:gd name="connsiteY11" fmla="*/ 1973343 h 1973343"/>
              <a:gd name="connsiteX0" fmla="*/ 0 w 2736274"/>
              <a:gd name="connsiteY0" fmla="*/ 0 h 1973343"/>
              <a:gd name="connsiteX1" fmla="*/ 487417 w 2736274"/>
              <a:gd name="connsiteY1" fmla="*/ 138075 h 1973343"/>
              <a:gd name="connsiteX2" fmla="*/ 837699 w 2736274"/>
              <a:gd name="connsiteY2" fmla="*/ 293372 h 1973343"/>
              <a:gd name="connsiteX3" fmla="*/ 1168397 w 2736274"/>
              <a:gd name="connsiteY3" fmla="*/ 725275 h 1973343"/>
              <a:gd name="connsiteX4" fmla="*/ 1342578 w 2736274"/>
              <a:gd name="connsiteY4" fmla="*/ 592851 h 1973343"/>
              <a:gd name="connsiteX5" fmla="*/ 1457767 w 2736274"/>
              <a:gd name="connsiteY5" fmla="*/ 772098 h 1973343"/>
              <a:gd name="connsiteX6" fmla="*/ 1571828 w 2736274"/>
              <a:gd name="connsiteY6" fmla="*/ 787855 h 1973343"/>
              <a:gd name="connsiteX7" fmla="*/ 1832688 w 2736274"/>
              <a:gd name="connsiteY7" fmla="*/ 1032417 h 1973343"/>
              <a:gd name="connsiteX8" fmla="*/ 2077074 w 2736274"/>
              <a:gd name="connsiteY8" fmla="*/ 1162249 h 1973343"/>
              <a:gd name="connsiteX9" fmla="*/ 2316989 w 2736274"/>
              <a:gd name="connsiteY9" fmla="*/ 1630498 h 1973343"/>
              <a:gd name="connsiteX10" fmla="*/ 2539024 w 2736274"/>
              <a:gd name="connsiteY10" fmla="*/ 1895230 h 1973343"/>
              <a:gd name="connsiteX11" fmla="*/ 2736274 w 2736274"/>
              <a:gd name="connsiteY11" fmla="*/ 1973343 h 1973343"/>
              <a:gd name="connsiteX0" fmla="*/ 0 w 2736274"/>
              <a:gd name="connsiteY0" fmla="*/ 0 h 1973343"/>
              <a:gd name="connsiteX1" fmla="*/ 487417 w 2736274"/>
              <a:gd name="connsiteY1" fmla="*/ 138075 h 1973343"/>
              <a:gd name="connsiteX2" fmla="*/ 837699 w 2736274"/>
              <a:gd name="connsiteY2" fmla="*/ 293372 h 1973343"/>
              <a:gd name="connsiteX3" fmla="*/ 1168397 w 2736274"/>
              <a:gd name="connsiteY3" fmla="*/ 725275 h 1973343"/>
              <a:gd name="connsiteX4" fmla="*/ 1342578 w 2736274"/>
              <a:gd name="connsiteY4" fmla="*/ 592851 h 1973343"/>
              <a:gd name="connsiteX5" fmla="*/ 1457767 w 2736274"/>
              <a:gd name="connsiteY5" fmla="*/ 772098 h 1973343"/>
              <a:gd name="connsiteX6" fmla="*/ 1590342 w 2736274"/>
              <a:gd name="connsiteY6" fmla="*/ 787856 h 1973343"/>
              <a:gd name="connsiteX7" fmla="*/ 1832688 w 2736274"/>
              <a:gd name="connsiteY7" fmla="*/ 1032417 h 1973343"/>
              <a:gd name="connsiteX8" fmla="*/ 2077074 w 2736274"/>
              <a:gd name="connsiteY8" fmla="*/ 1162249 h 1973343"/>
              <a:gd name="connsiteX9" fmla="*/ 2316989 w 2736274"/>
              <a:gd name="connsiteY9" fmla="*/ 1630498 h 1973343"/>
              <a:gd name="connsiteX10" fmla="*/ 2539024 w 2736274"/>
              <a:gd name="connsiteY10" fmla="*/ 1895230 h 1973343"/>
              <a:gd name="connsiteX11" fmla="*/ 2736274 w 2736274"/>
              <a:gd name="connsiteY11" fmla="*/ 1973343 h 1973343"/>
              <a:gd name="connsiteX0" fmla="*/ 0 w 2736274"/>
              <a:gd name="connsiteY0" fmla="*/ 0 h 1973343"/>
              <a:gd name="connsiteX1" fmla="*/ 487417 w 2736274"/>
              <a:gd name="connsiteY1" fmla="*/ 138075 h 1973343"/>
              <a:gd name="connsiteX2" fmla="*/ 837699 w 2736274"/>
              <a:gd name="connsiteY2" fmla="*/ 293372 h 1973343"/>
              <a:gd name="connsiteX3" fmla="*/ 1168397 w 2736274"/>
              <a:gd name="connsiteY3" fmla="*/ 725275 h 1973343"/>
              <a:gd name="connsiteX4" fmla="*/ 1342578 w 2736274"/>
              <a:gd name="connsiteY4" fmla="*/ 565513 h 1973343"/>
              <a:gd name="connsiteX5" fmla="*/ 1457767 w 2736274"/>
              <a:gd name="connsiteY5" fmla="*/ 772098 h 1973343"/>
              <a:gd name="connsiteX6" fmla="*/ 1590342 w 2736274"/>
              <a:gd name="connsiteY6" fmla="*/ 787856 h 1973343"/>
              <a:gd name="connsiteX7" fmla="*/ 1832688 w 2736274"/>
              <a:gd name="connsiteY7" fmla="*/ 1032417 h 1973343"/>
              <a:gd name="connsiteX8" fmla="*/ 2077074 w 2736274"/>
              <a:gd name="connsiteY8" fmla="*/ 1162249 h 1973343"/>
              <a:gd name="connsiteX9" fmla="*/ 2316989 w 2736274"/>
              <a:gd name="connsiteY9" fmla="*/ 1630498 h 1973343"/>
              <a:gd name="connsiteX10" fmla="*/ 2539024 w 2736274"/>
              <a:gd name="connsiteY10" fmla="*/ 1895230 h 1973343"/>
              <a:gd name="connsiteX11" fmla="*/ 2736274 w 2736274"/>
              <a:gd name="connsiteY11" fmla="*/ 1973343 h 1973343"/>
              <a:gd name="connsiteX0" fmla="*/ 0 w 2736274"/>
              <a:gd name="connsiteY0" fmla="*/ 0 h 1973343"/>
              <a:gd name="connsiteX1" fmla="*/ 487417 w 2736274"/>
              <a:gd name="connsiteY1" fmla="*/ 138075 h 1973343"/>
              <a:gd name="connsiteX2" fmla="*/ 837699 w 2736274"/>
              <a:gd name="connsiteY2" fmla="*/ 293372 h 1973343"/>
              <a:gd name="connsiteX3" fmla="*/ 1168397 w 2736274"/>
              <a:gd name="connsiteY3" fmla="*/ 725275 h 1973343"/>
              <a:gd name="connsiteX4" fmla="*/ 1342578 w 2736274"/>
              <a:gd name="connsiteY4" fmla="*/ 565513 h 1973343"/>
              <a:gd name="connsiteX5" fmla="*/ 1439253 w 2736274"/>
              <a:gd name="connsiteY5" fmla="*/ 690084 h 1973343"/>
              <a:gd name="connsiteX6" fmla="*/ 1590342 w 2736274"/>
              <a:gd name="connsiteY6" fmla="*/ 787856 h 1973343"/>
              <a:gd name="connsiteX7" fmla="*/ 1832688 w 2736274"/>
              <a:gd name="connsiteY7" fmla="*/ 1032417 h 1973343"/>
              <a:gd name="connsiteX8" fmla="*/ 2077074 w 2736274"/>
              <a:gd name="connsiteY8" fmla="*/ 1162249 h 1973343"/>
              <a:gd name="connsiteX9" fmla="*/ 2316989 w 2736274"/>
              <a:gd name="connsiteY9" fmla="*/ 1630498 h 1973343"/>
              <a:gd name="connsiteX10" fmla="*/ 2539024 w 2736274"/>
              <a:gd name="connsiteY10" fmla="*/ 1895230 h 1973343"/>
              <a:gd name="connsiteX11" fmla="*/ 2736274 w 2736274"/>
              <a:gd name="connsiteY11" fmla="*/ 1973343 h 1973343"/>
              <a:gd name="connsiteX0" fmla="*/ 0 w 2736274"/>
              <a:gd name="connsiteY0" fmla="*/ 0 h 1973343"/>
              <a:gd name="connsiteX1" fmla="*/ 487417 w 2736274"/>
              <a:gd name="connsiteY1" fmla="*/ 138075 h 1973343"/>
              <a:gd name="connsiteX2" fmla="*/ 837699 w 2736274"/>
              <a:gd name="connsiteY2" fmla="*/ 293372 h 1973343"/>
              <a:gd name="connsiteX3" fmla="*/ 1168397 w 2736274"/>
              <a:gd name="connsiteY3" fmla="*/ 725275 h 1973343"/>
              <a:gd name="connsiteX4" fmla="*/ 1342578 w 2736274"/>
              <a:gd name="connsiteY4" fmla="*/ 565513 h 1973343"/>
              <a:gd name="connsiteX5" fmla="*/ 1439253 w 2736274"/>
              <a:gd name="connsiteY5" fmla="*/ 690084 h 1973343"/>
              <a:gd name="connsiteX6" fmla="*/ 1645887 w 2736274"/>
              <a:gd name="connsiteY6" fmla="*/ 765985 h 1973343"/>
              <a:gd name="connsiteX7" fmla="*/ 1832688 w 2736274"/>
              <a:gd name="connsiteY7" fmla="*/ 1032417 h 1973343"/>
              <a:gd name="connsiteX8" fmla="*/ 2077074 w 2736274"/>
              <a:gd name="connsiteY8" fmla="*/ 1162249 h 1973343"/>
              <a:gd name="connsiteX9" fmla="*/ 2316989 w 2736274"/>
              <a:gd name="connsiteY9" fmla="*/ 1630498 h 1973343"/>
              <a:gd name="connsiteX10" fmla="*/ 2539024 w 2736274"/>
              <a:gd name="connsiteY10" fmla="*/ 1895230 h 1973343"/>
              <a:gd name="connsiteX11" fmla="*/ 2736274 w 2736274"/>
              <a:gd name="connsiteY11" fmla="*/ 1973343 h 1973343"/>
              <a:gd name="connsiteX0" fmla="*/ 0 w 2736274"/>
              <a:gd name="connsiteY0" fmla="*/ 0 h 1973343"/>
              <a:gd name="connsiteX1" fmla="*/ 487417 w 2736274"/>
              <a:gd name="connsiteY1" fmla="*/ 138075 h 1973343"/>
              <a:gd name="connsiteX2" fmla="*/ 837699 w 2736274"/>
              <a:gd name="connsiteY2" fmla="*/ 293372 h 1973343"/>
              <a:gd name="connsiteX3" fmla="*/ 1168397 w 2736274"/>
              <a:gd name="connsiteY3" fmla="*/ 725275 h 1973343"/>
              <a:gd name="connsiteX4" fmla="*/ 1342578 w 2736274"/>
              <a:gd name="connsiteY4" fmla="*/ 565513 h 1973343"/>
              <a:gd name="connsiteX5" fmla="*/ 1439253 w 2736274"/>
              <a:gd name="connsiteY5" fmla="*/ 690084 h 1973343"/>
              <a:gd name="connsiteX6" fmla="*/ 1645887 w 2736274"/>
              <a:gd name="connsiteY6" fmla="*/ 765985 h 1973343"/>
              <a:gd name="connsiteX7" fmla="*/ 1882060 w 2736274"/>
              <a:gd name="connsiteY7" fmla="*/ 1010546 h 1973343"/>
              <a:gd name="connsiteX8" fmla="*/ 2077074 w 2736274"/>
              <a:gd name="connsiteY8" fmla="*/ 1162249 h 1973343"/>
              <a:gd name="connsiteX9" fmla="*/ 2316989 w 2736274"/>
              <a:gd name="connsiteY9" fmla="*/ 1630498 h 1973343"/>
              <a:gd name="connsiteX10" fmla="*/ 2539024 w 2736274"/>
              <a:gd name="connsiteY10" fmla="*/ 1895230 h 1973343"/>
              <a:gd name="connsiteX11" fmla="*/ 2736274 w 2736274"/>
              <a:gd name="connsiteY11" fmla="*/ 1973343 h 1973343"/>
              <a:gd name="connsiteX0" fmla="*/ 0 w 2736274"/>
              <a:gd name="connsiteY0" fmla="*/ 0 h 1973343"/>
              <a:gd name="connsiteX1" fmla="*/ 487417 w 2736274"/>
              <a:gd name="connsiteY1" fmla="*/ 138075 h 1973343"/>
              <a:gd name="connsiteX2" fmla="*/ 837699 w 2736274"/>
              <a:gd name="connsiteY2" fmla="*/ 293372 h 1973343"/>
              <a:gd name="connsiteX3" fmla="*/ 1168397 w 2736274"/>
              <a:gd name="connsiteY3" fmla="*/ 725275 h 1973343"/>
              <a:gd name="connsiteX4" fmla="*/ 1342578 w 2736274"/>
              <a:gd name="connsiteY4" fmla="*/ 565513 h 1973343"/>
              <a:gd name="connsiteX5" fmla="*/ 1470112 w 2736274"/>
              <a:gd name="connsiteY5" fmla="*/ 695551 h 1973343"/>
              <a:gd name="connsiteX6" fmla="*/ 1645887 w 2736274"/>
              <a:gd name="connsiteY6" fmla="*/ 765985 h 1973343"/>
              <a:gd name="connsiteX7" fmla="*/ 1882060 w 2736274"/>
              <a:gd name="connsiteY7" fmla="*/ 1010546 h 1973343"/>
              <a:gd name="connsiteX8" fmla="*/ 2077074 w 2736274"/>
              <a:gd name="connsiteY8" fmla="*/ 1162249 h 1973343"/>
              <a:gd name="connsiteX9" fmla="*/ 2316989 w 2736274"/>
              <a:gd name="connsiteY9" fmla="*/ 1630498 h 1973343"/>
              <a:gd name="connsiteX10" fmla="*/ 2539024 w 2736274"/>
              <a:gd name="connsiteY10" fmla="*/ 1895230 h 1973343"/>
              <a:gd name="connsiteX11" fmla="*/ 2736274 w 2736274"/>
              <a:gd name="connsiteY11" fmla="*/ 1973343 h 1973343"/>
              <a:gd name="connsiteX0" fmla="*/ 0 w 2736274"/>
              <a:gd name="connsiteY0" fmla="*/ 0 h 1973343"/>
              <a:gd name="connsiteX1" fmla="*/ 487417 w 2736274"/>
              <a:gd name="connsiteY1" fmla="*/ 138075 h 1973343"/>
              <a:gd name="connsiteX2" fmla="*/ 837699 w 2736274"/>
              <a:gd name="connsiteY2" fmla="*/ 293372 h 1973343"/>
              <a:gd name="connsiteX3" fmla="*/ 1168397 w 2736274"/>
              <a:gd name="connsiteY3" fmla="*/ 725275 h 1973343"/>
              <a:gd name="connsiteX4" fmla="*/ 1342578 w 2736274"/>
              <a:gd name="connsiteY4" fmla="*/ 565513 h 1973343"/>
              <a:gd name="connsiteX5" fmla="*/ 1457769 w 2736274"/>
              <a:gd name="connsiteY5" fmla="*/ 662746 h 1973343"/>
              <a:gd name="connsiteX6" fmla="*/ 1645887 w 2736274"/>
              <a:gd name="connsiteY6" fmla="*/ 765985 h 1973343"/>
              <a:gd name="connsiteX7" fmla="*/ 1882060 w 2736274"/>
              <a:gd name="connsiteY7" fmla="*/ 1010546 h 1973343"/>
              <a:gd name="connsiteX8" fmla="*/ 2077074 w 2736274"/>
              <a:gd name="connsiteY8" fmla="*/ 1162249 h 1973343"/>
              <a:gd name="connsiteX9" fmla="*/ 2316989 w 2736274"/>
              <a:gd name="connsiteY9" fmla="*/ 1630498 h 1973343"/>
              <a:gd name="connsiteX10" fmla="*/ 2539024 w 2736274"/>
              <a:gd name="connsiteY10" fmla="*/ 1895230 h 1973343"/>
              <a:gd name="connsiteX11" fmla="*/ 2736274 w 2736274"/>
              <a:gd name="connsiteY11" fmla="*/ 1973343 h 1973343"/>
              <a:gd name="connsiteX0" fmla="*/ 0 w 2736274"/>
              <a:gd name="connsiteY0" fmla="*/ 0 h 1973343"/>
              <a:gd name="connsiteX1" fmla="*/ 487417 w 2736274"/>
              <a:gd name="connsiteY1" fmla="*/ 138075 h 1973343"/>
              <a:gd name="connsiteX2" fmla="*/ 837699 w 2736274"/>
              <a:gd name="connsiteY2" fmla="*/ 293372 h 1973343"/>
              <a:gd name="connsiteX3" fmla="*/ 1168397 w 2736274"/>
              <a:gd name="connsiteY3" fmla="*/ 725275 h 1973343"/>
              <a:gd name="connsiteX4" fmla="*/ 1342578 w 2736274"/>
              <a:gd name="connsiteY4" fmla="*/ 565513 h 1973343"/>
              <a:gd name="connsiteX5" fmla="*/ 1457769 w 2736274"/>
              <a:gd name="connsiteY5" fmla="*/ 662746 h 1973343"/>
              <a:gd name="connsiteX6" fmla="*/ 1645887 w 2736274"/>
              <a:gd name="connsiteY6" fmla="*/ 749583 h 1973343"/>
              <a:gd name="connsiteX7" fmla="*/ 1882060 w 2736274"/>
              <a:gd name="connsiteY7" fmla="*/ 1010546 h 1973343"/>
              <a:gd name="connsiteX8" fmla="*/ 2077074 w 2736274"/>
              <a:gd name="connsiteY8" fmla="*/ 1162249 h 1973343"/>
              <a:gd name="connsiteX9" fmla="*/ 2316989 w 2736274"/>
              <a:gd name="connsiteY9" fmla="*/ 1630498 h 1973343"/>
              <a:gd name="connsiteX10" fmla="*/ 2539024 w 2736274"/>
              <a:gd name="connsiteY10" fmla="*/ 1895230 h 1973343"/>
              <a:gd name="connsiteX11" fmla="*/ 2736274 w 2736274"/>
              <a:gd name="connsiteY11" fmla="*/ 1973343 h 1973343"/>
              <a:gd name="connsiteX0" fmla="*/ 0 w 2736274"/>
              <a:gd name="connsiteY0" fmla="*/ 0 h 1973343"/>
              <a:gd name="connsiteX1" fmla="*/ 487417 w 2736274"/>
              <a:gd name="connsiteY1" fmla="*/ 138075 h 1973343"/>
              <a:gd name="connsiteX2" fmla="*/ 837699 w 2736274"/>
              <a:gd name="connsiteY2" fmla="*/ 293372 h 1973343"/>
              <a:gd name="connsiteX3" fmla="*/ 1168397 w 2736274"/>
              <a:gd name="connsiteY3" fmla="*/ 725275 h 1973343"/>
              <a:gd name="connsiteX4" fmla="*/ 1342578 w 2736274"/>
              <a:gd name="connsiteY4" fmla="*/ 565513 h 1973343"/>
              <a:gd name="connsiteX5" fmla="*/ 1457769 w 2736274"/>
              <a:gd name="connsiteY5" fmla="*/ 662746 h 1973343"/>
              <a:gd name="connsiteX6" fmla="*/ 1645887 w 2736274"/>
              <a:gd name="connsiteY6" fmla="*/ 716777 h 1973343"/>
              <a:gd name="connsiteX7" fmla="*/ 1882060 w 2736274"/>
              <a:gd name="connsiteY7" fmla="*/ 1010546 h 1973343"/>
              <a:gd name="connsiteX8" fmla="*/ 2077074 w 2736274"/>
              <a:gd name="connsiteY8" fmla="*/ 1162249 h 1973343"/>
              <a:gd name="connsiteX9" fmla="*/ 2316989 w 2736274"/>
              <a:gd name="connsiteY9" fmla="*/ 1630498 h 1973343"/>
              <a:gd name="connsiteX10" fmla="*/ 2539024 w 2736274"/>
              <a:gd name="connsiteY10" fmla="*/ 1895230 h 1973343"/>
              <a:gd name="connsiteX11" fmla="*/ 2736274 w 2736274"/>
              <a:gd name="connsiteY11" fmla="*/ 1973343 h 1973343"/>
              <a:gd name="connsiteX0" fmla="*/ 0 w 2736274"/>
              <a:gd name="connsiteY0" fmla="*/ 0 h 1973343"/>
              <a:gd name="connsiteX1" fmla="*/ 487417 w 2736274"/>
              <a:gd name="connsiteY1" fmla="*/ 138075 h 1973343"/>
              <a:gd name="connsiteX2" fmla="*/ 837699 w 2736274"/>
              <a:gd name="connsiteY2" fmla="*/ 293372 h 1973343"/>
              <a:gd name="connsiteX3" fmla="*/ 1168397 w 2736274"/>
              <a:gd name="connsiteY3" fmla="*/ 725275 h 1973343"/>
              <a:gd name="connsiteX4" fmla="*/ 1342578 w 2736274"/>
              <a:gd name="connsiteY4" fmla="*/ 565513 h 1973343"/>
              <a:gd name="connsiteX5" fmla="*/ 1457769 w 2736274"/>
              <a:gd name="connsiteY5" fmla="*/ 662746 h 1973343"/>
              <a:gd name="connsiteX6" fmla="*/ 1615030 w 2736274"/>
              <a:gd name="connsiteY6" fmla="*/ 727712 h 1973343"/>
              <a:gd name="connsiteX7" fmla="*/ 1882060 w 2736274"/>
              <a:gd name="connsiteY7" fmla="*/ 1010546 h 1973343"/>
              <a:gd name="connsiteX8" fmla="*/ 2077074 w 2736274"/>
              <a:gd name="connsiteY8" fmla="*/ 1162249 h 1973343"/>
              <a:gd name="connsiteX9" fmla="*/ 2316989 w 2736274"/>
              <a:gd name="connsiteY9" fmla="*/ 1630498 h 1973343"/>
              <a:gd name="connsiteX10" fmla="*/ 2539024 w 2736274"/>
              <a:gd name="connsiteY10" fmla="*/ 1895230 h 1973343"/>
              <a:gd name="connsiteX11" fmla="*/ 2736274 w 2736274"/>
              <a:gd name="connsiteY11" fmla="*/ 1973343 h 1973343"/>
              <a:gd name="connsiteX0" fmla="*/ 0 w 2736274"/>
              <a:gd name="connsiteY0" fmla="*/ 0 h 1973343"/>
              <a:gd name="connsiteX1" fmla="*/ 487417 w 2736274"/>
              <a:gd name="connsiteY1" fmla="*/ 138075 h 1973343"/>
              <a:gd name="connsiteX2" fmla="*/ 837699 w 2736274"/>
              <a:gd name="connsiteY2" fmla="*/ 293372 h 1973343"/>
              <a:gd name="connsiteX3" fmla="*/ 1168397 w 2736274"/>
              <a:gd name="connsiteY3" fmla="*/ 725275 h 1973343"/>
              <a:gd name="connsiteX4" fmla="*/ 1342578 w 2736274"/>
              <a:gd name="connsiteY4" fmla="*/ 565513 h 1973343"/>
              <a:gd name="connsiteX5" fmla="*/ 1457769 w 2736274"/>
              <a:gd name="connsiteY5" fmla="*/ 662746 h 1973343"/>
              <a:gd name="connsiteX6" fmla="*/ 1615030 w 2736274"/>
              <a:gd name="connsiteY6" fmla="*/ 727712 h 1973343"/>
              <a:gd name="connsiteX7" fmla="*/ 1909832 w 2736274"/>
              <a:gd name="connsiteY7" fmla="*/ 1057021 h 1973343"/>
              <a:gd name="connsiteX8" fmla="*/ 2077074 w 2736274"/>
              <a:gd name="connsiteY8" fmla="*/ 1162249 h 1973343"/>
              <a:gd name="connsiteX9" fmla="*/ 2316989 w 2736274"/>
              <a:gd name="connsiteY9" fmla="*/ 1630498 h 1973343"/>
              <a:gd name="connsiteX10" fmla="*/ 2539024 w 2736274"/>
              <a:gd name="connsiteY10" fmla="*/ 1895230 h 1973343"/>
              <a:gd name="connsiteX11" fmla="*/ 2736274 w 2736274"/>
              <a:gd name="connsiteY11" fmla="*/ 1973343 h 1973343"/>
              <a:gd name="connsiteX0" fmla="*/ 0 w 2736274"/>
              <a:gd name="connsiteY0" fmla="*/ 0 h 1973343"/>
              <a:gd name="connsiteX1" fmla="*/ 487417 w 2736274"/>
              <a:gd name="connsiteY1" fmla="*/ 138075 h 1973343"/>
              <a:gd name="connsiteX2" fmla="*/ 837699 w 2736274"/>
              <a:gd name="connsiteY2" fmla="*/ 293372 h 1973343"/>
              <a:gd name="connsiteX3" fmla="*/ 1168397 w 2736274"/>
              <a:gd name="connsiteY3" fmla="*/ 725275 h 1973343"/>
              <a:gd name="connsiteX4" fmla="*/ 1342578 w 2736274"/>
              <a:gd name="connsiteY4" fmla="*/ 565513 h 1973343"/>
              <a:gd name="connsiteX5" fmla="*/ 1457769 w 2736274"/>
              <a:gd name="connsiteY5" fmla="*/ 662746 h 1973343"/>
              <a:gd name="connsiteX6" fmla="*/ 1615030 w 2736274"/>
              <a:gd name="connsiteY6" fmla="*/ 727712 h 1973343"/>
              <a:gd name="connsiteX7" fmla="*/ 1909832 w 2736274"/>
              <a:gd name="connsiteY7" fmla="*/ 1057021 h 1973343"/>
              <a:gd name="connsiteX8" fmla="*/ 2086332 w 2736274"/>
              <a:gd name="connsiteY8" fmla="*/ 1197789 h 1973343"/>
              <a:gd name="connsiteX9" fmla="*/ 2316989 w 2736274"/>
              <a:gd name="connsiteY9" fmla="*/ 1630498 h 1973343"/>
              <a:gd name="connsiteX10" fmla="*/ 2539024 w 2736274"/>
              <a:gd name="connsiteY10" fmla="*/ 1895230 h 1973343"/>
              <a:gd name="connsiteX11" fmla="*/ 2736274 w 2736274"/>
              <a:gd name="connsiteY11" fmla="*/ 1973343 h 1973343"/>
              <a:gd name="connsiteX0" fmla="*/ 0 w 2736274"/>
              <a:gd name="connsiteY0" fmla="*/ 0 h 1973343"/>
              <a:gd name="connsiteX1" fmla="*/ 477376 w 2736274"/>
              <a:gd name="connsiteY1" fmla="*/ 102489 h 1973343"/>
              <a:gd name="connsiteX2" fmla="*/ 837699 w 2736274"/>
              <a:gd name="connsiteY2" fmla="*/ 293372 h 1973343"/>
              <a:gd name="connsiteX3" fmla="*/ 1168397 w 2736274"/>
              <a:gd name="connsiteY3" fmla="*/ 725275 h 1973343"/>
              <a:gd name="connsiteX4" fmla="*/ 1342578 w 2736274"/>
              <a:gd name="connsiteY4" fmla="*/ 565513 h 1973343"/>
              <a:gd name="connsiteX5" fmla="*/ 1457769 w 2736274"/>
              <a:gd name="connsiteY5" fmla="*/ 662746 h 1973343"/>
              <a:gd name="connsiteX6" fmla="*/ 1615030 w 2736274"/>
              <a:gd name="connsiteY6" fmla="*/ 727712 h 1973343"/>
              <a:gd name="connsiteX7" fmla="*/ 1909832 w 2736274"/>
              <a:gd name="connsiteY7" fmla="*/ 1057021 h 1973343"/>
              <a:gd name="connsiteX8" fmla="*/ 2086332 w 2736274"/>
              <a:gd name="connsiteY8" fmla="*/ 1197789 h 1973343"/>
              <a:gd name="connsiteX9" fmla="*/ 2316989 w 2736274"/>
              <a:gd name="connsiteY9" fmla="*/ 1630498 h 1973343"/>
              <a:gd name="connsiteX10" fmla="*/ 2539024 w 2736274"/>
              <a:gd name="connsiteY10" fmla="*/ 1895230 h 1973343"/>
              <a:gd name="connsiteX11" fmla="*/ 2736274 w 2736274"/>
              <a:gd name="connsiteY11" fmla="*/ 1973343 h 1973343"/>
              <a:gd name="connsiteX0" fmla="*/ 0 w 2736274"/>
              <a:gd name="connsiteY0" fmla="*/ 0 h 1973343"/>
              <a:gd name="connsiteX1" fmla="*/ 477376 w 2736274"/>
              <a:gd name="connsiteY1" fmla="*/ 102489 h 1973343"/>
              <a:gd name="connsiteX2" fmla="*/ 837699 w 2736274"/>
              <a:gd name="connsiteY2" fmla="*/ 293372 h 1973343"/>
              <a:gd name="connsiteX3" fmla="*/ 1168397 w 2736274"/>
              <a:gd name="connsiteY3" fmla="*/ 725275 h 1973343"/>
              <a:gd name="connsiteX4" fmla="*/ 1342578 w 2736274"/>
              <a:gd name="connsiteY4" fmla="*/ 565513 h 1973343"/>
              <a:gd name="connsiteX5" fmla="*/ 1457769 w 2736274"/>
              <a:gd name="connsiteY5" fmla="*/ 662746 h 1973343"/>
              <a:gd name="connsiteX6" fmla="*/ 1615030 w 2736274"/>
              <a:gd name="connsiteY6" fmla="*/ 727712 h 1973343"/>
              <a:gd name="connsiteX7" fmla="*/ 1909832 w 2736274"/>
              <a:gd name="connsiteY7" fmla="*/ 1057021 h 1973343"/>
              <a:gd name="connsiteX8" fmla="*/ 2086332 w 2736274"/>
              <a:gd name="connsiteY8" fmla="*/ 1197789 h 1973343"/>
              <a:gd name="connsiteX9" fmla="*/ 2316989 w 2736274"/>
              <a:gd name="connsiteY9" fmla="*/ 1630498 h 1973343"/>
              <a:gd name="connsiteX10" fmla="*/ 2539024 w 2736274"/>
              <a:gd name="connsiteY10" fmla="*/ 1895230 h 1973343"/>
              <a:gd name="connsiteX11" fmla="*/ 2736274 w 2736274"/>
              <a:gd name="connsiteY11" fmla="*/ 1973343 h 1973343"/>
              <a:gd name="connsiteX0" fmla="*/ 0 w 2736274"/>
              <a:gd name="connsiteY0" fmla="*/ 0 h 1973343"/>
              <a:gd name="connsiteX1" fmla="*/ 477376 w 2736274"/>
              <a:gd name="connsiteY1" fmla="*/ 102489 h 1973343"/>
              <a:gd name="connsiteX2" fmla="*/ 877867 w 2736274"/>
              <a:gd name="connsiteY2" fmla="*/ 302268 h 1973343"/>
              <a:gd name="connsiteX3" fmla="*/ 1168397 w 2736274"/>
              <a:gd name="connsiteY3" fmla="*/ 725275 h 1973343"/>
              <a:gd name="connsiteX4" fmla="*/ 1342578 w 2736274"/>
              <a:gd name="connsiteY4" fmla="*/ 565513 h 1973343"/>
              <a:gd name="connsiteX5" fmla="*/ 1457769 w 2736274"/>
              <a:gd name="connsiteY5" fmla="*/ 662746 h 1973343"/>
              <a:gd name="connsiteX6" fmla="*/ 1615030 w 2736274"/>
              <a:gd name="connsiteY6" fmla="*/ 727712 h 1973343"/>
              <a:gd name="connsiteX7" fmla="*/ 1909832 w 2736274"/>
              <a:gd name="connsiteY7" fmla="*/ 1057021 h 1973343"/>
              <a:gd name="connsiteX8" fmla="*/ 2086332 w 2736274"/>
              <a:gd name="connsiteY8" fmla="*/ 1197789 h 1973343"/>
              <a:gd name="connsiteX9" fmla="*/ 2316989 w 2736274"/>
              <a:gd name="connsiteY9" fmla="*/ 1630498 h 1973343"/>
              <a:gd name="connsiteX10" fmla="*/ 2539024 w 2736274"/>
              <a:gd name="connsiteY10" fmla="*/ 1895230 h 1973343"/>
              <a:gd name="connsiteX11" fmla="*/ 2736274 w 2736274"/>
              <a:gd name="connsiteY11" fmla="*/ 1973343 h 1973343"/>
              <a:gd name="connsiteX0" fmla="*/ 0 w 2736274"/>
              <a:gd name="connsiteY0" fmla="*/ 0 h 1973343"/>
              <a:gd name="connsiteX1" fmla="*/ 477376 w 2736274"/>
              <a:gd name="connsiteY1" fmla="*/ 102489 h 1973343"/>
              <a:gd name="connsiteX2" fmla="*/ 877867 w 2736274"/>
              <a:gd name="connsiteY2" fmla="*/ 302268 h 1973343"/>
              <a:gd name="connsiteX3" fmla="*/ 1168397 w 2736274"/>
              <a:gd name="connsiteY3" fmla="*/ 725275 h 1973343"/>
              <a:gd name="connsiteX4" fmla="*/ 1342578 w 2736274"/>
              <a:gd name="connsiteY4" fmla="*/ 565513 h 1973343"/>
              <a:gd name="connsiteX5" fmla="*/ 1457769 w 2736274"/>
              <a:gd name="connsiteY5" fmla="*/ 662746 h 1973343"/>
              <a:gd name="connsiteX6" fmla="*/ 1615030 w 2736274"/>
              <a:gd name="connsiteY6" fmla="*/ 727712 h 1973343"/>
              <a:gd name="connsiteX7" fmla="*/ 1909832 w 2736274"/>
              <a:gd name="connsiteY7" fmla="*/ 1057021 h 1973343"/>
              <a:gd name="connsiteX8" fmla="*/ 2086332 w 2736274"/>
              <a:gd name="connsiteY8" fmla="*/ 1197789 h 1973343"/>
              <a:gd name="connsiteX9" fmla="*/ 2316989 w 2736274"/>
              <a:gd name="connsiteY9" fmla="*/ 1630498 h 1973343"/>
              <a:gd name="connsiteX10" fmla="*/ 2539024 w 2736274"/>
              <a:gd name="connsiteY10" fmla="*/ 1895230 h 1973343"/>
              <a:gd name="connsiteX11" fmla="*/ 2736274 w 2736274"/>
              <a:gd name="connsiteY11" fmla="*/ 1973343 h 1973343"/>
              <a:gd name="connsiteX0" fmla="*/ 0 w 2736274"/>
              <a:gd name="connsiteY0" fmla="*/ 0 h 1973343"/>
              <a:gd name="connsiteX1" fmla="*/ 407082 w 2736274"/>
              <a:gd name="connsiteY1" fmla="*/ 58006 h 1973343"/>
              <a:gd name="connsiteX2" fmla="*/ 877867 w 2736274"/>
              <a:gd name="connsiteY2" fmla="*/ 302268 h 1973343"/>
              <a:gd name="connsiteX3" fmla="*/ 1168397 w 2736274"/>
              <a:gd name="connsiteY3" fmla="*/ 725275 h 1973343"/>
              <a:gd name="connsiteX4" fmla="*/ 1342578 w 2736274"/>
              <a:gd name="connsiteY4" fmla="*/ 565513 h 1973343"/>
              <a:gd name="connsiteX5" fmla="*/ 1457769 w 2736274"/>
              <a:gd name="connsiteY5" fmla="*/ 662746 h 1973343"/>
              <a:gd name="connsiteX6" fmla="*/ 1615030 w 2736274"/>
              <a:gd name="connsiteY6" fmla="*/ 727712 h 1973343"/>
              <a:gd name="connsiteX7" fmla="*/ 1909832 w 2736274"/>
              <a:gd name="connsiteY7" fmla="*/ 1057021 h 1973343"/>
              <a:gd name="connsiteX8" fmla="*/ 2086332 w 2736274"/>
              <a:gd name="connsiteY8" fmla="*/ 1197789 h 1973343"/>
              <a:gd name="connsiteX9" fmla="*/ 2316989 w 2736274"/>
              <a:gd name="connsiteY9" fmla="*/ 1630498 h 1973343"/>
              <a:gd name="connsiteX10" fmla="*/ 2539024 w 2736274"/>
              <a:gd name="connsiteY10" fmla="*/ 1895230 h 1973343"/>
              <a:gd name="connsiteX11" fmla="*/ 2736274 w 2736274"/>
              <a:gd name="connsiteY11" fmla="*/ 1973343 h 1973343"/>
              <a:gd name="connsiteX0" fmla="*/ 0 w 2736274"/>
              <a:gd name="connsiteY0" fmla="*/ 0 h 1973343"/>
              <a:gd name="connsiteX1" fmla="*/ 407082 w 2736274"/>
              <a:gd name="connsiteY1" fmla="*/ 58006 h 1973343"/>
              <a:gd name="connsiteX2" fmla="*/ 877867 w 2736274"/>
              <a:gd name="connsiteY2" fmla="*/ 302268 h 1973343"/>
              <a:gd name="connsiteX3" fmla="*/ 1168397 w 2736274"/>
              <a:gd name="connsiteY3" fmla="*/ 725275 h 1973343"/>
              <a:gd name="connsiteX4" fmla="*/ 1342578 w 2736274"/>
              <a:gd name="connsiteY4" fmla="*/ 565513 h 1973343"/>
              <a:gd name="connsiteX5" fmla="*/ 1457769 w 2736274"/>
              <a:gd name="connsiteY5" fmla="*/ 662746 h 1973343"/>
              <a:gd name="connsiteX6" fmla="*/ 1615030 w 2736274"/>
              <a:gd name="connsiteY6" fmla="*/ 727712 h 1973343"/>
              <a:gd name="connsiteX7" fmla="*/ 1909832 w 2736274"/>
              <a:gd name="connsiteY7" fmla="*/ 1057021 h 1973343"/>
              <a:gd name="connsiteX8" fmla="*/ 2086332 w 2736274"/>
              <a:gd name="connsiteY8" fmla="*/ 1197789 h 1973343"/>
              <a:gd name="connsiteX9" fmla="*/ 2316989 w 2736274"/>
              <a:gd name="connsiteY9" fmla="*/ 1630498 h 1973343"/>
              <a:gd name="connsiteX10" fmla="*/ 2539024 w 2736274"/>
              <a:gd name="connsiteY10" fmla="*/ 1895230 h 1973343"/>
              <a:gd name="connsiteX11" fmla="*/ 2736274 w 2736274"/>
              <a:gd name="connsiteY11" fmla="*/ 1973343 h 1973343"/>
              <a:gd name="connsiteX0" fmla="*/ 0 w 2736274"/>
              <a:gd name="connsiteY0" fmla="*/ 0 h 1973343"/>
              <a:gd name="connsiteX1" fmla="*/ 407082 w 2736274"/>
              <a:gd name="connsiteY1" fmla="*/ 58006 h 1973343"/>
              <a:gd name="connsiteX2" fmla="*/ 877867 w 2736274"/>
              <a:gd name="connsiteY2" fmla="*/ 302268 h 1973343"/>
              <a:gd name="connsiteX3" fmla="*/ 1168397 w 2736274"/>
              <a:gd name="connsiteY3" fmla="*/ 725275 h 1973343"/>
              <a:gd name="connsiteX4" fmla="*/ 1342578 w 2736274"/>
              <a:gd name="connsiteY4" fmla="*/ 565513 h 1973343"/>
              <a:gd name="connsiteX5" fmla="*/ 1457769 w 2736274"/>
              <a:gd name="connsiteY5" fmla="*/ 662746 h 1973343"/>
              <a:gd name="connsiteX6" fmla="*/ 1615030 w 2736274"/>
              <a:gd name="connsiteY6" fmla="*/ 727712 h 1973343"/>
              <a:gd name="connsiteX7" fmla="*/ 1909832 w 2736274"/>
              <a:gd name="connsiteY7" fmla="*/ 1057021 h 1973343"/>
              <a:gd name="connsiteX8" fmla="*/ 2086332 w 2736274"/>
              <a:gd name="connsiteY8" fmla="*/ 1197789 h 1973343"/>
              <a:gd name="connsiteX9" fmla="*/ 2316989 w 2736274"/>
              <a:gd name="connsiteY9" fmla="*/ 1630498 h 1973343"/>
              <a:gd name="connsiteX10" fmla="*/ 2539024 w 2736274"/>
              <a:gd name="connsiteY10" fmla="*/ 1895230 h 1973343"/>
              <a:gd name="connsiteX11" fmla="*/ 2736274 w 2736274"/>
              <a:gd name="connsiteY11" fmla="*/ 1973343 h 1973343"/>
              <a:gd name="connsiteX0" fmla="*/ 0 w 2736274"/>
              <a:gd name="connsiteY0" fmla="*/ 0 h 1973343"/>
              <a:gd name="connsiteX1" fmla="*/ 427166 w 2736274"/>
              <a:gd name="connsiteY1" fmla="*/ 129179 h 1973343"/>
              <a:gd name="connsiteX2" fmla="*/ 877867 w 2736274"/>
              <a:gd name="connsiteY2" fmla="*/ 302268 h 1973343"/>
              <a:gd name="connsiteX3" fmla="*/ 1168397 w 2736274"/>
              <a:gd name="connsiteY3" fmla="*/ 725275 h 1973343"/>
              <a:gd name="connsiteX4" fmla="*/ 1342578 w 2736274"/>
              <a:gd name="connsiteY4" fmla="*/ 565513 h 1973343"/>
              <a:gd name="connsiteX5" fmla="*/ 1457769 w 2736274"/>
              <a:gd name="connsiteY5" fmla="*/ 662746 h 1973343"/>
              <a:gd name="connsiteX6" fmla="*/ 1615030 w 2736274"/>
              <a:gd name="connsiteY6" fmla="*/ 727712 h 1973343"/>
              <a:gd name="connsiteX7" fmla="*/ 1909832 w 2736274"/>
              <a:gd name="connsiteY7" fmla="*/ 1057021 h 1973343"/>
              <a:gd name="connsiteX8" fmla="*/ 2086332 w 2736274"/>
              <a:gd name="connsiteY8" fmla="*/ 1197789 h 1973343"/>
              <a:gd name="connsiteX9" fmla="*/ 2316989 w 2736274"/>
              <a:gd name="connsiteY9" fmla="*/ 1630498 h 1973343"/>
              <a:gd name="connsiteX10" fmla="*/ 2539024 w 2736274"/>
              <a:gd name="connsiteY10" fmla="*/ 1895230 h 1973343"/>
              <a:gd name="connsiteX11" fmla="*/ 2736274 w 2736274"/>
              <a:gd name="connsiteY11" fmla="*/ 1973343 h 1973343"/>
              <a:gd name="connsiteX0" fmla="*/ 0 w 2736274"/>
              <a:gd name="connsiteY0" fmla="*/ 0 h 1973343"/>
              <a:gd name="connsiteX1" fmla="*/ 427166 w 2736274"/>
              <a:gd name="connsiteY1" fmla="*/ 129179 h 1973343"/>
              <a:gd name="connsiteX2" fmla="*/ 877867 w 2736274"/>
              <a:gd name="connsiteY2" fmla="*/ 302268 h 1973343"/>
              <a:gd name="connsiteX3" fmla="*/ 1168397 w 2736274"/>
              <a:gd name="connsiteY3" fmla="*/ 725275 h 1973343"/>
              <a:gd name="connsiteX4" fmla="*/ 1342578 w 2736274"/>
              <a:gd name="connsiteY4" fmla="*/ 565513 h 1973343"/>
              <a:gd name="connsiteX5" fmla="*/ 1457769 w 2736274"/>
              <a:gd name="connsiteY5" fmla="*/ 662746 h 1973343"/>
              <a:gd name="connsiteX6" fmla="*/ 1615030 w 2736274"/>
              <a:gd name="connsiteY6" fmla="*/ 727712 h 1973343"/>
              <a:gd name="connsiteX7" fmla="*/ 1909832 w 2736274"/>
              <a:gd name="connsiteY7" fmla="*/ 1057021 h 1973343"/>
              <a:gd name="connsiteX8" fmla="*/ 2086332 w 2736274"/>
              <a:gd name="connsiteY8" fmla="*/ 1197789 h 1973343"/>
              <a:gd name="connsiteX9" fmla="*/ 2316989 w 2736274"/>
              <a:gd name="connsiteY9" fmla="*/ 1630498 h 1973343"/>
              <a:gd name="connsiteX10" fmla="*/ 2539024 w 2736274"/>
              <a:gd name="connsiteY10" fmla="*/ 1895230 h 1973343"/>
              <a:gd name="connsiteX11" fmla="*/ 2736274 w 2736274"/>
              <a:gd name="connsiteY11" fmla="*/ 1973343 h 1973343"/>
              <a:gd name="connsiteX0" fmla="*/ 0 w 2736274"/>
              <a:gd name="connsiteY0" fmla="*/ 0 h 1973343"/>
              <a:gd name="connsiteX1" fmla="*/ 427166 w 2736274"/>
              <a:gd name="connsiteY1" fmla="*/ 129179 h 1973343"/>
              <a:gd name="connsiteX2" fmla="*/ 877867 w 2736274"/>
              <a:gd name="connsiteY2" fmla="*/ 302268 h 1973343"/>
              <a:gd name="connsiteX3" fmla="*/ 1168397 w 2736274"/>
              <a:gd name="connsiteY3" fmla="*/ 725275 h 1973343"/>
              <a:gd name="connsiteX4" fmla="*/ 1342578 w 2736274"/>
              <a:gd name="connsiteY4" fmla="*/ 565513 h 1973343"/>
              <a:gd name="connsiteX5" fmla="*/ 1457769 w 2736274"/>
              <a:gd name="connsiteY5" fmla="*/ 662746 h 1973343"/>
              <a:gd name="connsiteX6" fmla="*/ 1615030 w 2736274"/>
              <a:gd name="connsiteY6" fmla="*/ 727712 h 1973343"/>
              <a:gd name="connsiteX7" fmla="*/ 1909832 w 2736274"/>
              <a:gd name="connsiteY7" fmla="*/ 1057021 h 1973343"/>
              <a:gd name="connsiteX8" fmla="*/ 2086332 w 2736274"/>
              <a:gd name="connsiteY8" fmla="*/ 1197789 h 1973343"/>
              <a:gd name="connsiteX9" fmla="*/ 2316989 w 2736274"/>
              <a:gd name="connsiteY9" fmla="*/ 1630498 h 1973343"/>
              <a:gd name="connsiteX10" fmla="*/ 2539024 w 2736274"/>
              <a:gd name="connsiteY10" fmla="*/ 1895230 h 1973343"/>
              <a:gd name="connsiteX11" fmla="*/ 2736274 w 2736274"/>
              <a:gd name="connsiteY11" fmla="*/ 1973343 h 1973343"/>
              <a:gd name="connsiteX0" fmla="*/ 0 w 2736274"/>
              <a:gd name="connsiteY0" fmla="*/ 0 h 1973343"/>
              <a:gd name="connsiteX1" fmla="*/ 427166 w 2736274"/>
              <a:gd name="connsiteY1" fmla="*/ 129179 h 1973343"/>
              <a:gd name="connsiteX2" fmla="*/ 877867 w 2736274"/>
              <a:gd name="connsiteY2" fmla="*/ 302268 h 1973343"/>
              <a:gd name="connsiteX3" fmla="*/ 1168397 w 2736274"/>
              <a:gd name="connsiteY3" fmla="*/ 725275 h 1973343"/>
              <a:gd name="connsiteX4" fmla="*/ 1342578 w 2736274"/>
              <a:gd name="connsiteY4" fmla="*/ 565513 h 1973343"/>
              <a:gd name="connsiteX5" fmla="*/ 1457769 w 2736274"/>
              <a:gd name="connsiteY5" fmla="*/ 662746 h 1973343"/>
              <a:gd name="connsiteX6" fmla="*/ 1615030 w 2736274"/>
              <a:gd name="connsiteY6" fmla="*/ 727712 h 1973343"/>
              <a:gd name="connsiteX7" fmla="*/ 1909832 w 2736274"/>
              <a:gd name="connsiteY7" fmla="*/ 1057021 h 1973343"/>
              <a:gd name="connsiteX8" fmla="*/ 2086332 w 2736274"/>
              <a:gd name="connsiteY8" fmla="*/ 1197789 h 1973343"/>
              <a:gd name="connsiteX9" fmla="*/ 2316989 w 2736274"/>
              <a:gd name="connsiteY9" fmla="*/ 1630498 h 1973343"/>
              <a:gd name="connsiteX10" fmla="*/ 2539024 w 2736274"/>
              <a:gd name="connsiteY10" fmla="*/ 1895230 h 1973343"/>
              <a:gd name="connsiteX11" fmla="*/ 2736274 w 2736274"/>
              <a:gd name="connsiteY11" fmla="*/ 1973343 h 1973343"/>
              <a:gd name="connsiteX0" fmla="*/ 0 w 2736274"/>
              <a:gd name="connsiteY0" fmla="*/ 0 h 1973343"/>
              <a:gd name="connsiteX1" fmla="*/ 437208 w 2736274"/>
              <a:gd name="connsiteY1" fmla="*/ 66903 h 1973343"/>
              <a:gd name="connsiteX2" fmla="*/ 877867 w 2736274"/>
              <a:gd name="connsiteY2" fmla="*/ 302268 h 1973343"/>
              <a:gd name="connsiteX3" fmla="*/ 1168397 w 2736274"/>
              <a:gd name="connsiteY3" fmla="*/ 725275 h 1973343"/>
              <a:gd name="connsiteX4" fmla="*/ 1342578 w 2736274"/>
              <a:gd name="connsiteY4" fmla="*/ 565513 h 1973343"/>
              <a:gd name="connsiteX5" fmla="*/ 1457769 w 2736274"/>
              <a:gd name="connsiteY5" fmla="*/ 662746 h 1973343"/>
              <a:gd name="connsiteX6" fmla="*/ 1615030 w 2736274"/>
              <a:gd name="connsiteY6" fmla="*/ 727712 h 1973343"/>
              <a:gd name="connsiteX7" fmla="*/ 1909832 w 2736274"/>
              <a:gd name="connsiteY7" fmla="*/ 1057021 h 1973343"/>
              <a:gd name="connsiteX8" fmla="*/ 2086332 w 2736274"/>
              <a:gd name="connsiteY8" fmla="*/ 1197789 h 1973343"/>
              <a:gd name="connsiteX9" fmla="*/ 2316989 w 2736274"/>
              <a:gd name="connsiteY9" fmla="*/ 1630498 h 1973343"/>
              <a:gd name="connsiteX10" fmla="*/ 2539024 w 2736274"/>
              <a:gd name="connsiteY10" fmla="*/ 1895230 h 1973343"/>
              <a:gd name="connsiteX11" fmla="*/ 2736274 w 2736274"/>
              <a:gd name="connsiteY11" fmla="*/ 1973343 h 1973343"/>
              <a:gd name="connsiteX0" fmla="*/ 0 w 2736274"/>
              <a:gd name="connsiteY0" fmla="*/ 0 h 1973343"/>
              <a:gd name="connsiteX1" fmla="*/ 527584 w 2736274"/>
              <a:gd name="connsiteY1" fmla="*/ 66903 h 1973343"/>
              <a:gd name="connsiteX2" fmla="*/ 877867 w 2736274"/>
              <a:gd name="connsiteY2" fmla="*/ 302268 h 1973343"/>
              <a:gd name="connsiteX3" fmla="*/ 1168397 w 2736274"/>
              <a:gd name="connsiteY3" fmla="*/ 725275 h 1973343"/>
              <a:gd name="connsiteX4" fmla="*/ 1342578 w 2736274"/>
              <a:gd name="connsiteY4" fmla="*/ 565513 h 1973343"/>
              <a:gd name="connsiteX5" fmla="*/ 1457769 w 2736274"/>
              <a:gd name="connsiteY5" fmla="*/ 662746 h 1973343"/>
              <a:gd name="connsiteX6" fmla="*/ 1615030 w 2736274"/>
              <a:gd name="connsiteY6" fmla="*/ 727712 h 1973343"/>
              <a:gd name="connsiteX7" fmla="*/ 1909832 w 2736274"/>
              <a:gd name="connsiteY7" fmla="*/ 1057021 h 1973343"/>
              <a:gd name="connsiteX8" fmla="*/ 2086332 w 2736274"/>
              <a:gd name="connsiteY8" fmla="*/ 1197789 h 1973343"/>
              <a:gd name="connsiteX9" fmla="*/ 2316989 w 2736274"/>
              <a:gd name="connsiteY9" fmla="*/ 1630498 h 1973343"/>
              <a:gd name="connsiteX10" fmla="*/ 2539024 w 2736274"/>
              <a:gd name="connsiteY10" fmla="*/ 1895230 h 1973343"/>
              <a:gd name="connsiteX11" fmla="*/ 2736274 w 2736274"/>
              <a:gd name="connsiteY11" fmla="*/ 1973343 h 1973343"/>
              <a:gd name="connsiteX0" fmla="*/ 0 w 2736274"/>
              <a:gd name="connsiteY0" fmla="*/ 0 h 1973343"/>
              <a:gd name="connsiteX1" fmla="*/ 507500 w 2736274"/>
              <a:gd name="connsiteY1" fmla="*/ 102490 h 1973343"/>
              <a:gd name="connsiteX2" fmla="*/ 877867 w 2736274"/>
              <a:gd name="connsiteY2" fmla="*/ 302268 h 1973343"/>
              <a:gd name="connsiteX3" fmla="*/ 1168397 w 2736274"/>
              <a:gd name="connsiteY3" fmla="*/ 725275 h 1973343"/>
              <a:gd name="connsiteX4" fmla="*/ 1342578 w 2736274"/>
              <a:gd name="connsiteY4" fmla="*/ 565513 h 1973343"/>
              <a:gd name="connsiteX5" fmla="*/ 1457769 w 2736274"/>
              <a:gd name="connsiteY5" fmla="*/ 662746 h 1973343"/>
              <a:gd name="connsiteX6" fmla="*/ 1615030 w 2736274"/>
              <a:gd name="connsiteY6" fmla="*/ 727712 h 1973343"/>
              <a:gd name="connsiteX7" fmla="*/ 1909832 w 2736274"/>
              <a:gd name="connsiteY7" fmla="*/ 1057021 h 1973343"/>
              <a:gd name="connsiteX8" fmla="*/ 2086332 w 2736274"/>
              <a:gd name="connsiteY8" fmla="*/ 1197789 h 1973343"/>
              <a:gd name="connsiteX9" fmla="*/ 2316989 w 2736274"/>
              <a:gd name="connsiteY9" fmla="*/ 1630498 h 1973343"/>
              <a:gd name="connsiteX10" fmla="*/ 2539024 w 2736274"/>
              <a:gd name="connsiteY10" fmla="*/ 1895230 h 1973343"/>
              <a:gd name="connsiteX11" fmla="*/ 2736274 w 2736274"/>
              <a:gd name="connsiteY11" fmla="*/ 1973343 h 1973343"/>
              <a:gd name="connsiteX0" fmla="*/ 0 w 2736274"/>
              <a:gd name="connsiteY0" fmla="*/ 0 h 1973343"/>
              <a:gd name="connsiteX1" fmla="*/ 877867 w 2736274"/>
              <a:gd name="connsiteY1" fmla="*/ 302268 h 1973343"/>
              <a:gd name="connsiteX2" fmla="*/ 1168397 w 2736274"/>
              <a:gd name="connsiteY2" fmla="*/ 725275 h 1973343"/>
              <a:gd name="connsiteX3" fmla="*/ 1342578 w 2736274"/>
              <a:gd name="connsiteY3" fmla="*/ 565513 h 1973343"/>
              <a:gd name="connsiteX4" fmla="*/ 1457769 w 2736274"/>
              <a:gd name="connsiteY4" fmla="*/ 662746 h 1973343"/>
              <a:gd name="connsiteX5" fmla="*/ 1615030 w 2736274"/>
              <a:gd name="connsiteY5" fmla="*/ 727712 h 1973343"/>
              <a:gd name="connsiteX6" fmla="*/ 1909832 w 2736274"/>
              <a:gd name="connsiteY6" fmla="*/ 1057021 h 1973343"/>
              <a:gd name="connsiteX7" fmla="*/ 2086332 w 2736274"/>
              <a:gd name="connsiteY7" fmla="*/ 1197789 h 1973343"/>
              <a:gd name="connsiteX8" fmla="*/ 2316989 w 2736274"/>
              <a:gd name="connsiteY8" fmla="*/ 1630498 h 1973343"/>
              <a:gd name="connsiteX9" fmla="*/ 2539024 w 2736274"/>
              <a:gd name="connsiteY9" fmla="*/ 1895230 h 1973343"/>
              <a:gd name="connsiteX10" fmla="*/ 2736274 w 2736274"/>
              <a:gd name="connsiteY10" fmla="*/ 1973343 h 1973343"/>
              <a:gd name="connsiteX0" fmla="*/ 0 w 2736274"/>
              <a:gd name="connsiteY0" fmla="*/ 0 h 1973343"/>
              <a:gd name="connsiteX1" fmla="*/ 877867 w 2736274"/>
              <a:gd name="connsiteY1" fmla="*/ 302268 h 1973343"/>
              <a:gd name="connsiteX2" fmla="*/ 1168397 w 2736274"/>
              <a:gd name="connsiteY2" fmla="*/ 725275 h 1973343"/>
              <a:gd name="connsiteX3" fmla="*/ 1342578 w 2736274"/>
              <a:gd name="connsiteY3" fmla="*/ 565513 h 1973343"/>
              <a:gd name="connsiteX4" fmla="*/ 1457769 w 2736274"/>
              <a:gd name="connsiteY4" fmla="*/ 662746 h 1973343"/>
              <a:gd name="connsiteX5" fmla="*/ 1615030 w 2736274"/>
              <a:gd name="connsiteY5" fmla="*/ 727712 h 1973343"/>
              <a:gd name="connsiteX6" fmla="*/ 1909832 w 2736274"/>
              <a:gd name="connsiteY6" fmla="*/ 1057021 h 1973343"/>
              <a:gd name="connsiteX7" fmla="*/ 2086332 w 2736274"/>
              <a:gd name="connsiteY7" fmla="*/ 1197789 h 1973343"/>
              <a:gd name="connsiteX8" fmla="*/ 2316989 w 2736274"/>
              <a:gd name="connsiteY8" fmla="*/ 1630498 h 1973343"/>
              <a:gd name="connsiteX9" fmla="*/ 2539024 w 2736274"/>
              <a:gd name="connsiteY9" fmla="*/ 1895230 h 1973343"/>
              <a:gd name="connsiteX10" fmla="*/ 2736274 w 2736274"/>
              <a:gd name="connsiteY10" fmla="*/ 1973343 h 1973343"/>
              <a:gd name="connsiteX0" fmla="*/ 0 w 2736274"/>
              <a:gd name="connsiteY0" fmla="*/ 0 h 1973343"/>
              <a:gd name="connsiteX1" fmla="*/ 877867 w 2736274"/>
              <a:gd name="connsiteY1" fmla="*/ 302268 h 1973343"/>
              <a:gd name="connsiteX2" fmla="*/ 1168397 w 2736274"/>
              <a:gd name="connsiteY2" fmla="*/ 725275 h 1973343"/>
              <a:gd name="connsiteX3" fmla="*/ 1342578 w 2736274"/>
              <a:gd name="connsiteY3" fmla="*/ 565513 h 1973343"/>
              <a:gd name="connsiteX4" fmla="*/ 1457769 w 2736274"/>
              <a:gd name="connsiteY4" fmla="*/ 662746 h 1973343"/>
              <a:gd name="connsiteX5" fmla="*/ 1615030 w 2736274"/>
              <a:gd name="connsiteY5" fmla="*/ 727712 h 1973343"/>
              <a:gd name="connsiteX6" fmla="*/ 1909832 w 2736274"/>
              <a:gd name="connsiteY6" fmla="*/ 1057021 h 1973343"/>
              <a:gd name="connsiteX7" fmla="*/ 2086332 w 2736274"/>
              <a:gd name="connsiteY7" fmla="*/ 1197789 h 1973343"/>
              <a:gd name="connsiteX8" fmla="*/ 2316989 w 2736274"/>
              <a:gd name="connsiteY8" fmla="*/ 1630498 h 1973343"/>
              <a:gd name="connsiteX9" fmla="*/ 2539024 w 2736274"/>
              <a:gd name="connsiteY9" fmla="*/ 1895230 h 1973343"/>
              <a:gd name="connsiteX10" fmla="*/ 2736274 w 2736274"/>
              <a:gd name="connsiteY10" fmla="*/ 1973343 h 1973343"/>
              <a:gd name="connsiteX0" fmla="*/ 0 w 2736274"/>
              <a:gd name="connsiteY0" fmla="*/ 0 h 1973343"/>
              <a:gd name="connsiteX1" fmla="*/ 877867 w 2736274"/>
              <a:gd name="connsiteY1" fmla="*/ 302268 h 1973343"/>
              <a:gd name="connsiteX2" fmla="*/ 1168397 w 2736274"/>
              <a:gd name="connsiteY2" fmla="*/ 725275 h 1973343"/>
              <a:gd name="connsiteX3" fmla="*/ 1342578 w 2736274"/>
              <a:gd name="connsiteY3" fmla="*/ 565513 h 1973343"/>
              <a:gd name="connsiteX4" fmla="*/ 1457769 w 2736274"/>
              <a:gd name="connsiteY4" fmla="*/ 662746 h 1973343"/>
              <a:gd name="connsiteX5" fmla="*/ 1615030 w 2736274"/>
              <a:gd name="connsiteY5" fmla="*/ 727712 h 1973343"/>
              <a:gd name="connsiteX6" fmla="*/ 1909832 w 2736274"/>
              <a:gd name="connsiteY6" fmla="*/ 1057021 h 1973343"/>
              <a:gd name="connsiteX7" fmla="*/ 2086332 w 2736274"/>
              <a:gd name="connsiteY7" fmla="*/ 1197789 h 1973343"/>
              <a:gd name="connsiteX8" fmla="*/ 2316989 w 2736274"/>
              <a:gd name="connsiteY8" fmla="*/ 1630498 h 1973343"/>
              <a:gd name="connsiteX9" fmla="*/ 2539024 w 2736274"/>
              <a:gd name="connsiteY9" fmla="*/ 1895230 h 1973343"/>
              <a:gd name="connsiteX10" fmla="*/ 2736274 w 2736274"/>
              <a:gd name="connsiteY10" fmla="*/ 1973343 h 1973343"/>
              <a:gd name="connsiteX0" fmla="*/ 0 w 2736274"/>
              <a:gd name="connsiteY0" fmla="*/ 0 h 1973343"/>
              <a:gd name="connsiteX1" fmla="*/ 877867 w 2736274"/>
              <a:gd name="connsiteY1" fmla="*/ 302268 h 1973343"/>
              <a:gd name="connsiteX2" fmla="*/ 1168397 w 2736274"/>
              <a:gd name="connsiteY2" fmla="*/ 725275 h 1973343"/>
              <a:gd name="connsiteX3" fmla="*/ 1342578 w 2736274"/>
              <a:gd name="connsiteY3" fmla="*/ 565513 h 1973343"/>
              <a:gd name="connsiteX4" fmla="*/ 1457769 w 2736274"/>
              <a:gd name="connsiteY4" fmla="*/ 662746 h 1973343"/>
              <a:gd name="connsiteX5" fmla="*/ 1615030 w 2736274"/>
              <a:gd name="connsiteY5" fmla="*/ 727712 h 1973343"/>
              <a:gd name="connsiteX6" fmla="*/ 1909832 w 2736274"/>
              <a:gd name="connsiteY6" fmla="*/ 1057021 h 1973343"/>
              <a:gd name="connsiteX7" fmla="*/ 2086332 w 2736274"/>
              <a:gd name="connsiteY7" fmla="*/ 1197789 h 1973343"/>
              <a:gd name="connsiteX8" fmla="*/ 2316989 w 2736274"/>
              <a:gd name="connsiteY8" fmla="*/ 1630498 h 1973343"/>
              <a:gd name="connsiteX9" fmla="*/ 2539024 w 2736274"/>
              <a:gd name="connsiteY9" fmla="*/ 1895230 h 1973343"/>
              <a:gd name="connsiteX10" fmla="*/ 2736274 w 2736274"/>
              <a:gd name="connsiteY10" fmla="*/ 1973343 h 1973343"/>
              <a:gd name="connsiteX0" fmla="*/ 0 w 2736274"/>
              <a:gd name="connsiteY0" fmla="*/ 0 h 1973343"/>
              <a:gd name="connsiteX1" fmla="*/ 877867 w 2736274"/>
              <a:gd name="connsiteY1" fmla="*/ 302268 h 1973343"/>
              <a:gd name="connsiteX2" fmla="*/ 1128229 w 2736274"/>
              <a:gd name="connsiteY2" fmla="*/ 725275 h 1973343"/>
              <a:gd name="connsiteX3" fmla="*/ 1342578 w 2736274"/>
              <a:gd name="connsiteY3" fmla="*/ 565513 h 1973343"/>
              <a:gd name="connsiteX4" fmla="*/ 1457769 w 2736274"/>
              <a:gd name="connsiteY4" fmla="*/ 662746 h 1973343"/>
              <a:gd name="connsiteX5" fmla="*/ 1615030 w 2736274"/>
              <a:gd name="connsiteY5" fmla="*/ 727712 h 1973343"/>
              <a:gd name="connsiteX6" fmla="*/ 1909832 w 2736274"/>
              <a:gd name="connsiteY6" fmla="*/ 1057021 h 1973343"/>
              <a:gd name="connsiteX7" fmla="*/ 2086332 w 2736274"/>
              <a:gd name="connsiteY7" fmla="*/ 1197789 h 1973343"/>
              <a:gd name="connsiteX8" fmla="*/ 2316989 w 2736274"/>
              <a:gd name="connsiteY8" fmla="*/ 1630498 h 1973343"/>
              <a:gd name="connsiteX9" fmla="*/ 2539024 w 2736274"/>
              <a:gd name="connsiteY9" fmla="*/ 1895230 h 1973343"/>
              <a:gd name="connsiteX10" fmla="*/ 2736274 w 2736274"/>
              <a:gd name="connsiteY10" fmla="*/ 1973343 h 1973343"/>
              <a:gd name="connsiteX0" fmla="*/ 0 w 2736274"/>
              <a:gd name="connsiteY0" fmla="*/ 0 h 1973343"/>
              <a:gd name="connsiteX1" fmla="*/ 877867 w 2736274"/>
              <a:gd name="connsiteY1" fmla="*/ 302268 h 1973343"/>
              <a:gd name="connsiteX2" fmla="*/ 1148313 w 2736274"/>
              <a:gd name="connsiteY2" fmla="*/ 769756 h 1973343"/>
              <a:gd name="connsiteX3" fmla="*/ 1342578 w 2736274"/>
              <a:gd name="connsiteY3" fmla="*/ 565513 h 1973343"/>
              <a:gd name="connsiteX4" fmla="*/ 1457769 w 2736274"/>
              <a:gd name="connsiteY4" fmla="*/ 662746 h 1973343"/>
              <a:gd name="connsiteX5" fmla="*/ 1615030 w 2736274"/>
              <a:gd name="connsiteY5" fmla="*/ 727712 h 1973343"/>
              <a:gd name="connsiteX6" fmla="*/ 1909832 w 2736274"/>
              <a:gd name="connsiteY6" fmla="*/ 1057021 h 1973343"/>
              <a:gd name="connsiteX7" fmla="*/ 2086332 w 2736274"/>
              <a:gd name="connsiteY7" fmla="*/ 1197789 h 1973343"/>
              <a:gd name="connsiteX8" fmla="*/ 2316989 w 2736274"/>
              <a:gd name="connsiteY8" fmla="*/ 1630498 h 1973343"/>
              <a:gd name="connsiteX9" fmla="*/ 2539024 w 2736274"/>
              <a:gd name="connsiteY9" fmla="*/ 1895230 h 1973343"/>
              <a:gd name="connsiteX10" fmla="*/ 2736274 w 2736274"/>
              <a:gd name="connsiteY10" fmla="*/ 1973343 h 1973343"/>
              <a:gd name="connsiteX0" fmla="*/ 0 w 2736274"/>
              <a:gd name="connsiteY0" fmla="*/ 0 h 1973343"/>
              <a:gd name="connsiteX1" fmla="*/ 877867 w 2736274"/>
              <a:gd name="connsiteY1" fmla="*/ 302268 h 1973343"/>
              <a:gd name="connsiteX2" fmla="*/ 1108146 w 2736274"/>
              <a:gd name="connsiteY2" fmla="*/ 769756 h 1973343"/>
              <a:gd name="connsiteX3" fmla="*/ 1342578 w 2736274"/>
              <a:gd name="connsiteY3" fmla="*/ 565513 h 1973343"/>
              <a:gd name="connsiteX4" fmla="*/ 1457769 w 2736274"/>
              <a:gd name="connsiteY4" fmla="*/ 662746 h 1973343"/>
              <a:gd name="connsiteX5" fmla="*/ 1615030 w 2736274"/>
              <a:gd name="connsiteY5" fmla="*/ 727712 h 1973343"/>
              <a:gd name="connsiteX6" fmla="*/ 1909832 w 2736274"/>
              <a:gd name="connsiteY6" fmla="*/ 1057021 h 1973343"/>
              <a:gd name="connsiteX7" fmla="*/ 2086332 w 2736274"/>
              <a:gd name="connsiteY7" fmla="*/ 1197789 h 1973343"/>
              <a:gd name="connsiteX8" fmla="*/ 2316989 w 2736274"/>
              <a:gd name="connsiteY8" fmla="*/ 1630498 h 1973343"/>
              <a:gd name="connsiteX9" fmla="*/ 2539024 w 2736274"/>
              <a:gd name="connsiteY9" fmla="*/ 1895230 h 1973343"/>
              <a:gd name="connsiteX10" fmla="*/ 2736274 w 2736274"/>
              <a:gd name="connsiteY10" fmla="*/ 1973343 h 1973343"/>
              <a:gd name="connsiteX0" fmla="*/ 0 w 2736274"/>
              <a:gd name="connsiteY0" fmla="*/ 0 h 1973343"/>
              <a:gd name="connsiteX1" fmla="*/ 877867 w 2736274"/>
              <a:gd name="connsiteY1" fmla="*/ 302268 h 1973343"/>
              <a:gd name="connsiteX2" fmla="*/ 1108146 w 2736274"/>
              <a:gd name="connsiteY2" fmla="*/ 769756 h 1973343"/>
              <a:gd name="connsiteX3" fmla="*/ 1342578 w 2736274"/>
              <a:gd name="connsiteY3" fmla="*/ 565513 h 1973343"/>
              <a:gd name="connsiteX4" fmla="*/ 1457769 w 2736274"/>
              <a:gd name="connsiteY4" fmla="*/ 662746 h 1973343"/>
              <a:gd name="connsiteX5" fmla="*/ 1615030 w 2736274"/>
              <a:gd name="connsiteY5" fmla="*/ 727712 h 1973343"/>
              <a:gd name="connsiteX6" fmla="*/ 1909832 w 2736274"/>
              <a:gd name="connsiteY6" fmla="*/ 1057021 h 1973343"/>
              <a:gd name="connsiteX7" fmla="*/ 2086332 w 2736274"/>
              <a:gd name="connsiteY7" fmla="*/ 1197789 h 1973343"/>
              <a:gd name="connsiteX8" fmla="*/ 2316989 w 2736274"/>
              <a:gd name="connsiteY8" fmla="*/ 1630498 h 1973343"/>
              <a:gd name="connsiteX9" fmla="*/ 2539024 w 2736274"/>
              <a:gd name="connsiteY9" fmla="*/ 1895230 h 1973343"/>
              <a:gd name="connsiteX10" fmla="*/ 2736274 w 2736274"/>
              <a:gd name="connsiteY10" fmla="*/ 1973343 h 1973343"/>
              <a:gd name="connsiteX0" fmla="*/ 0 w 2736274"/>
              <a:gd name="connsiteY0" fmla="*/ 0 h 1973343"/>
              <a:gd name="connsiteX1" fmla="*/ 847741 w 2736274"/>
              <a:gd name="connsiteY1" fmla="*/ 320061 h 1973343"/>
              <a:gd name="connsiteX2" fmla="*/ 1108146 w 2736274"/>
              <a:gd name="connsiteY2" fmla="*/ 769756 h 1973343"/>
              <a:gd name="connsiteX3" fmla="*/ 1342578 w 2736274"/>
              <a:gd name="connsiteY3" fmla="*/ 565513 h 1973343"/>
              <a:gd name="connsiteX4" fmla="*/ 1457769 w 2736274"/>
              <a:gd name="connsiteY4" fmla="*/ 662746 h 1973343"/>
              <a:gd name="connsiteX5" fmla="*/ 1615030 w 2736274"/>
              <a:gd name="connsiteY5" fmla="*/ 727712 h 1973343"/>
              <a:gd name="connsiteX6" fmla="*/ 1909832 w 2736274"/>
              <a:gd name="connsiteY6" fmla="*/ 1057021 h 1973343"/>
              <a:gd name="connsiteX7" fmla="*/ 2086332 w 2736274"/>
              <a:gd name="connsiteY7" fmla="*/ 1197789 h 1973343"/>
              <a:gd name="connsiteX8" fmla="*/ 2316989 w 2736274"/>
              <a:gd name="connsiteY8" fmla="*/ 1630498 h 1973343"/>
              <a:gd name="connsiteX9" fmla="*/ 2539024 w 2736274"/>
              <a:gd name="connsiteY9" fmla="*/ 1895230 h 1973343"/>
              <a:gd name="connsiteX10" fmla="*/ 2736274 w 2736274"/>
              <a:gd name="connsiteY10" fmla="*/ 1973343 h 1973343"/>
              <a:gd name="connsiteX0" fmla="*/ 0 w 2736274"/>
              <a:gd name="connsiteY0" fmla="*/ 0 h 1973343"/>
              <a:gd name="connsiteX1" fmla="*/ 847741 w 2736274"/>
              <a:gd name="connsiteY1" fmla="*/ 320061 h 1973343"/>
              <a:gd name="connsiteX2" fmla="*/ 1108146 w 2736274"/>
              <a:gd name="connsiteY2" fmla="*/ 769756 h 1973343"/>
              <a:gd name="connsiteX3" fmla="*/ 1342578 w 2736274"/>
              <a:gd name="connsiteY3" fmla="*/ 565513 h 1973343"/>
              <a:gd name="connsiteX4" fmla="*/ 1457769 w 2736274"/>
              <a:gd name="connsiteY4" fmla="*/ 662746 h 1973343"/>
              <a:gd name="connsiteX5" fmla="*/ 1615030 w 2736274"/>
              <a:gd name="connsiteY5" fmla="*/ 727712 h 1973343"/>
              <a:gd name="connsiteX6" fmla="*/ 1909832 w 2736274"/>
              <a:gd name="connsiteY6" fmla="*/ 1057021 h 1973343"/>
              <a:gd name="connsiteX7" fmla="*/ 2086332 w 2736274"/>
              <a:gd name="connsiteY7" fmla="*/ 1197789 h 1973343"/>
              <a:gd name="connsiteX8" fmla="*/ 2316989 w 2736274"/>
              <a:gd name="connsiteY8" fmla="*/ 1630498 h 1973343"/>
              <a:gd name="connsiteX9" fmla="*/ 2539024 w 2736274"/>
              <a:gd name="connsiteY9" fmla="*/ 1895230 h 1973343"/>
              <a:gd name="connsiteX10" fmla="*/ 2736274 w 2736274"/>
              <a:gd name="connsiteY10" fmla="*/ 1973343 h 1973343"/>
              <a:gd name="connsiteX0" fmla="*/ 0 w 2736274"/>
              <a:gd name="connsiteY0" fmla="*/ 0 h 1973343"/>
              <a:gd name="connsiteX1" fmla="*/ 847741 w 2736274"/>
              <a:gd name="connsiteY1" fmla="*/ 320061 h 1973343"/>
              <a:gd name="connsiteX2" fmla="*/ 1108146 w 2736274"/>
              <a:gd name="connsiteY2" fmla="*/ 769756 h 1973343"/>
              <a:gd name="connsiteX3" fmla="*/ 1342578 w 2736274"/>
              <a:gd name="connsiteY3" fmla="*/ 565513 h 1973343"/>
              <a:gd name="connsiteX4" fmla="*/ 1457769 w 2736274"/>
              <a:gd name="connsiteY4" fmla="*/ 662746 h 1973343"/>
              <a:gd name="connsiteX5" fmla="*/ 1615030 w 2736274"/>
              <a:gd name="connsiteY5" fmla="*/ 727712 h 1973343"/>
              <a:gd name="connsiteX6" fmla="*/ 1909832 w 2736274"/>
              <a:gd name="connsiteY6" fmla="*/ 1057021 h 1973343"/>
              <a:gd name="connsiteX7" fmla="*/ 2086332 w 2736274"/>
              <a:gd name="connsiteY7" fmla="*/ 1197789 h 1973343"/>
              <a:gd name="connsiteX8" fmla="*/ 2316989 w 2736274"/>
              <a:gd name="connsiteY8" fmla="*/ 1630498 h 1973343"/>
              <a:gd name="connsiteX9" fmla="*/ 2539024 w 2736274"/>
              <a:gd name="connsiteY9" fmla="*/ 1895230 h 1973343"/>
              <a:gd name="connsiteX10" fmla="*/ 2736274 w 2736274"/>
              <a:gd name="connsiteY10" fmla="*/ 1973343 h 1973343"/>
              <a:gd name="connsiteX0" fmla="*/ 0 w 2736274"/>
              <a:gd name="connsiteY0" fmla="*/ 0 h 1973343"/>
              <a:gd name="connsiteX1" fmla="*/ 847741 w 2736274"/>
              <a:gd name="connsiteY1" fmla="*/ 320061 h 1973343"/>
              <a:gd name="connsiteX2" fmla="*/ 1108146 w 2736274"/>
              <a:gd name="connsiteY2" fmla="*/ 769756 h 1973343"/>
              <a:gd name="connsiteX3" fmla="*/ 1342578 w 2736274"/>
              <a:gd name="connsiteY3" fmla="*/ 565513 h 1973343"/>
              <a:gd name="connsiteX4" fmla="*/ 1457769 w 2736274"/>
              <a:gd name="connsiteY4" fmla="*/ 662746 h 1973343"/>
              <a:gd name="connsiteX5" fmla="*/ 1615030 w 2736274"/>
              <a:gd name="connsiteY5" fmla="*/ 727712 h 1973343"/>
              <a:gd name="connsiteX6" fmla="*/ 1909832 w 2736274"/>
              <a:gd name="connsiteY6" fmla="*/ 1057021 h 1973343"/>
              <a:gd name="connsiteX7" fmla="*/ 2086332 w 2736274"/>
              <a:gd name="connsiteY7" fmla="*/ 1197789 h 1973343"/>
              <a:gd name="connsiteX8" fmla="*/ 2316989 w 2736274"/>
              <a:gd name="connsiteY8" fmla="*/ 1630498 h 1973343"/>
              <a:gd name="connsiteX9" fmla="*/ 2539024 w 2736274"/>
              <a:gd name="connsiteY9" fmla="*/ 1895230 h 1973343"/>
              <a:gd name="connsiteX10" fmla="*/ 2736274 w 2736274"/>
              <a:gd name="connsiteY10" fmla="*/ 1973343 h 1973343"/>
              <a:gd name="connsiteX0" fmla="*/ 0 w 2736274"/>
              <a:gd name="connsiteY0" fmla="*/ 0 h 1973343"/>
              <a:gd name="connsiteX1" fmla="*/ 827656 w 2736274"/>
              <a:gd name="connsiteY1" fmla="*/ 320061 h 1973343"/>
              <a:gd name="connsiteX2" fmla="*/ 1108146 w 2736274"/>
              <a:gd name="connsiteY2" fmla="*/ 769756 h 1973343"/>
              <a:gd name="connsiteX3" fmla="*/ 1342578 w 2736274"/>
              <a:gd name="connsiteY3" fmla="*/ 565513 h 1973343"/>
              <a:gd name="connsiteX4" fmla="*/ 1457769 w 2736274"/>
              <a:gd name="connsiteY4" fmla="*/ 662746 h 1973343"/>
              <a:gd name="connsiteX5" fmla="*/ 1615030 w 2736274"/>
              <a:gd name="connsiteY5" fmla="*/ 727712 h 1973343"/>
              <a:gd name="connsiteX6" fmla="*/ 1909832 w 2736274"/>
              <a:gd name="connsiteY6" fmla="*/ 1057021 h 1973343"/>
              <a:gd name="connsiteX7" fmla="*/ 2086332 w 2736274"/>
              <a:gd name="connsiteY7" fmla="*/ 1197789 h 1973343"/>
              <a:gd name="connsiteX8" fmla="*/ 2316989 w 2736274"/>
              <a:gd name="connsiteY8" fmla="*/ 1630498 h 1973343"/>
              <a:gd name="connsiteX9" fmla="*/ 2539024 w 2736274"/>
              <a:gd name="connsiteY9" fmla="*/ 1895230 h 1973343"/>
              <a:gd name="connsiteX10" fmla="*/ 2736274 w 2736274"/>
              <a:gd name="connsiteY10" fmla="*/ 1973343 h 1973343"/>
              <a:gd name="connsiteX0" fmla="*/ 0 w 2736274"/>
              <a:gd name="connsiteY0" fmla="*/ 0 h 1973343"/>
              <a:gd name="connsiteX1" fmla="*/ 827656 w 2736274"/>
              <a:gd name="connsiteY1" fmla="*/ 320061 h 1973343"/>
              <a:gd name="connsiteX2" fmla="*/ 1108146 w 2736274"/>
              <a:gd name="connsiteY2" fmla="*/ 769756 h 1973343"/>
              <a:gd name="connsiteX3" fmla="*/ 1312452 w 2736274"/>
              <a:gd name="connsiteY3" fmla="*/ 556617 h 1973343"/>
              <a:gd name="connsiteX4" fmla="*/ 1457769 w 2736274"/>
              <a:gd name="connsiteY4" fmla="*/ 662746 h 1973343"/>
              <a:gd name="connsiteX5" fmla="*/ 1615030 w 2736274"/>
              <a:gd name="connsiteY5" fmla="*/ 727712 h 1973343"/>
              <a:gd name="connsiteX6" fmla="*/ 1909832 w 2736274"/>
              <a:gd name="connsiteY6" fmla="*/ 1057021 h 1973343"/>
              <a:gd name="connsiteX7" fmla="*/ 2086332 w 2736274"/>
              <a:gd name="connsiteY7" fmla="*/ 1197789 h 1973343"/>
              <a:gd name="connsiteX8" fmla="*/ 2316989 w 2736274"/>
              <a:gd name="connsiteY8" fmla="*/ 1630498 h 1973343"/>
              <a:gd name="connsiteX9" fmla="*/ 2539024 w 2736274"/>
              <a:gd name="connsiteY9" fmla="*/ 1895230 h 1973343"/>
              <a:gd name="connsiteX10" fmla="*/ 2736274 w 2736274"/>
              <a:gd name="connsiteY10" fmla="*/ 1973343 h 1973343"/>
              <a:gd name="connsiteX0" fmla="*/ 0 w 2736274"/>
              <a:gd name="connsiteY0" fmla="*/ 0 h 1973343"/>
              <a:gd name="connsiteX1" fmla="*/ 827656 w 2736274"/>
              <a:gd name="connsiteY1" fmla="*/ 320061 h 1973343"/>
              <a:gd name="connsiteX2" fmla="*/ 1108146 w 2736274"/>
              <a:gd name="connsiteY2" fmla="*/ 769756 h 1973343"/>
              <a:gd name="connsiteX3" fmla="*/ 1312452 w 2736274"/>
              <a:gd name="connsiteY3" fmla="*/ 556617 h 1973343"/>
              <a:gd name="connsiteX4" fmla="*/ 1457769 w 2736274"/>
              <a:gd name="connsiteY4" fmla="*/ 662746 h 1973343"/>
              <a:gd name="connsiteX5" fmla="*/ 1615030 w 2736274"/>
              <a:gd name="connsiteY5" fmla="*/ 727712 h 1973343"/>
              <a:gd name="connsiteX6" fmla="*/ 1909832 w 2736274"/>
              <a:gd name="connsiteY6" fmla="*/ 1057021 h 1973343"/>
              <a:gd name="connsiteX7" fmla="*/ 2086332 w 2736274"/>
              <a:gd name="connsiteY7" fmla="*/ 1197789 h 1973343"/>
              <a:gd name="connsiteX8" fmla="*/ 2316989 w 2736274"/>
              <a:gd name="connsiteY8" fmla="*/ 1630498 h 1973343"/>
              <a:gd name="connsiteX9" fmla="*/ 2539024 w 2736274"/>
              <a:gd name="connsiteY9" fmla="*/ 1895230 h 1973343"/>
              <a:gd name="connsiteX10" fmla="*/ 2736274 w 2736274"/>
              <a:gd name="connsiteY10" fmla="*/ 1973343 h 1973343"/>
              <a:gd name="connsiteX0" fmla="*/ 0 w 2760960"/>
              <a:gd name="connsiteY0" fmla="*/ 0 h 1914785"/>
              <a:gd name="connsiteX1" fmla="*/ 827656 w 2760960"/>
              <a:gd name="connsiteY1" fmla="*/ 320061 h 1914785"/>
              <a:gd name="connsiteX2" fmla="*/ 1108146 w 2760960"/>
              <a:gd name="connsiteY2" fmla="*/ 769756 h 1914785"/>
              <a:gd name="connsiteX3" fmla="*/ 1312452 w 2760960"/>
              <a:gd name="connsiteY3" fmla="*/ 556617 h 1914785"/>
              <a:gd name="connsiteX4" fmla="*/ 1457769 w 2760960"/>
              <a:gd name="connsiteY4" fmla="*/ 662746 h 1914785"/>
              <a:gd name="connsiteX5" fmla="*/ 1615030 w 2760960"/>
              <a:gd name="connsiteY5" fmla="*/ 727712 h 1914785"/>
              <a:gd name="connsiteX6" fmla="*/ 1909832 w 2760960"/>
              <a:gd name="connsiteY6" fmla="*/ 1057021 h 1914785"/>
              <a:gd name="connsiteX7" fmla="*/ 2086332 w 2760960"/>
              <a:gd name="connsiteY7" fmla="*/ 1197789 h 1914785"/>
              <a:gd name="connsiteX8" fmla="*/ 2316989 w 2760960"/>
              <a:gd name="connsiteY8" fmla="*/ 1630498 h 1914785"/>
              <a:gd name="connsiteX9" fmla="*/ 2539024 w 2760960"/>
              <a:gd name="connsiteY9" fmla="*/ 1895230 h 1914785"/>
              <a:gd name="connsiteX10" fmla="*/ 2760960 w 2760960"/>
              <a:gd name="connsiteY10" fmla="*/ 1885861 h 1914785"/>
              <a:gd name="connsiteX0" fmla="*/ 0 w 2760960"/>
              <a:gd name="connsiteY0" fmla="*/ 0 h 1885861"/>
              <a:gd name="connsiteX1" fmla="*/ 827656 w 2760960"/>
              <a:gd name="connsiteY1" fmla="*/ 320061 h 1885861"/>
              <a:gd name="connsiteX2" fmla="*/ 1108146 w 2760960"/>
              <a:gd name="connsiteY2" fmla="*/ 769756 h 1885861"/>
              <a:gd name="connsiteX3" fmla="*/ 1312452 w 2760960"/>
              <a:gd name="connsiteY3" fmla="*/ 556617 h 1885861"/>
              <a:gd name="connsiteX4" fmla="*/ 1457769 w 2760960"/>
              <a:gd name="connsiteY4" fmla="*/ 662746 h 1885861"/>
              <a:gd name="connsiteX5" fmla="*/ 1615030 w 2760960"/>
              <a:gd name="connsiteY5" fmla="*/ 727712 h 1885861"/>
              <a:gd name="connsiteX6" fmla="*/ 1909832 w 2760960"/>
              <a:gd name="connsiteY6" fmla="*/ 1057021 h 1885861"/>
              <a:gd name="connsiteX7" fmla="*/ 2086332 w 2760960"/>
              <a:gd name="connsiteY7" fmla="*/ 1197789 h 1885861"/>
              <a:gd name="connsiteX8" fmla="*/ 2316989 w 2760960"/>
              <a:gd name="connsiteY8" fmla="*/ 1630498 h 1885861"/>
              <a:gd name="connsiteX9" fmla="*/ 2526681 w 2760960"/>
              <a:gd name="connsiteY9" fmla="*/ 1818683 h 1885861"/>
              <a:gd name="connsiteX10" fmla="*/ 2760960 w 2760960"/>
              <a:gd name="connsiteY10" fmla="*/ 1885861 h 1885861"/>
              <a:gd name="connsiteX0" fmla="*/ 0 w 2760960"/>
              <a:gd name="connsiteY0" fmla="*/ 0 h 1885861"/>
              <a:gd name="connsiteX1" fmla="*/ 827656 w 2760960"/>
              <a:gd name="connsiteY1" fmla="*/ 320061 h 1885861"/>
              <a:gd name="connsiteX2" fmla="*/ 1108146 w 2760960"/>
              <a:gd name="connsiteY2" fmla="*/ 769756 h 1885861"/>
              <a:gd name="connsiteX3" fmla="*/ 1312452 w 2760960"/>
              <a:gd name="connsiteY3" fmla="*/ 556617 h 1885861"/>
              <a:gd name="connsiteX4" fmla="*/ 1457769 w 2760960"/>
              <a:gd name="connsiteY4" fmla="*/ 662746 h 1885861"/>
              <a:gd name="connsiteX5" fmla="*/ 1615030 w 2760960"/>
              <a:gd name="connsiteY5" fmla="*/ 727712 h 1885861"/>
              <a:gd name="connsiteX6" fmla="*/ 1909832 w 2760960"/>
              <a:gd name="connsiteY6" fmla="*/ 1057021 h 1885861"/>
              <a:gd name="connsiteX7" fmla="*/ 2086332 w 2760960"/>
              <a:gd name="connsiteY7" fmla="*/ 1197789 h 1885861"/>
              <a:gd name="connsiteX8" fmla="*/ 2329333 w 2760960"/>
              <a:gd name="connsiteY8" fmla="*/ 1619563 h 1885861"/>
              <a:gd name="connsiteX9" fmla="*/ 2526681 w 2760960"/>
              <a:gd name="connsiteY9" fmla="*/ 1818683 h 1885861"/>
              <a:gd name="connsiteX10" fmla="*/ 2760960 w 2760960"/>
              <a:gd name="connsiteY10" fmla="*/ 1885861 h 188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60960" h="1885861">
                <a:moveTo>
                  <a:pt x="0" y="0"/>
                </a:moveTo>
                <a:cubicBezTo>
                  <a:pt x="494190" y="18491"/>
                  <a:pt x="723302" y="147286"/>
                  <a:pt x="827656" y="320061"/>
                </a:cubicBezTo>
                <a:cubicBezTo>
                  <a:pt x="932010" y="492836"/>
                  <a:pt x="1027347" y="730330"/>
                  <a:pt x="1108146" y="769756"/>
                </a:cubicBezTo>
                <a:cubicBezTo>
                  <a:pt x="1188945" y="809182"/>
                  <a:pt x="1254182" y="574452"/>
                  <a:pt x="1312452" y="556617"/>
                </a:cubicBezTo>
                <a:cubicBezTo>
                  <a:pt x="1370722" y="538782"/>
                  <a:pt x="1407339" y="634230"/>
                  <a:pt x="1457769" y="662746"/>
                </a:cubicBezTo>
                <a:cubicBezTo>
                  <a:pt x="1508199" y="691262"/>
                  <a:pt x="1539686" y="662000"/>
                  <a:pt x="1615030" y="727712"/>
                </a:cubicBezTo>
                <a:cubicBezTo>
                  <a:pt x="1690374" y="793424"/>
                  <a:pt x="1831282" y="978675"/>
                  <a:pt x="1909832" y="1057021"/>
                </a:cubicBezTo>
                <a:cubicBezTo>
                  <a:pt x="1988382" y="1135367"/>
                  <a:pt x="2016415" y="1104032"/>
                  <a:pt x="2086332" y="1197789"/>
                </a:cubicBezTo>
                <a:cubicBezTo>
                  <a:pt x="2156249" y="1291546"/>
                  <a:pt x="2255942" y="1516081"/>
                  <a:pt x="2329333" y="1619563"/>
                </a:cubicBezTo>
                <a:cubicBezTo>
                  <a:pt x="2402724" y="1723045"/>
                  <a:pt x="2453956" y="1766885"/>
                  <a:pt x="2526681" y="1818683"/>
                </a:cubicBezTo>
                <a:cubicBezTo>
                  <a:pt x="2599406" y="1870481"/>
                  <a:pt x="2675233" y="1878727"/>
                  <a:pt x="2760960" y="1885861"/>
                </a:cubicBezTo>
              </a:path>
            </a:pathLst>
          </a:custGeom>
          <a:noFill/>
          <a:ln w="38100">
            <a:solidFill>
              <a:srgbClr val="004C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3167887" y="4396034"/>
            <a:ext cx="1921226" cy="52024"/>
          </a:xfrm>
          <a:custGeom>
            <a:avLst/>
            <a:gdLst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50800 w 2908300"/>
              <a:gd name="connsiteY2" fmla="*/ 25400 h 1911350"/>
              <a:gd name="connsiteX3" fmla="*/ 69850 w 2908300"/>
              <a:gd name="connsiteY3" fmla="*/ 31750 h 1911350"/>
              <a:gd name="connsiteX4" fmla="*/ 82550 w 2908300"/>
              <a:gd name="connsiteY4" fmla="*/ 50800 h 1911350"/>
              <a:gd name="connsiteX5" fmla="*/ 101600 w 2908300"/>
              <a:gd name="connsiteY5" fmla="*/ 63500 h 1911350"/>
              <a:gd name="connsiteX6" fmla="*/ 146050 w 2908300"/>
              <a:gd name="connsiteY6" fmla="*/ 95250 h 1911350"/>
              <a:gd name="connsiteX7" fmla="*/ 158750 w 2908300"/>
              <a:gd name="connsiteY7" fmla="*/ 114300 h 1911350"/>
              <a:gd name="connsiteX8" fmla="*/ 177800 w 2908300"/>
              <a:gd name="connsiteY8" fmla="*/ 120650 h 1911350"/>
              <a:gd name="connsiteX9" fmla="*/ 203200 w 2908300"/>
              <a:gd name="connsiteY9" fmla="*/ 158750 h 1911350"/>
              <a:gd name="connsiteX10" fmla="*/ 241300 w 2908300"/>
              <a:gd name="connsiteY10" fmla="*/ 190500 h 1911350"/>
              <a:gd name="connsiteX11" fmla="*/ 260350 w 2908300"/>
              <a:gd name="connsiteY11" fmla="*/ 209550 h 1911350"/>
              <a:gd name="connsiteX12" fmla="*/ 298450 w 2908300"/>
              <a:gd name="connsiteY12" fmla="*/ 234950 h 1911350"/>
              <a:gd name="connsiteX13" fmla="*/ 330200 w 2908300"/>
              <a:gd name="connsiteY13" fmla="*/ 273050 h 1911350"/>
              <a:gd name="connsiteX14" fmla="*/ 349250 w 2908300"/>
              <a:gd name="connsiteY14" fmla="*/ 292100 h 1911350"/>
              <a:gd name="connsiteX15" fmla="*/ 381000 w 2908300"/>
              <a:gd name="connsiteY15" fmla="*/ 330200 h 1911350"/>
              <a:gd name="connsiteX16" fmla="*/ 400050 w 2908300"/>
              <a:gd name="connsiteY16" fmla="*/ 336550 h 1911350"/>
              <a:gd name="connsiteX17" fmla="*/ 406400 w 2908300"/>
              <a:gd name="connsiteY17" fmla="*/ 355600 h 1911350"/>
              <a:gd name="connsiteX18" fmla="*/ 425450 w 2908300"/>
              <a:gd name="connsiteY18" fmla="*/ 368300 h 1911350"/>
              <a:gd name="connsiteX19" fmla="*/ 463550 w 2908300"/>
              <a:gd name="connsiteY19" fmla="*/ 400050 h 1911350"/>
              <a:gd name="connsiteX20" fmla="*/ 476250 w 2908300"/>
              <a:gd name="connsiteY20" fmla="*/ 419100 h 1911350"/>
              <a:gd name="connsiteX21" fmla="*/ 514350 w 2908300"/>
              <a:gd name="connsiteY21" fmla="*/ 450850 h 1911350"/>
              <a:gd name="connsiteX22" fmla="*/ 552450 w 2908300"/>
              <a:gd name="connsiteY22" fmla="*/ 469900 h 1911350"/>
              <a:gd name="connsiteX23" fmla="*/ 565150 w 2908300"/>
              <a:gd name="connsiteY23" fmla="*/ 488950 h 1911350"/>
              <a:gd name="connsiteX24" fmla="*/ 1193800 w 2908300"/>
              <a:gd name="connsiteY24" fmla="*/ 1911350 h 1911350"/>
              <a:gd name="connsiteX25" fmla="*/ 1803400 w 2908300"/>
              <a:gd name="connsiteY25" fmla="*/ 1543050 h 1911350"/>
              <a:gd name="connsiteX26" fmla="*/ 2508250 w 2908300"/>
              <a:gd name="connsiteY26" fmla="*/ 1270000 h 1911350"/>
              <a:gd name="connsiteX27" fmla="*/ 2908300 w 2908300"/>
              <a:gd name="connsiteY27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50800 w 2908300"/>
              <a:gd name="connsiteY2" fmla="*/ 25400 h 1911350"/>
              <a:gd name="connsiteX3" fmla="*/ 69850 w 2908300"/>
              <a:gd name="connsiteY3" fmla="*/ 31750 h 1911350"/>
              <a:gd name="connsiteX4" fmla="*/ 82550 w 2908300"/>
              <a:gd name="connsiteY4" fmla="*/ 50800 h 1911350"/>
              <a:gd name="connsiteX5" fmla="*/ 146050 w 2908300"/>
              <a:gd name="connsiteY5" fmla="*/ 95250 h 1911350"/>
              <a:gd name="connsiteX6" fmla="*/ 158750 w 2908300"/>
              <a:gd name="connsiteY6" fmla="*/ 114300 h 1911350"/>
              <a:gd name="connsiteX7" fmla="*/ 177800 w 2908300"/>
              <a:gd name="connsiteY7" fmla="*/ 120650 h 1911350"/>
              <a:gd name="connsiteX8" fmla="*/ 203200 w 2908300"/>
              <a:gd name="connsiteY8" fmla="*/ 158750 h 1911350"/>
              <a:gd name="connsiteX9" fmla="*/ 241300 w 2908300"/>
              <a:gd name="connsiteY9" fmla="*/ 190500 h 1911350"/>
              <a:gd name="connsiteX10" fmla="*/ 260350 w 2908300"/>
              <a:gd name="connsiteY10" fmla="*/ 209550 h 1911350"/>
              <a:gd name="connsiteX11" fmla="*/ 298450 w 2908300"/>
              <a:gd name="connsiteY11" fmla="*/ 234950 h 1911350"/>
              <a:gd name="connsiteX12" fmla="*/ 330200 w 2908300"/>
              <a:gd name="connsiteY12" fmla="*/ 273050 h 1911350"/>
              <a:gd name="connsiteX13" fmla="*/ 349250 w 2908300"/>
              <a:gd name="connsiteY13" fmla="*/ 292100 h 1911350"/>
              <a:gd name="connsiteX14" fmla="*/ 381000 w 2908300"/>
              <a:gd name="connsiteY14" fmla="*/ 330200 h 1911350"/>
              <a:gd name="connsiteX15" fmla="*/ 400050 w 2908300"/>
              <a:gd name="connsiteY15" fmla="*/ 336550 h 1911350"/>
              <a:gd name="connsiteX16" fmla="*/ 406400 w 2908300"/>
              <a:gd name="connsiteY16" fmla="*/ 355600 h 1911350"/>
              <a:gd name="connsiteX17" fmla="*/ 425450 w 2908300"/>
              <a:gd name="connsiteY17" fmla="*/ 368300 h 1911350"/>
              <a:gd name="connsiteX18" fmla="*/ 463550 w 2908300"/>
              <a:gd name="connsiteY18" fmla="*/ 400050 h 1911350"/>
              <a:gd name="connsiteX19" fmla="*/ 476250 w 2908300"/>
              <a:gd name="connsiteY19" fmla="*/ 419100 h 1911350"/>
              <a:gd name="connsiteX20" fmla="*/ 514350 w 2908300"/>
              <a:gd name="connsiteY20" fmla="*/ 450850 h 1911350"/>
              <a:gd name="connsiteX21" fmla="*/ 552450 w 2908300"/>
              <a:gd name="connsiteY21" fmla="*/ 469900 h 1911350"/>
              <a:gd name="connsiteX22" fmla="*/ 565150 w 2908300"/>
              <a:gd name="connsiteY22" fmla="*/ 488950 h 1911350"/>
              <a:gd name="connsiteX23" fmla="*/ 1193800 w 2908300"/>
              <a:gd name="connsiteY23" fmla="*/ 1911350 h 1911350"/>
              <a:gd name="connsiteX24" fmla="*/ 1803400 w 2908300"/>
              <a:gd name="connsiteY24" fmla="*/ 1543050 h 1911350"/>
              <a:gd name="connsiteX25" fmla="*/ 2508250 w 2908300"/>
              <a:gd name="connsiteY25" fmla="*/ 1270000 h 1911350"/>
              <a:gd name="connsiteX26" fmla="*/ 2908300 w 2908300"/>
              <a:gd name="connsiteY26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50800 w 2908300"/>
              <a:gd name="connsiteY2" fmla="*/ 25400 h 1911350"/>
              <a:gd name="connsiteX3" fmla="*/ 69850 w 2908300"/>
              <a:gd name="connsiteY3" fmla="*/ 31750 h 1911350"/>
              <a:gd name="connsiteX4" fmla="*/ 82550 w 2908300"/>
              <a:gd name="connsiteY4" fmla="*/ 50800 h 1911350"/>
              <a:gd name="connsiteX5" fmla="*/ 146050 w 2908300"/>
              <a:gd name="connsiteY5" fmla="*/ 95250 h 1911350"/>
              <a:gd name="connsiteX6" fmla="*/ 158750 w 2908300"/>
              <a:gd name="connsiteY6" fmla="*/ 114300 h 1911350"/>
              <a:gd name="connsiteX7" fmla="*/ 203200 w 2908300"/>
              <a:gd name="connsiteY7" fmla="*/ 158750 h 1911350"/>
              <a:gd name="connsiteX8" fmla="*/ 241300 w 2908300"/>
              <a:gd name="connsiteY8" fmla="*/ 190500 h 1911350"/>
              <a:gd name="connsiteX9" fmla="*/ 260350 w 2908300"/>
              <a:gd name="connsiteY9" fmla="*/ 209550 h 1911350"/>
              <a:gd name="connsiteX10" fmla="*/ 298450 w 2908300"/>
              <a:gd name="connsiteY10" fmla="*/ 234950 h 1911350"/>
              <a:gd name="connsiteX11" fmla="*/ 330200 w 2908300"/>
              <a:gd name="connsiteY11" fmla="*/ 273050 h 1911350"/>
              <a:gd name="connsiteX12" fmla="*/ 349250 w 2908300"/>
              <a:gd name="connsiteY12" fmla="*/ 292100 h 1911350"/>
              <a:gd name="connsiteX13" fmla="*/ 381000 w 2908300"/>
              <a:gd name="connsiteY13" fmla="*/ 330200 h 1911350"/>
              <a:gd name="connsiteX14" fmla="*/ 400050 w 2908300"/>
              <a:gd name="connsiteY14" fmla="*/ 336550 h 1911350"/>
              <a:gd name="connsiteX15" fmla="*/ 406400 w 2908300"/>
              <a:gd name="connsiteY15" fmla="*/ 355600 h 1911350"/>
              <a:gd name="connsiteX16" fmla="*/ 425450 w 2908300"/>
              <a:gd name="connsiteY16" fmla="*/ 368300 h 1911350"/>
              <a:gd name="connsiteX17" fmla="*/ 463550 w 2908300"/>
              <a:gd name="connsiteY17" fmla="*/ 400050 h 1911350"/>
              <a:gd name="connsiteX18" fmla="*/ 476250 w 2908300"/>
              <a:gd name="connsiteY18" fmla="*/ 419100 h 1911350"/>
              <a:gd name="connsiteX19" fmla="*/ 514350 w 2908300"/>
              <a:gd name="connsiteY19" fmla="*/ 450850 h 1911350"/>
              <a:gd name="connsiteX20" fmla="*/ 552450 w 2908300"/>
              <a:gd name="connsiteY20" fmla="*/ 469900 h 1911350"/>
              <a:gd name="connsiteX21" fmla="*/ 565150 w 2908300"/>
              <a:gd name="connsiteY21" fmla="*/ 488950 h 1911350"/>
              <a:gd name="connsiteX22" fmla="*/ 1193800 w 2908300"/>
              <a:gd name="connsiteY22" fmla="*/ 1911350 h 1911350"/>
              <a:gd name="connsiteX23" fmla="*/ 1803400 w 2908300"/>
              <a:gd name="connsiteY23" fmla="*/ 1543050 h 1911350"/>
              <a:gd name="connsiteX24" fmla="*/ 2508250 w 2908300"/>
              <a:gd name="connsiteY24" fmla="*/ 1270000 h 1911350"/>
              <a:gd name="connsiteX25" fmla="*/ 2908300 w 2908300"/>
              <a:gd name="connsiteY25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50800 w 2908300"/>
              <a:gd name="connsiteY2" fmla="*/ 25400 h 1911350"/>
              <a:gd name="connsiteX3" fmla="*/ 69850 w 2908300"/>
              <a:gd name="connsiteY3" fmla="*/ 31750 h 1911350"/>
              <a:gd name="connsiteX4" fmla="*/ 82550 w 2908300"/>
              <a:gd name="connsiteY4" fmla="*/ 50800 h 1911350"/>
              <a:gd name="connsiteX5" fmla="*/ 146050 w 2908300"/>
              <a:gd name="connsiteY5" fmla="*/ 95250 h 1911350"/>
              <a:gd name="connsiteX6" fmla="*/ 158750 w 2908300"/>
              <a:gd name="connsiteY6" fmla="*/ 114300 h 1911350"/>
              <a:gd name="connsiteX7" fmla="*/ 203200 w 2908300"/>
              <a:gd name="connsiteY7" fmla="*/ 158750 h 1911350"/>
              <a:gd name="connsiteX8" fmla="*/ 241300 w 2908300"/>
              <a:gd name="connsiteY8" fmla="*/ 190500 h 1911350"/>
              <a:gd name="connsiteX9" fmla="*/ 298450 w 2908300"/>
              <a:gd name="connsiteY9" fmla="*/ 234950 h 1911350"/>
              <a:gd name="connsiteX10" fmla="*/ 330200 w 2908300"/>
              <a:gd name="connsiteY10" fmla="*/ 273050 h 1911350"/>
              <a:gd name="connsiteX11" fmla="*/ 349250 w 2908300"/>
              <a:gd name="connsiteY11" fmla="*/ 292100 h 1911350"/>
              <a:gd name="connsiteX12" fmla="*/ 381000 w 2908300"/>
              <a:gd name="connsiteY12" fmla="*/ 330200 h 1911350"/>
              <a:gd name="connsiteX13" fmla="*/ 400050 w 2908300"/>
              <a:gd name="connsiteY13" fmla="*/ 336550 h 1911350"/>
              <a:gd name="connsiteX14" fmla="*/ 406400 w 2908300"/>
              <a:gd name="connsiteY14" fmla="*/ 355600 h 1911350"/>
              <a:gd name="connsiteX15" fmla="*/ 425450 w 2908300"/>
              <a:gd name="connsiteY15" fmla="*/ 368300 h 1911350"/>
              <a:gd name="connsiteX16" fmla="*/ 463550 w 2908300"/>
              <a:gd name="connsiteY16" fmla="*/ 400050 h 1911350"/>
              <a:gd name="connsiteX17" fmla="*/ 476250 w 2908300"/>
              <a:gd name="connsiteY17" fmla="*/ 419100 h 1911350"/>
              <a:gd name="connsiteX18" fmla="*/ 514350 w 2908300"/>
              <a:gd name="connsiteY18" fmla="*/ 450850 h 1911350"/>
              <a:gd name="connsiteX19" fmla="*/ 552450 w 2908300"/>
              <a:gd name="connsiteY19" fmla="*/ 469900 h 1911350"/>
              <a:gd name="connsiteX20" fmla="*/ 565150 w 2908300"/>
              <a:gd name="connsiteY20" fmla="*/ 488950 h 1911350"/>
              <a:gd name="connsiteX21" fmla="*/ 1193800 w 2908300"/>
              <a:gd name="connsiteY21" fmla="*/ 1911350 h 1911350"/>
              <a:gd name="connsiteX22" fmla="*/ 1803400 w 2908300"/>
              <a:gd name="connsiteY22" fmla="*/ 1543050 h 1911350"/>
              <a:gd name="connsiteX23" fmla="*/ 2508250 w 2908300"/>
              <a:gd name="connsiteY23" fmla="*/ 1270000 h 1911350"/>
              <a:gd name="connsiteX24" fmla="*/ 2908300 w 2908300"/>
              <a:gd name="connsiteY24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50800 w 2908300"/>
              <a:gd name="connsiteY2" fmla="*/ 25400 h 1911350"/>
              <a:gd name="connsiteX3" fmla="*/ 69850 w 2908300"/>
              <a:gd name="connsiteY3" fmla="*/ 31750 h 1911350"/>
              <a:gd name="connsiteX4" fmla="*/ 82550 w 2908300"/>
              <a:gd name="connsiteY4" fmla="*/ 50800 h 1911350"/>
              <a:gd name="connsiteX5" fmla="*/ 146050 w 2908300"/>
              <a:gd name="connsiteY5" fmla="*/ 95250 h 1911350"/>
              <a:gd name="connsiteX6" fmla="*/ 158750 w 2908300"/>
              <a:gd name="connsiteY6" fmla="*/ 114300 h 1911350"/>
              <a:gd name="connsiteX7" fmla="*/ 203200 w 2908300"/>
              <a:gd name="connsiteY7" fmla="*/ 158750 h 1911350"/>
              <a:gd name="connsiteX8" fmla="*/ 241300 w 2908300"/>
              <a:gd name="connsiteY8" fmla="*/ 190500 h 1911350"/>
              <a:gd name="connsiteX9" fmla="*/ 298450 w 2908300"/>
              <a:gd name="connsiteY9" fmla="*/ 234950 h 1911350"/>
              <a:gd name="connsiteX10" fmla="*/ 330200 w 2908300"/>
              <a:gd name="connsiteY10" fmla="*/ 273050 h 1911350"/>
              <a:gd name="connsiteX11" fmla="*/ 349250 w 2908300"/>
              <a:gd name="connsiteY11" fmla="*/ 292100 h 1911350"/>
              <a:gd name="connsiteX12" fmla="*/ 381000 w 2908300"/>
              <a:gd name="connsiteY12" fmla="*/ 330200 h 1911350"/>
              <a:gd name="connsiteX13" fmla="*/ 400050 w 2908300"/>
              <a:gd name="connsiteY13" fmla="*/ 336550 h 1911350"/>
              <a:gd name="connsiteX14" fmla="*/ 425450 w 2908300"/>
              <a:gd name="connsiteY14" fmla="*/ 368300 h 1911350"/>
              <a:gd name="connsiteX15" fmla="*/ 463550 w 2908300"/>
              <a:gd name="connsiteY15" fmla="*/ 400050 h 1911350"/>
              <a:gd name="connsiteX16" fmla="*/ 476250 w 2908300"/>
              <a:gd name="connsiteY16" fmla="*/ 419100 h 1911350"/>
              <a:gd name="connsiteX17" fmla="*/ 514350 w 2908300"/>
              <a:gd name="connsiteY17" fmla="*/ 450850 h 1911350"/>
              <a:gd name="connsiteX18" fmla="*/ 552450 w 2908300"/>
              <a:gd name="connsiteY18" fmla="*/ 469900 h 1911350"/>
              <a:gd name="connsiteX19" fmla="*/ 565150 w 2908300"/>
              <a:gd name="connsiteY19" fmla="*/ 488950 h 1911350"/>
              <a:gd name="connsiteX20" fmla="*/ 1193800 w 2908300"/>
              <a:gd name="connsiteY20" fmla="*/ 1911350 h 1911350"/>
              <a:gd name="connsiteX21" fmla="*/ 1803400 w 2908300"/>
              <a:gd name="connsiteY21" fmla="*/ 1543050 h 1911350"/>
              <a:gd name="connsiteX22" fmla="*/ 2508250 w 2908300"/>
              <a:gd name="connsiteY22" fmla="*/ 1270000 h 1911350"/>
              <a:gd name="connsiteX23" fmla="*/ 2908300 w 2908300"/>
              <a:gd name="connsiteY23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50800 w 2908300"/>
              <a:gd name="connsiteY2" fmla="*/ 25400 h 1911350"/>
              <a:gd name="connsiteX3" fmla="*/ 82550 w 2908300"/>
              <a:gd name="connsiteY3" fmla="*/ 50800 h 1911350"/>
              <a:gd name="connsiteX4" fmla="*/ 146050 w 2908300"/>
              <a:gd name="connsiteY4" fmla="*/ 95250 h 1911350"/>
              <a:gd name="connsiteX5" fmla="*/ 158750 w 2908300"/>
              <a:gd name="connsiteY5" fmla="*/ 114300 h 1911350"/>
              <a:gd name="connsiteX6" fmla="*/ 203200 w 2908300"/>
              <a:gd name="connsiteY6" fmla="*/ 158750 h 1911350"/>
              <a:gd name="connsiteX7" fmla="*/ 241300 w 2908300"/>
              <a:gd name="connsiteY7" fmla="*/ 190500 h 1911350"/>
              <a:gd name="connsiteX8" fmla="*/ 298450 w 2908300"/>
              <a:gd name="connsiteY8" fmla="*/ 234950 h 1911350"/>
              <a:gd name="connsiteX9" fmla="*/ 330200 w 2908300"/>
              <a:gd name="connsiteY9" fmla="*/ 273050 h 1911350"/>
              <a:gd name="connsiteX10" fmla="*/ 349250 w 2908300"/>
              <a:gd name="connsiteY10" fmla="*/ 292100 h 1911350"/>
              <a:gd name="connsiteX11" fmla="*/ 381000 w 2908300"/>
              <a:gd name="connsiteY11" fmla="*/ 330200 h 1911350"/>
              <a:gd name="connsiteX12" fmla="*/ 400050 w 2908300"/>
              <a:gd name="connsiteY12" fmla="*/ 336550 h 1911350"/>
              <a:gd name="connsiteX13" fmla="*/ 425450 w 2908300"/>
              <a:gd name="connsiteY13" fmla="*/ 368300 h 1911350"/>
              <a:gd name="connsiteX14" fmla="*/ 463550 w 2908300"/>
              <a:gd name="connsiteY14" fmla="*/ 400050 h 1911350"/>
              <a:gd name="connsiteX15" fmla="*/ 476250 w 2908300"/>
              <a:gd name="connsiteY15" fmla="*/ 419100 h 1911350"/>
              <a:gd name="connsiteX16" fmla="*/ 514350 w 2908300"/>
              <a:gd name="connsiteY16" fmla="*/ 450850 h 1911350"/>
              <a:gd name="connsiteX17" fmla="*/ 552450 w 2908300"/>
              <a:gd name="connsiteY17" fmla="*/ 469900 h 1911350"/>
              <a:gd name="connsiteX18" fmla="*/ 565150 w 2908300"/>
              <a:gd name="connsiteY18" fmla="*/ 488950 h 1911350"/>
              <a:gd name="connsiteX19" fmla="*/ 1193800 w 2908300"/>
              <a:gd name="connsiteY19" fmla="*/ 1911350 h 1911350"/>
              <a:gd name="connsiteX20" fmla="*/ 1803400 w 2908300"/>
              <a:gd name="connsiteY20" fmla="*/ 1543050 h 1911350"/>
              <a:gd name="connsiteX21" fmla="*/ 2508250 w 2908300"/>
              <a:gd name="connsiteY21" fmla="*/ 1270000 h 1911350"/>
              <a:gd name="connsiteX22" fmla="*/ 2908300 w 2908300"/>
              <a:gd name="connsiteY22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82550 w 2908300"/>
              <a:gd name="connsiteY2" fmla="*/ 50800 h 1911350"/>
              <a:gd name="connsiteX3" fmla="*/ 146050 w 2908300"/>
              <a:gd name="connsiteY3" fmla="*/ 95250 h 1911350"/>
              <a:gd name="connsiteX4" fmla="*/ 158750 w 2908300"/>
              <a:gd name="connsiteY4" fmla="*/ 114300 h 1911350"/>
              <a:gd name="connsiteX5" fmla="*/ 203200 w 2908300"/>
              <a:gd name="connsiteY5" fmla="*/ 158750 h 1911350"/>
              <a:gd name="connsiteX6" fmla="*/ 241300 w 2908300"/>
              <a:gd name="connsiteY6" fmla="*/ 190500 h 1911350"/>
              <a:gd name="connsiteX7" fmla="*/ 298450 w 2908300"/>
              <a:gd name="connsiteY7" fmla="*/ 234950 h 1911350"/>
              <a:gd name="connsiteX8" fmla="*/ 330200 w 2908300"/>
              <a:gd name="connsiteY8" fmla="*/ 273050 h 1911350"/>
              <a:gd name="connsiteX9" fmla="*/ 349250 w 2908300"/>
              <a:gd name="connsiteY9" fmla="*/ 292100 h 1911350"/>
              <a:gd name="connsiteX10" fmla="*/ 381000 w 2908300"/>
              <a:gd name="connsiteY10" fmla="*/ 330200 h 1911350"/>
              <a:gd name="connsiteX11" fmla="*/ 400050 w 2908300"/>
              <a:gd name="connsiteY11" fmla="*/ 336550 h 1911350"/>
              <a:gd name="connsiteX12" fmla="*/ 425450 w 2908300"/>
              <a:gd name="connsiteY12" fmla="*/ 368300 h 1911350"/>
              <a:gd name="connsiteX13" fmla="*/ 463550 w 2908300"/>
              <a:gd name="connsiteY13" fmla="*/ 400050 h 1911350"/>
              <a:gd name="connsiteX14" fmla="*/ 476250 w 2908300"/>
              <a:gd name="connsiteY14" fmla="*/ 419100 h 1911350"/>
              <a:gd name="connsiteX15" fmla="*/ 514350 w 2908300"/>
              <a:gd name="connsiteY15" fmla="*/ 450850 h 1911350"/>
              <a:gd name="connsiteX16" fmla="*/ 552450 w 2908300"/>
              <a:gd name="connsiteY16" fmla="*/ 469900 h 1911350"/>
              <a:gd name="connsiteX17" fmla="*/ 565150 w 2908300"/>
              <a:gd name="connsiteY17" fmla="*/ 488950 h 1911350"/>
              <a:gd name="connsiteX18" fmla="*/ 1193800 w 2908300"/>
              <a:gd name="connsiteY18" fmla="*/ 1911350 h 1911350"/>
              <a:gd name="connsiteX19" fmla="*/ 1803400 w 2908300"/>
              <a:gd name="connsiteY19" fmla="*/ 1543050 h 1911350"/>
              <a:gd name="connsiteX20" fmla="*/ 2508250 w 2908300"/>
              <a:gd name="connsiteY20" fmla="*/ 1270000 h 1911350"/>
              <a:gd name="connsiteX21" fmla="*/ 2908300 w 2908300"/>
              <a:gd name="connsiteY21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146050 w 2908300"/>
              <a:gd name="connsiteY2" fmla="*/ 95250 h 1911350"/>
              <a:gd name="connsiteX3" fmla="*/ 158750 w 2908300"/>
              <a:gd name="connsiteY3" fmla="*/ 114300 h 1911350"/>
              <a:gd name="connsiteX4" fmla="*/ 203200 w 2908300"/>
              <a:gd name="connsiteY4" fmla="*/ 158750 h 1911350"/>
              <a:gd name="connsiteX5" fmla="*/ 241300 w 2908300"/>
              <a:gd name="connsiteY5" fmla="*/ 190500 h 1911350"/>
              <a:gd name="connsiteX6" fmla="*/ 298450 w 2908300"/>
              <a:gd name="connsiteY6" fmla="*/ 234950 h 1911350"/>
              <a:gd name="connsiteX7" fmla="*/ 330200 w 2908300"/>
              <a:gd name="connsiteY7" fmla="*/ 273050 h 1911350"/>
              <a:gd name="connsiteX8" fmla="*/ 349250 w 2908300"/>
              <a:gd name="connsiteY8" fmla="*/ 292100 h 1911350"/>
              <a:gd name="connsiteX9" fmla="*/ 381000 w 2908300"/>
              <a:gd name="connsiteY9" fmla="*/ 330200 h 1911350"/>
              <a:gd name="connsiteX10" fmla="*/ 400050 w 2908300"/>
              <a:gd name="connsiteY10" fmla="*/ 336550 h 1911350"/>
              <a:gd name="connsiteX11" fmla="*/ 425450 w 2908300"/>
              <a:gd name="connsiteY11" fmla="*/ 368300 h 1911350"/>
              <a:gd name="connsiteX12" fmla="*/ 463550 w 2908300"/>
              <a:gd name="connsiteY12" fmla="*/ 400050 h 1911350"/>
              <a:gd name="connsiteX13" fmla="*/ 476250 w 2908300"/>
              <a:gd name="connsiteY13" fmla="*/ 419100 h 1911350"/>
              <a:gd name="connsiteX14" fmla="*/ 514350 w 2908300"/>
              <a:gd name="connsiteY14" fmla="*/ 450850 h 1911350"/>
              <a:gd name="connsiteX15" fmla="*/ 552450 w 2908300"/>
              <a:gd name="connsiteY15" fmla="*/ 469900 h 1911350"/>
              <a:gd name="connsiteX16" fmla="*/ 565150 w 2908300"/>
              <a:gd name="connsiteY16" fmla="*/ 488950 h 1911350"/>
              <a:gd name="connsiteX17" fmla="*/ 1193800 w 2908300"/>
              <a:gd name="connsiteY17" fmla="*/ 1911350 h 1911350"/>
              <a:gd name="connsiteX18" fmla="*/ 1803400 w 2908300"/>
              <a:gd name="connsiteY18" fmla="*/ 1543050 h 1911350"/>
              <a:gd name="connsiteX19" fmla="*/ 2508250 w 2908300"/>
              <a:gd name="connsiteY19" fmla="*/ 1270000 h 1911350"/>
              <a:gd name="connsiteX20" fmla="*/ 2908300 w 2908300"/>
              <a:gd name="connsiteY20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146050 w 2908300"/>
              <a:gd name="connsiteY2" fmla="*/ 95250 h 1911350"/>
              <a:gd name="connsiteX3" fmla="*/ 203200 w 2908300"/>
              <a:gd name="connsiteY3" fmla="*/ 158750 h 1911350"/>
              <a:gd name="connsiteX4" fmla="*/ 241300 w 2908300"/>
              <a:gd name="connsiteY4" fmla="*/ 190500 h 1911350"/>
              <a:gd name="connsiteX5" fmla="*/ 298450 w 2908300"/>
              <a:gd name="connsiteY5" fmla="*/ 234950 h 1911350"/>
              <a:gd name="connsiteX6" fmla="*/ 330200 w 2908300"/>
              <a:gd name="connsiteY6" fmla="*/ 273050 h 1911350"/>
              <a:gd name="connsiteX7" fmla="*/ 349250 w 2908300"/>
              <a:gd name="connsiteY7" fmla="*/ 292100 h 1911350"/>
              <a:gd name="connsiteX8" fmla="*/ 381000 w 2908300"/>
              <a:gd name="connsiteY8" fmla="*/ 330200 h 1911350"/>
              <a:gd name="connsiteX9" fmla="*/ 400050 w 2908300"/>
              <a:gd name="connsiteY9" fmla="*/ 336550 h 1911350"/>
              <a:gd name="connsiteX10" fmla="*/ 425450 w 2908300"/>
              <a:gd name="connsiteY10" fmla="*/ 368300 h 1911350"/>
              <a:gd name="connsiteX11" fmla="*/ 463550 w 2908300"/>
              <a:gd name="connsiteY11" fmla="*/ 400050 h 1911350"/>
              <a:gd name="connsiteX12" fmla="*/ 476250 w 2908300"/>
              <a:gd name="connsiteY12" fmla="*/ 419100 h 1911350"/>
              <a:gd name="connsiteX13" fmla="*/ 514350 w 2908300"/>
              <a:gd name="connsiteY13" fmla="*/ 450850 h 1911350"/>
              <a:gd name="connsiteX14" fmla="*/ 552450 w 2908300"/>
              <a:gd name="connsiteY14" fmla="*/ 469900 h 1911350"/>
              <a:gd name="connsiteX15" fmla="*/ 565150 w 2908300"/>
              <a:gd name="connsiteY15" fmla="*/ 488950 h 1911350"/>
              <a:gd name="connsiteX16" fmla="*/ 1193800 w 2908300"/>
              <a:gd name="connsiteY16" fmla="*/ 1911350 h 1911350"/>
              <a:gd name="connsiteX17" fmla="*/ 1803400 w 2908300"/>
              <a:gd name="connsiteY17" fmla="*/ 1543050 h 1911350"/>
              <a:gd name="connsiteX18" fmla="*/ 2508250 w 2908300"/>
              <a:gd name="connsiteY18" fmla="*/ 1270000 h 1911350"/>
              <a:gd name="connsiteX19" fmla="*/ 2908300 w 2908300"/>
              <a:gd name="connsiteY19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203200 w 2908300"/>
              <a:gd name="connsiteY2" fmla="*/ 158750 h 1911350"/>
              <a:gd name="connsiteX3" fmla="*/ 241300 w 2908300"/>
              <a:gd name="connsiteY3" fmla="*/ 190500 h 1911350"/>
              <a:gd name="connsiteX4" fmla="*/ 298450 w 2908300"/>
              <a:gd name="connsiteY4" fmla="*/ 234950 h 1911350"/>
              <a:gd name="connsiteX5" fmla="*/ 330200 w 2908300"/>
              <a:gd name="connsiteY5" fmla="*/ 273050 h 1911350"/>
              <a:gd name="connsiteX6" fmla="*/ 349250 w 2908300"/>
              <a:gd name="connsiteY6" fmla="*/ 292100 h 1911350"/>
              <a:gd name="connsiteX7" fmla="*/ 381000 w 2908300"/>
              <a:gd name="connsiteY7" fmla="*/ 330200 h 1911350"/>
              <a:gd name="connsiteX8" fmla="*/ 400050 w 2908300"/>
              <a:gd name="connsiteY8" fmla="*/ 336550 h 1911350"/>
              <a:gd name="connsiteX9" fmla="*/ 425450 w 2908300"/>
              <a:gd name="connsiteY9" fmla="*/ 368300 h 1911350"/>
              <a:gd name="connsiteX10" fmla="*/ 463550 w 2908300"/>
              <a:gd name="connsiteY10" fmla="*/ 400050 h 1911350"/>
              <a:gd name="connsiteX11" fmla="*/ 476250 w 2908300"/>
              <a:gd name="connsiteY11" fmla="*/ 419100 h 1911350"/>
              <a:gd name="connsiteX12" fmla="*/ 514350 w 2908300"/>
              <a:gd name="connsiteY12" fmla="*/ 450850 h 1911350"/>
              <a:gd name="connsiteX13" fmla="*/ 552450 w 2908300"/>
              <a:gd name="connsiteY13" fmla="*/ 469900 h 1911350"/>
              <a:gd name="connsiteX14" fmla="*/ 565150 w 2908300"/>
              <a:gd name="connsiteY14" fmla="*/ 488950 h 1911350"/>
              <a:gd name="connsiteX15" fmla="*/ 1193800 w 2908300"/>
              <a:gd name="connsiteY15" fmla="*/ 1911350 h 1911350"/>
              <a:gd name="connsiteX16" fmla="*/ 1803400 w 2908300"/>
              <a:gd name="connsiteY16" fmla="*/ 1543050 h 1911350"/>
              <a:gd name="connsiteX17" fmla="*/ 2508250 w 2908300"/>
              <a:gd name="connsiteY17" fmla="*/ 1270000 h 1911350"/>
              <a:gd name="connsiteX18" fmla="*/ 2908300 w 2908300"/>
              <a:gd name="connsiteY18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203200 w 2908300"/>
              <a:gd name="connsiteY2" fmla="*/ 158750 h 1911350"/>
              <a:gd name="connsiteX3" fmla="*/ 298450 w 2908300"/>
              <a:gd name="connsiteY3" fmla="*/ 234950 h 1911350"/>
              <a:gd name="connsiteX4" fmla="*/ 330200 w 2908300"/>
              <a:gd name="connsiteY4" fmla="*/ 273050 h 1911350"/>
              <a:gd name="connsiteX5" fmla="*/ 349250 w 2908300"/>
              <a:gd name="connsiteY5" fmla="*/ 292100 h 1911350"/>
              <a:gd name="connsiteX6" fmla="*/ 381000 w 2908300"/>
              <a:gd name="connsiteY6" fmla="*/ 330200 h 1911350"/>
              <a:gd name="connsiteX7" fmla="*/ 400050 w 2908300"/>
              <a:gd name="connsiteY7" fmla="*/ 336550 h 1911350"/>
              <a:gd name="connsiteX8" fmla="*/ 425450 w 2908300"/>
              <a:gd name="connsiteY8" fmla="*/ 368300 h 1911350"/>
              <a:gd name="connsiteX9" fmla="*/ 463550 w 2908300"/>
              <a:gd name="connsiteY9" fmla="*/ 400050 h 1911350"/>
              <a:gd name="connsiteX10" fmla="*/ 476250 w 2908300"/>
              <a:gd name="connsiteY10" fmla="*/ 419100 h 1911350"/>
              <a:gd name="connsiteX11" fmla="*/ 514350 w 2908300"/>
              <a:gd name="connsiteY11" fmla="*/ 450850 h 1911350"/>
              <a:gd name="connsiteX12" fmla="*/ 552450 w 2908300"/>
              <a:gd name="connsiteY12" fmla="*/ 469900 h 1911350"/>
              <a:gd name="connsiteX13" fmla="*/ 565150 w 2908300"/>
              <a:gd name="connsiteY13" fmla="*/ 488950 h 1911350"/>
              <a:gd name="connsiteX14" fmla="*/ 1193800 w 2908300"/>
              <a:gd name="connsiteY14" fmla="*/ 1911350 h 1911350"/>
              <a:gd name="connsiteX15" fmla="*/ 1803400 w 2908300"/>
              <a:gd name="connsiteY15" fmla="*/ 1543050 h 1911350"/>
              <a:gd name="connsiteX16" fmla="*/ 2508250 w 2908300"/>
              <a:gd name="connsiteY16" fmla="*/ 1270000 h 1911350"/>
              <a:gd name="connsiteX17" fmla="*/ 2908300 w 2908300"/>
              <a:gd name="connsiteY17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203200 w 2908300"/>
              <a:gd name="connsiteY2" fmla="*/ 158750 h 1911350"/>
              <a:gd name="connsiteX3" fmla="*/ 330200 w 2908300"/>
              <a:gd name="connsiteY3" fmla="*/ 273050 h 1911350"/>
              <a:gd name="connsiteX4" fmla="*/ 349250 w 2908300"/>
              <a:gd name="connsiteY4" fmla="*/ 292100 h 1911350"/>
              <a:gd name="connsiteX5" fmla="*/ 381000 w 2908300"/>
              <a:gd name="connsiteY5" fmla="*/ 330200 h 1911350"/>
              <a:gd name="connsiteX6" fmla="*/ 400050 w 2908300"/>
              <a:gd name="connsiteY6" fmla="*/ 336550 h 1911350"/>
              <a:gd name="connsiteX7" fmla="*/ 425450 w 2908300"/>
              <a:gd name="connsiteY7" fmla="*/ 368300 h 1911350"/>
              <a:gd name="connsiteX8" fmla="*/ 463550 w 2908300"/>
              <a:gd name="connsiteY8" fmla="*/ 400050 h 1911350"/>
              <a:gd name="connsiteX9" fmla="*/ 476250 w 2908300"/>
              <a:gd name="connsiteY9" fmla="*/ 419100 h 1911350"/>
              <a:gd name="connsiteX10" fmla="*/ 514350 w 2908300"/>
              <a:gd name="connsiteY10" fmla="*/ 450850 h 1911350"/>
              <a:gd name="connsiteX11" fmla="*/ 552450 w 2908300"/>
              <a:gd name="connsiteY11" fmla="*/ 469900 h 1911350"/>
              <a:gd name="connsiteX12" fmla="*/ 565150 w 2908300"/>
              <a:gd name="connsiteY12" fmla="*/ 488950 h 1911350"/>
              <a:gd name="connsiteX13" fmla="*/ 1193800 w 2908300"/>
              <a:gd name="connsiteY13" fmla="*/ 1911350 h 1911350"/>
              <a:gd name="connsiteX14" fmla="*/ 1803400 w 2908300"/>
              <a:gd name="connsiteY14" fmla="*/ 1543050 h 1911350"/>
              <a:gd name="connsiteX15" fmla="*/ 2508250 w 2908300"/>
              <a:gd name="connsiteY15" fmla="*/ 1270000 h 1911350"/>
              <a:gd name="connsiteX16" fmla="*/ 2908300 w 2908300"/>
              <a:gd name="connsiteY16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330200 w 2908300"/>
              <a:gd name="connsiteY2" fmla="*/ 273050 h 1911350"/>
              <a:gd name="connsiteX3" fmla="*/ 349250 w 2908300"/>
              <a:gd name="connsiteY3" fmla="*/ 292100 h 1911350"/>
              <a:gd name="connsiteX4" fmla="*/ 381000 w 2908300"/>
              <a:gd name="connsiteY4" fmla="*/ 330200 h 1911350"/>
              <a:gd name="connsiteX5" fmla="*/ 400050 w 2908300"/>
              <a:gd name="connsiteY5" fmla="*/ 336550 h 1911350"/>
              <a:gd name="connsiteX6" fmla="*/ 425450 w 2908300"/>
              <a:gd name="connsiteY6" fmla="*/ 368300 h 1911350"/>
              <a:gd name="connsiteX7" fmla="*/ 463550 w 2908300"/>
              <a:gd name="connsiteY7" fmla="*/ 400050 h 1911350"/>
              <a:gd name="connsiteX8" fmla="*/ 476250 w 2908300"/>
              <a:gd name="connsiteY8" fmla="*/ 419100 h 1911350"/>
              <a:gd name="connsiteX9" fmla="*/ 514350 w 2908300"/>
              <a:gd name="connsiteY9" fmla="*/ 450850 h 1911350"/>
              <a:gd name="connsiteX10" fmla="*/ 552450 w 2908300"/>
              <a:gd name="connsiteY10" fmla="*/ 469900 h 1911350"/>
              <a:gd name="connsiteX11" fmla="*/ 565150 w 2908300"/>
              <a:gd name="connsiteY11" fmla="*/ 488950 h 1911350"/>
              <a:gd name="connsiteX12" fmla="*/ 1193800 w 2908300"/>
              <a:gd name="connsiteY12" fmla="*/ 1911350 h 1911350"/>
              <a:gd name="connsiteX13" fmla="*/ 1803400 w 2908300"/>
              <a:gd name="connsiteY13" fmla="*/ 1543050 h 1911350"/>
              <a:gd name="connsiteX14" fmla="*/ 2508250 w 2908300"/>
              <a:gd name="connsiteY14" fmla="*/ 1270000 h 1911350"/>
              <a:gd name="connsiteX15" fmla="*/ 2908300 w 2908300"/>
              <a:gd name="connsiteY15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349250 w 2908300"/>
              <a:gd name="connsiteY2" fmla="*/ 292100 h 1911350"/>
              <a:gd name="connsiteX3" fmla="*/ 381000 w 2908300"/>
              <a:gd name="connsiteY3" fmla="*/ 330200 h 1911350"/>
              <a:gd name="connsiteX4" fmla="*/ 400050 w 2908300"/>
              <a:gd name="connsiteY4" fmla="*/ 336550 h 1911350"/>
              <a:gd name="connsiteX5" fmla="*/ 425450 w 2908300"/>
              <a:gd name="connsiteY5" fmla="*/ 368300 h 1911350"/>
              <a:gd name="connsiteX6" fmla="*/ 463550 w 2908300"/>
              <a:gd name="connsiteY6" fmla="*/ 400050 h 1911350"/>
              <a:gd name="connsiteX7" fmla="*/ 476250 w 2908300"/>
              <a:gd name="connsiteY7" fmla="*/ 419100 h 1911350"/>
              <a:gd name="connsiteX8" fmla="*/ 514350 w 2908300"/>
              <a:gd name="connsiteY8" fmla="*/ 450850 h 1911350"/>
              <a:gd name="connsiteX9" fmla="*/ 552450 w 2908300"/>
              <a:gd name="connsiteY9" fmla="*/ 469900 h 1911350"/>
              <a:gd name="connsiteX10" fmla="*/ 565150 w 2908300"/>
              <a:gd name="connsiteY10" fmla="*/ 488950 h 1911350"/>
              <a:gd name="connsiteX11" fmla="*/ 1193800 w 2908300"/>
              <a:gd name="connsiteY11" fmla="*/ 1911350 h 1911350"/>
              <a:gd name="connsiteX12" fmla="*/ 1803400 w 2908300"/>
              <a:gd name="connsiteY12" fmla="*/ 1543050 h 1911350"/>
              <a:gd name="connsiteX13" fmla="*/ 2508250 w 2908300"/>
              <a:gd name="connsiteY13" fmla="*/ 1270000 h 1911350"/>
              <a:gd name="connsiteX14" fmla="*/ 2908300 w 2908300"/>
              <a:gd name="connsiteY14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381000 w 2908300"/>
              <a:gd name="connsiteY2" fmla="*/ 330200 h 1911350"/>
              <a:gd name="connsiteX3" fmla="*/ 400050 w 2908300"/>
              <a:gd name="connsiteY3" fmla="*/ 336550 h 1911350"/>
              <a:gd name="connsiteX4" fmla="*/ 425450 w 2908300"/>
              <a:gd name="connsiteY4" fmla="*/ 368300 h 1911350"/>
              <a:gd name="connsiteX5" fmla="*/ 463550 w 2908300"/>
              <a:gd name="connsiteY5" fmla="*/ 400050 h 1911350"/>
              <a:gd name="connsiteX6" fmla="*/ 476250 w 2908300"/>
              <a:gd name="connsiteY6" fmla="*/ 419100 h 1911350"/>
              <a:gd name="connsiteX7" fmla="*/ 514350 w 2908300"/>
              <a:gd name="connsiteY7" fmla="*/ 450850 h 1911350"/>
              <a:gd name="connsiteX8" fmla="*/ 552450 w 2908300"/>
              <a:gd name="connsiteY8" fmla="*/ 469900 h 1911350"/>
              <a:gd name="connsiteX9" fmla="*/ 565150 w 2908300"/>
              <a:gd name="connsiteY9" fmla="*/ 488950 h 1911350"/>
              <a:gd name="connsiteX10" fmla="*/ 1193800 w 2908300"/>
              <a:gd name="connsiteY10" fmla="*/ 1911350 h 1911350"/>
              <a:gd name="connsiteX11" fmla="*/ 1803400 w 2908300"/>
              <a:gd name="connsiteY11" fmla="*/ 1543050 h 1911350"/>
              <a:gd name="connsiteX12" fmla="*/ 2508250 w 2908300"/>
              <a:gd name="connsiteY12" fmla="*/ 1270000 h 1911350"/>
              <a:gd name="connsiteX13" fmla="*/ 2908300 w 2908300"/>
              <a:gd name="connsiteY13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400050 w 2908300"/>
              <a:gd name="connsiteY2" fmla="*/ 336550 h 1911350"/>
              <a:gd name="connsiteX3" fmla="*/ 425450 w 2908300"/>
              <a:gd name="connsiteY3" fmla="*/ 368300 h 1911350"/>
              <a:gd name="connsiteX4" fmla="*/ 463550 w 2908300"/>
              <a:gd name="connsiteY4" fmla="*/ 400050 h 1911350"/>
              <a:gd name="connsiteX5" fmla="*/ 476250 w 2908300"/>
              <a:gd name="connsiteY5" fmla="*/ 419100 h 1911350"/>
              <a:gd name="connsiteX6" fmla="*/ 514350 w 2908300"/>
              <a:gd name="connsiteY6" fmla="*/ 450850 h 1911350"/>
              <a:gd name="connsiteX7" fmla="*/ 552450 w 2908300"/>
              <a:gd name="connsiteY7" fmla="*/ 469900 h 1911350"/>
              <a:gd name="connsiteX8" fmla="*/ 565150 w 2908300"/>
              <a:gd name="connsiteY8" fmla="*/ 488950 h 1911350"/>
              <a:gd name="connsiteX9" fmla="*/ 1193800 w 2908300"/>
              <a:gd name="connsiteY9" fmla="*/ 1911350 h 1911350"/>
              <a:gd name="connsiteX10" fmla="*/ 1803400 w 2908300"/>
              <a:gd name="connsiteY10" fmla="*/ 1543050 h 1911350"/>
              <a:gd name="connsiteX11" fmla="*/ 2508250 w 2908300"/>
              <a:gd name="connsiteY11" fmla="*/ 1270000 h 1911350"/>
              <a:gd name="connsiteX12" fmla="*/ 2908300 w 2908300"/>
              <a:gd name="connsiteY12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425450 w 2908300"/>
              <a:gd name="connsiteY2" fmla="*/ 368300 h 1911350"/>
              <a:gd name="connsiteX3" fmla="*/ 463550 w 2908300"/>
              <a:gd name="connsiteY3" fmla="*/ 400050 h 1911350"/>
              <a:gd name="connsiteX4" fmla="*/ 476250 w 2908300"/>
              <a:gd name="connsiteY4" fmla="*/ 419100 h 1911350"/>
              <a:gd name="connsiteX5" fmla="*/ 514350 w 2908300"/>
              <a:gd name="connsiteY5" fmla="*/ 450850 h 1911350"/>
              <a:gd name="connsiteX6" fmla="*/ 552450 w 2908300"/>
              <a:gd name="connsiteY6" fmla="*/ 469900 h 1911350"/>
              <a:gd name="connsiteX7" fmla="*/ 565150 w 2908300"/>
              <a:gd name="connsiteY7" fmla="*/ 488950 h 1911350"/>
              <a:gd name="connsiteX8" fmla="*/ 1193800 w 2908300"/>
              <a:gd name="connsiteY8" fmla="*/ 1911350 h 1911350"/>
              <a:gd name="connsiteX9" fmla="*/ 1803400 w 2908300"/>
              <a:gd name="connsiteY9" fmla="*/ 1543050 h 1911350"/>
              <a:gd name="connsiteX10" fmla="*/ 2508250 w 2908300"/>
              <a:gd name="connsiteY10" fmla="*/ 1270000 h 1911350"/>
              <a:gd name="connsiteX11" fmla="*/ 2908300 w 2908300"/>
              <a:gd name="connsiteY11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463550 w 2908300"/>
              <a:gd name="connsiteY2" fmla="*/ 400050 h 1911350"/>
              <a:gd name="connsiteX3" fmla="*/ 476250 w 2908300"/>
              <a:gd name="connsiteY3" fmla="*/ 419100 h 1911350"/>
              <a:gd name="connsiteX4" fmla="*/ 514350 w 2908300"/>
              <a:gd name="connsiteY4" fmla="*/ 450850 h 1911350"/>
              <a:gd name="connsiteX5" fmla="*/ 552450 w 2908300"/>
              <a:gd name="connsiteY5" fmla="*/ 469900 h 1911350"/>
              <a:gd name="connsiteX6" fmla="*/ 565150 w 2908300"/>
              <a:gd name="connsiteY6" fmla="*/ 488950 h 1911350"/>
              <a:gd name="connsiteX7" fmla="*/ 1193800 w 2908300"/>
              <a:gd name="connsiteY7" fmla="*/ 1911350 h 1911350"/>
              <a:gd name="connsiteX8" fmla="*/ 1803400 w 2908300"/>
              <a:gd name="connsiteY8" fmla="*/ 1543050 h 1911350"/>
              <a:gd name="connsiteX9" fmla="*/ 2508250 w 2908300"/>
              <a:gd name="connsiteY9" fmla="*/ 1270000 h 1911350"/>
              <a:gd name="connsiteX10" fmla="*/ 2908300 w 2908300"/>
              <a:gd name="connsiteY10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476250 w 2908300"/>
              <a:gd name="connsiteY2" fmla="*/ 419100 h 1911350"/>
              <a:gd name="connsiteX3" fmla="*/ 514350 w 2908300"/>
              <a:gd name="connsiteY3" fmla="*/ 450850 h 1911350"/>
              <a:gd name="connsiteX4" fmla="*/ 552450 w 2908300"/>
              <a:gd name="connsiteY4" fmla="*/ 469900 h 1911350"/>
              <a:gd name="connsiteX5" fmla="*/ 565150 w 2908300"/>
              <a:gd name="connsiteY5" fmla="*/ 488950 h 1911350"/>
              <a:gd name="connsiteX6" fmla="*/ 1193800 w 2908300"/>
              <a:gd name="connsiteY6" fmla="*/ 1911350 h 1911350"/>
              <a:gd name="connsiteX7" fmla="*/ 1803400 w 2908300"/>
              <a:gd name="connsiteY7" fmla="*/ 1543050 h 1911350"/>
              <a:gd name="connsiteX8" fmla="*/ 2508250 w 2908300"/>
              <a:gd name="connsiteY8" fmla="*/ 1270000 h 1911350"/>
              <a:gd name="connsiteX9" fmla="*/ 2908300 w 2908300"/>
              <a:gd name="connsiteY9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514350 w 2908300"/>
              <a:gd name="connsiteY2" fmla="*/ 450850 h 1911350"/>
              <a:gd name="connsiteX3" fmla="*/ 552450 w 2908300"/>
              <a:gd name="connsiteY3" fmla="*/ 469900 h 1911350"/>
              <a:gd name="connsiteX4" fmla="*/ 565150 w 2908300"/>
              <a:gd name="connsiteY4" fmla="*/ 488950 h 1911350"/>
              <a:gd name="connsiteX5" fmla="*/ 1193800 w 2908300"/>
              <a:gd name="connsiteY5" fmla="*/ 1911350 h 1911350"/>
              <a:gd name="connsiteX6" fmla="*/ 1803400 w 2908300"/>
              <a:gd name="connsiteY6" fmla="*/ 1543050 h 1911350"/>
              <a:gd name="connsiteX7" fmla="*/ 2508250 w 2908300"/>
              <a:gd name="connsiteY7" fmla="*/ 1270000 h 1911350"/>
              <a:gd name="connsiteX8" fmla="*/ 2908300 w 2908300"/>
              <a:gd name="connsiteY8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552450 w 2908300"/>
              <a:gd name="connsiteY2" fmla="*/ 469900 h 1911350"/>
              <a:gd name="connsiteX3" fmla="*/ 565150 w 2908300"/>
              <a:gd name="connsiteY3" fmla="*/ 488950 h 1911350"/>
              <a:gd name="connsiteX4" fmla="*/ 1193800 w 2908300"/>
              <a:gd name="connsiteY4" fmla="*/ 1911350 h 1911350"/>
              <a:gd name="connsiteX5" fmla="*/ 1803400 w 2908300"/>
              <a:gd name="connsiteY5" fmla="*/ 1543050 h 1911350"/>
              <a:gd name="connsiteX6" fmla="*/ 2508250 w 2908300"/>
              <a:gd name="connsiteY6" fmla="*/ 1270000 h 1911350"/>
              <a:gd name="connsiteX7" fmla="*/ 2908300 w 2908300"/>
              <a:gd name="connsiteY7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552450 w 2908300"/>
              <a:gd name="connsiteY2" fmla="*/ 469900 h 1911350"/>
              <a:gd name="connsiteX3" fmla="*/ 1193800 w 2908300"/>
              <a:gd name="connsiteY3" fmla="*/ 1911350 h 1911350"/>
              <a:gd name="connsiteX4" fmla="*/ 1803400 w 2908300"/>
              <a:gd name="connsiteY4" fmla="*/ 1543050 h 1911350"/>
              <a:gd name="connsiteX5" fmla="*/ 2508250 w 2908300"/>
              <a:gd name="connsiteY5" fmla="*/ 1270000 h 1911350"/>
              <a:gd name="connsiteX6" fmla="*/ 2908300 w 2908300"/>
              <a:gd name="connsiteY6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552450 w 2908300"/>
              <a:gd name="connsiteY2" fmla="*/ 469900 h 1911350"/>
              <a:gd name="connsiteX3" fmla="*/ 1193800 w 2908300"/>
              <a:gd name="connsiteY3" fmla="*/ 1911350 h 1911350"/>
              <a:gd name="connsiteX4" fmla="*/ 1803400 w 2908300"/>
              <a:gd name="connsiteY4" fmla="*/ 1543050 h 1911350"/>
              <a:gd name="connsiteX5" fmla="*/ 2508250 w 2908300"/>
              <a:gd name="connsiteY5" fmla="*/ 1270000 h 1911350"/>
              <a:gd name="connsiteX6" fmla="*/ 2908300 w 2908300"/>
              <a:gd name="connsiteY6" fmla="*/ 1149350 h 1911350"/>
              <a:gd name="connsiteX0" fmla="*/ 0 w 2908300"/>
              <a:gd name="connsiteY0" fmla="*/ 0 h 1911350"/>
              <a:gd name="connsiteX1" fmla="*/ 126207 w 2908300"/>
              <a:gd name="connsiteY1" fmla="*/ 0 h 1911350"/>
              <a:gd name="connsiteX2" fmla="*/ 552450 w 2908300"/>
              <a:gd name="connsiteY2" fmla="*/ 469900 h 1911350"/>
              <a:gd name="connsiteX3" fmla="*/ 1193800 w 2908300"/>
              <a:gd name="connsiteY3" fmla="*/ 1911350 h 1911350"/>
              <a:gd name="connsiteX4" fmla="*/ 1803400 w 2908300"/>
              <a:gd name="connsiteY4" fmla="*/ 1543050 h 1911350"/>
              <a:gd name="connsiteX5" fmla="*/ 2508250 w 2908300"/>
              <a:gd name="connsiteY5" fmla="*/ 1270000 h 1911350"/>
              <a:gd name="connsiteX6" fmla="*/ 2908300 w 2908300"/>
              <a:gd name="connsiteY6" fmla="*/ 1149350 h 1911350"/>
              <a:gd name="connsiteX0" fmla="*/ 0 w 2908300"/>
              <a:gd name="connsiteY0" fmla="*/ 0 h 1911350"/>
              <a:gd name="connsiteX1" fmla="*/ 552450 w 2908300"/>
              <a:gd name="connsiteY1" fmla="*/ 469900 h 1911350"/>
              <a:gd name="connsiteX2" fmla="*/ 1193800 w 2908300"/>
              <a:gd name="connsiteY2" fmla="*/ 1911350 h 1911350"/>
              <a:gd name="connsiteX3" fmla="*/ 1803400 w 2908300"/>
              <a:gd name="connsiteY3" fmla="*/ 1543050 h 1911350"/>
              <a:gd name="connsiteX4" fmla="*/ 2508250 w 2908300"/>
              <a:gd name="connsiteY4" fmla="*/ 1270000 h 1911350"/>
              <a:gd name="connsiteX5" fmla="*/ 2908300 w 2908300"/>
              <a:gd name="connsiteY5" fmla="*/ 1149350 h 1911350"/>
              <a:gd name="connsiteX0" fmla="*/ 0 w 2908300"/>
              <a:gd name="connsiteY0" fmla="*/ 0 h 1911350"/>
              <a:gd name="connsiteX1" fmla="*/ 552450 w 2908300"/>
              <a:gd name="connsiteY1" fmla="*/ 469900 h 1911350"/>
              <a:gd name="connsiteX2" fmla="*/ 1193800 w 2908300"/>
              <a:gd name="connsiteY2" fmla="*/ 1911350 h 1911350"/>
              <a:gd name="connsiteX3" fmla="*/ 1803400 w 2908300"/>
              <a:gd name="connsiteY3" fmla="*/ 1543050 h 1911350"/>
              <a:gd name="connsiteX4" fmla="*/ 2508250 w 2908300"/>
              <a:gd name="connsiteY4" fmla="*/ 1270000 h 1911350"/>
              <a:gd name="connsiteX5" fmla="*/ 2908300 w 2908300"/>
              <a:gd name="connsiteY5" fmla="*/ 1149350 h 1911350"/>
              <a:gd name="connsiteX0" fmla="*/ 0 w 2908300"/>
              <a:gd name="connsiteY0" fmla="*/ 0 h 1911350"/>
              <a:gd name="connsiteX1" fmla="*/ 552450 w 2908300"/>
              <a:gd name="connsiteY1" fmla="*/ 469900 h 1911350"/>
              <a:gd name="connsiteX2" fmla="*/ 1193800 w 2908300"/>
              <a:gd name="connsiteY2" fmla="*/ 1911350 h 1911350"/>
              <a:gd name="connsiteX3" fmla="*/ 1803400 w 2908300"/>
              <a:gd name="connsiteY3" fmla="*/ 1543050 h 1911350"/>
              <a:gd name="connsiteX4" fmla="*/ 2508250 w 2908300"/>
              <a:gd name="connsiteY4" fmla="*/ 1270000 h 1911350"/>
              <a:gd name="connsiteX5" fmla="*/ 2908300 w 2908300"/>
              <a:gd name="connsiteY5" fmla="*/ 1149350 h 1911350"/>
              <a:gd name="connsiteX0" fmla="*/ 0 w 2908300"/>
              <a:gd name="connsiteY0" fmla="*/ 0 h 1911350"/>
              <a:gd name="connsiteX1" fmla="*/ 552450 w 2908300"/>
              <a:gd name="connsiteY1" fmla="*/ 469900 h 1911350"/>
              <a:gd name="connsiteX2" fmla="*/ 1193800 w 2908300"/>
              <a:gd name="connsiteY2" fmla="*/ 1911350 h 1911350"/>
              <a:gd name="connsiteX3" fmla="*/ 1803400 w 2908300"/>
              <a:gd name="connsiteY3" fmla="*/ 1543050 h 1911350"/>
              <a:gd name="connsiteX4" fmla="*/ 2508250 w 2908300"/>
              <a:gd name="connsiteY4" fmla="*/ 1270000 h 1911350"/>
              <a:gd name="connsiteX5" fmla="*/ 2908300 w 2908300"/>
              <a:gd name="connsiteY5" fmla="*/ 1149350 h 1911350"/>
              <a:gd name="connsiteX0" fmla="*/ 0 w 2908300"/>
              <a:gd name="connsiteY0" fmla="*/ 0 h 1911350"/>
              <a:gd name="connsiteX1" fmla="*/ 535782 w 2908300"/>
              <a:gd name="connsiteY1" fmla="*/ 493713 h 1911350"/>
              <a:gd name="connsiteX2" fmla="*/ 1193800 w 2908300"/>
              <a:gd name="connsiteY2" fmla="*/ 1911350 h 1911350"/>
              <a:gd name="connsiteX3" fmla="*/ 1803400 w 2908300"/>
              <a:gd name="connsiteY3" fmla="*/ 1543050 h 1911350"/>
              <a:gd name="connsiteX4" fmla="*/ 2508250 w 2908300"/>
              <a:gd name="connsiteY4" fmla="*/ 1270000 h 1911350"/>
              <a:gd name="connsiteX5" fmla="*/ 2908300 w 2908300"/>
              <a:gd name="connsiteY5" fmla="*/ 1149350 h 1911350"/>
              <a:gd name="connsiteX0" fmla="*/ 0 w 2908300"/>
              <a:gd name="connsiteY0" fmla="*/ 0 h 1911350"/>
              <a:gd name="connsiteX1" fmla="*/ 535782 w 2908300"/>
              <a:gd name="connsiteY1" fmla="*/ 493713 h 1911350"/>
              <a:gd name="connsiteX2" fmla="*/ 1193800 w 2908300"/>
              <a:gd name="connsiteY2" fmla="*/ 1911350 h 1911350"/>
              <a:gd name="connsiteX3" fmla="*/ 1803400 w 2908300"/>
              <a:gd name="connsiteY3" fmla="*/ 1543050 h 1911350"/>
              <a:gd name="connsiteX4" fmla="*/ 2508250 w 2908300"/>
              <a:gd name="connsiteY4" fmla="*/ 1270000 h 1911350"/>
              <a:gd name="connsiteX5" fmla="*/ 2908300 w 2908300"/>
              <a:gd name="connsiteY5" fmla="*/ 1149350 h 1911350"/>
              <a:gd name="connsiteX0" fmla="*/ 0 w 2908300"/>
              <a:gd name="connsiteY0" fmla="*/ 0 h 1919315"/>
              <a:gd name="connsiteX1" fmla="*/ 535782 w 2908300"/>
              <a:gd name="connsiteY1" fmla="*/ 493713 h 1919315"/>
              <a:gd name="connsiteX2" fmla="*/ 1193800 w 2908300"/>
              <a:gd name="connsiteY2" fmla="*/ 1911350 h 1919315"/>
              <a:gd name="connsiteX3" fmla="*/ 1803400 w 2908300"/>
              <a:gd name="connsiteY3" fmla="*/ 1543050 h 1919315"/>
              <a:gd name="connsiteX4" fmla="*/ 2508250 w 2908300"/>
              <a:gd name="connsiteY4" fmla="*/ 1270000 h 1919315"/>
              <a:gd name="connsiteX5" fmla="*/ 2908300 w 2908300"/>
              <a:gd name="connsiteY5" fmla="*/ 1149350 h 1919315"/>
              <a:gd name="connsiteX0" fmla="*/ 0 w 2908300"/>
              <a:gd name="connsiteY0" fmla="*/ 0 h 1911351"/>
              <a:gd name="connsiteX1" fmla="*/ 535782 w 2908300"/>
              <a:gd name="connsiteY1" fmla="*/ 493713 h 1911351"/>
              <a:gd name="connsiteX2" fmla="*/ 1193800 w 2908300"/>
              <a:gd name="connsiteY2" fmla="*/ 1911350 h 1911351"/>
              <a:gd name="connsiteX3" fmla="*/ 1803400 w 2908300"/>
              <a:gd name="connsiteY3" fmla="*/ 1543050 h 1911351"/>
              <a:gd name="connsiteX4" fmla="*/ 2508250 w 2908300"/>
              <a:gd name="connsiteY4" fmla="*/ 1270000 h 1911351"/>
              <a:gd name="connsiteX5" fmla="*/ 2908300 w 2908300"/>
              <a:gd name="connsiteY5" fmla="*/ 1149350 h 1911351"/>
              <a:gd name="connsiteX0" fmla="*/ 0 w 2908300"/>
              <a:gd name="connsiteY0" fmla="*/ 0 h 1918682"/>
              <a:gd name="connsiteX1" fmla="*/ 535782 w 2908300"/>
              <a:gd name="connsiteY1" fmla="*/ 493713 h 1918682"/>
              <a:gd name="connsiteX2" fmla="*/ 1193800 w 2908300"/>
              <a:gd name="connsiteY2" fmla="*/ 1911350 h 1918682"/>
              <a:gd name="connsiteX3" fmla="*/ 1803400 w 2908300"/>
              <a:gd name="connsiteY3" fmla="*/ 1543050 h 1918682"/>
              <a:gd name="connsiteX4" fmla="*/ 2508250 w 2908300"/>
              <a:gd name="connsiteY4" fmla="*/ 1270000 h 1918682"/>
              <a:gd name="connsiteX5" fmla="*/ 2908300 w 2908300"/>
              <a:gd name="connsiteY5" fmla="*/ 1149350 h 1918682"/>
              <a:gd name="connsiteX0" fmla="*/ 0 w 2908300"/>
              <a:gd name="connsiteY0" fmla="*/ 0 h 1947961"/>
              <a:gd name="connsiteX1" fmla="*/ 535782 w 2908300"/>
              <a:gd name="connsiteY1" fmla="*/ 493713 h 1947961"/>
              <a:gd name="connsiteX2" fmla="*/ 1193800 w 2908300"/>
              <a:gd name="connsiteY2" fmla="*/ 1911350 h 1947961"/>
              <a:gd name="connsiteX3" fmla="*/ 1808162 w 2908300"/>
              <a:gd name="connsiteY3" fmla="*/ 1500187 h 1947961"/>
              <a:gd name="connsiteX4" fmla="*/ 2508250 w 2908300"/>
              <a:gd name="connsiteY4" fmla="*/ 1270000 h 1947961"/>
              <a:gd name="connsiteX5" fmla="*/ 2908300 w 2908300"/>
              <a:gd name="connsiteY5" fmla="*/ 1149350 h 1947961"/>
              <a:gd name="connsiteX0" fmla="*/ 0 w 2908300"/>
              <a:gd name="connsiteY0" fmla="*/ 0 h 1945096"/>
              <a:gd name="connsiteX1" fmla="*/ 535782 w 2908300"/>
              <a:gd name="connsiteY1" fmla="*/ 493713 h 1945096"/>
              <a:gd name="connsiteX2" fmla="*/ 1193800 w 2908300"/>
              <a:gd name="connsiteY2" fmla="*/ 1911350 h 1945096"/>
              <a:gd name="connsiteX3" fmla="*/ 1808162 w 2908300"/>
              <a:gd name="connsiteY3" fmla="*/ 1500187 h 1945096"/>
              <a:gd name="connsiteX4" fmla="*/ 2508250 w 2908300"/>
              <a:gd name="connsiteY4" fmla="*/ 1270000 h 1945096"/>
              <a:gd name="connsiteX5" fmla="*/ 2908300 w 2908300"/>
              <a:gd name="connsiteY5" fmla="*/ 1149350 h 1945096"/>
              <a:gd name="connsiteX0" fmla="*/ 0 w 2908300"/>
              <a:gd name="connsiteY0" fmla="*/ 0 h 1945096"/>
              <a:gd name="connsiteX1" fmla="*/ 535782 w 2908300"/>
              <a:gd name="connsiteY1" fmla="*/ 493713 h 1945096"/>
              <a:gd name="connsiteX2" fmla="*/ 1193800 w 2908300"/>
              <a:gd name="connsiteY2" fmla="*/ 1911350 h 1945096"/>
              <a:gd name="connsiteX3" fmla="*/ 1808162 w 2908300"/>
              <a:gd name="connsiteY3" fmla="*/ 1500187 h 1945096"/>
              <a:gd name="connsiteX4" fmla="*/ 2508250 w 2908300"/>
              <a:gd name="connsiteY4" fmla="*/ 1270000 h 1945096"/>
              <a:gd name="connsiteX5" fmla="*/ 2908300 w 2908300"/>
              <a:gd name="connsiteY5" fmla="*/ 1149350 h 1945096"/>
              <a:gd name="connsiteX0" fmla="*/ 0 w 2908300"/>
              <a:gd name="connsiteY0" fmla="*/ 0 h 1947226"/>
              <a:gd name="connsiteX1" fmla="*/ 535782 w 2908300"/>
              <a:gd name="connsiteY1" fmla="*/ 493713 h 1947226"/>
              <a:gd name="connsiteX2" fmla="*/ 1193800 w 2908300"/>
              <a:gd name="connsiteY2" fmla="*/ 1911350 h 1947226"/>
              <a:gd name="connsiteX3" fmla="*/ 1808162 w 2908300"/>
              <a:gd name="connsiteY3" fmla="*/ 1500187 h 1947226"/>
              <a:gd name="connsiteX4" fmla="*/ 2508250 w 2908300"/>
              <a:gd name="connsiteY4" fmla="*/ 1270000 h 1947226"/>
              <a:gd name="connsiteX5" fmla="*/ 2908300 w 2908300"/>
              <a:gd name="connsiteY5" fmla="*/ 1149350 h 1947226"/>
              <a:gd name="connsiteX0" fmla="*/ 0 w 2908300"/>
              <a:gd name="connsiteY0" fmla="*/ 0 h 1947226"/>
              <a:gd name="connsiteX1" fmla="*/ 535782 w 2908300"/>
              <a:gd name="connsiteY1" fmla="*/ 493713 h 1947226"/>
              <a:gd name="connsiteX2" fmla="*/ 1193800 w 2908300"/>
              <a:gd name="connsiteY2" fmla="*/ 1911350 h 1947226"/>
              <a:gd name="connsiteX3" fmla="*/ 1808162 w 2908300"/>
              <a:gd name="connsiteY3" fmla="*/ 1500187 h 1947226"/>
              <a:gd name="connsiteX4" fmla="*/ 2508250 w 2908300"/>
              <a:gd name="connsiteY4" fmla="*/ 1270000 h 1947226"/>
              <a:gd name="connsiteX5" fmla="*/ 2908300 w 2908300"/>
              <a:gd name="connsiteY5" fmla="*/ 1149350 h 1947226"/>
              <a:gd name="connsiteX0" fmla="*/ 0 w 2908300"/>
              <a:gd name="connsiteY0" fmla="*/ 0 h 1947226"/>
              <a:gd name="connsiteX1" fmla="*/ 535782 w 2908300"/>
              <a:gd name="connsiteY1" fmla="*/ 493713 h 1947226"/>
              <a:gd name="connsiteX2" fmla="*/ 1193800 w 2908300"/>
              <a:gd name="connsiteY2" fmla="*/ 1911350 h 1947226"/>
              <a:gd name="connsiteX3" fmla="*/ 1808162 w 2908300"/>
              <a:gd name="connsiteY3" fmla="*/ 1500187 h 1947226"/>
              <a:gd name="connsiteX4" fmla="*/ 2508250 w 2908300"/>
              <a:gd name="connsiteY4" fmla="*/ 1270000 h 1947226"/>
              <a:gd name="connsiteX5" fmla="*/ 2908300 w 2908300"/>
              <a:gd name="connsiteY5" fmla="*/ 1149350 h 1947226"/>
              <a:gd name="connsiteX0" fmla="*/ 0 w 2908300"/>
              <a:gd name="connsiteY0" fmla="*/ 0 h 1947226"/>
              <a:gd name="connsiteX1" fmla="*/ 535782 w 2908300"/>
              <a:gd name="connsiteY1" fmla="*/ 493713 h 1947226"/>
              <a:gd name="connsiteX2" fmla="*/ 1193800 w 2908300"/>
              <a:gd name="connsiteY2" fmla="*/ 1911350 h 1947226"/>
              <a:gd name="connsiteX3" fmla="*/ 1808162 w 2908300"/>
              <a:gd name="connsiteY3" fmla="*/ 1500187 h 1947226"/>
              <a:gd name="connsiteX4" fmla="*/ 2508250 w 2908300"/>
              <a:gd name="connsiteY4" fmla="*/ 1270000 h 1947226"/>
              <a:gd name="connsiteX5" fmla="*/ 2908300 w 2908300"/>
              <a:gd name="connsiteY5" fmla="*/ 1149350 h 1947226"/>
              <a:gd name="connsiteX0" fmla="*/ 0 w 2908300"/>
              <a:gd name="connsiteY0" fmla="*/ 0 h 1947271"/>
              <a:gd name="connsiteX1" fmla="*/ 535782 w 2908300"/>
              <a:gd name="connsiteY1" fmla="*/ 493713 h 1947271"/>
              <a:gd name="connsiteX2" fmla="*/ 1193800 w 2908300"/>
              <a:gd name="connsiteY2" fmla="*/ 1911350 h 1947271"/>
              <a:gd name="connsiteX3" fmla="*/ 1808162 w 2908300"/>
              <a:gd name="connsiteY3" fmla="*/ 1500187 h 1947271"/>
              <a:gd name="connsiteX4" fmla="*/ 2489200 w 2908300"/>
              <a:gd name="connsiteY4" fmla="*/ 1246187 h 1947271"/>
              <a:gd name="connsiteX5" fmla="*/ 2908300 w 2908300"/>
              <a:gd name="connsiteY5" fmla="*/ 1149350 h 1947271"/>
              <a:gd name="connsiteX0" fmla="*/ 0 w 2908300"/>
              <a:gd name="connsiteY0" fmla="*/ 0 h 1950181"/>
              <a:gd name="connsiteX1" fmla="*/ 535782 w 2908300"/>
              <a:gd name="connsiteY1" fmla="*/ 493713 h 1950181"/>
              <a:gd name="connsiteX2" fmla="*/ 1193800 w 2908300"/>
              <a:gd name="connsiteY2" fmla="*/ 1911350 h 1950181"/>
              <a:gd name="connsiteX3" fmla="*/ 1808162 w 2908300"/>
              <a:gd name="connsiteY3" fmla="*/ 1500187 h 1950181"/>
              <a:gd name="connsiteX4" fmla="*/ 2489200 w 2908300"/>
              <a:gd name="connsiteY4" fmla="*/ 1246187 h 1950181"/>
              <a:gd name="connsiteX5" fmla="*/ 2908300 w 2908300"/>
              <a:gd name="connsiteY5" fmla="*/ 1149350 h 1950181"/>
              <a:gd name="connsiteX0" fmla="*/ 0 w 2908300"/>
              <a:gd name="connsiteY0" fmla="*/ 0 h 1866493"/>
              <a:gd name="connsiteX1" fmla="*/ 535782 w 2908300"/>
              <a:gd name="connsiteY1" fmla="*/ 493713 h 1866493"/>
              <a:gd name="connsiteX2" fmla="*/ 996526 w 2908300"/>
              <a:gd name="connsiteY2" fmla="*/ 1825625 h 1866493"/>
              <a:gd name="connsiteX3" fmla="*/ 1808162 w 2908300"/>
              <a:gd name="connsiteY3" fmla="*/ 1500187 h 1866493"/>
              <a:gd name="connsiteX4" fmla="*/ 2489200 w 2908300"/>
              <a:gd name="connsiteY4" fmla="*/ 1246187 h 1866493"/>
              <a:gd name="connsiteX5" fmla="*/ 2908300 w 2908300"/>
              <a:gd name="connsiteY5" fmla="*/ 1149350 h 1866493"/>
              <a:gd name="connsiteX0" fmla="*/ 0 w 2908300"/>
              <a:gd name="connsiteY0" fmla="*/ 0 h 1867148"/>
              <a:gd name="connsiteX1" fmla="*/ 535782 w 2908300"/>
              <a:gd name="connsiteY1" fmla="*/ 493713 h 1867148"/>
              <a:gd name="connsiteX2" fmla="*/ 996526 w 2908300"/>
              <a:gd name="connsiteY2" fmla="*/ 1825625 h 1867148"/>
              <a:gd name="connsiteX3" fmla="*/ 1655723 w 2908300"/>
              <a:gd name="connsiteY3" fmla="*/ 1504949 h 1867148"/>
              <a:gd name="connsiteX4" fmla="*/ 2489200 w 2908300"/>
              <a:gd name="connsiteY4" fmla="*/ 1246187 h 1867148"/>
              <a:gd name="connsiteX5" fmla="*/ 2908300 w 2908300"/>
              <a:gd name="connsiteY5" fmla="*/ 1149350 h 1867148"/>
              <a:gd name="connsiteX0" fmla="*/ 0 w 2908300"/>
              <a:gd name="connsiteY0" fmla="*/ 0 h 1874039"/>
              <a:gd name="connsiteX1" fmla="*/ 535782 w 2908300"/>
              <a:gd name="connsiteY1" fmla="*/ 493713 h 1874039"/>
              <a:gd name="connsiteX2" fmla="*/ 996526 w 2908300"/>
              <a:gd name="connsiteY2" fmla="*/ 1825625 h 1874039"/>
              <a:gd name="connsiteX3" fmla="*/ 1655723 w 2908300"/>
              <a:gd name="connsiteY3" fmla="*/ 1504949 h 1874039"/>
              <a:gd name="connsiteX4" fmla="*/ 2489200 w 2908300"/>
              <a:gd name="connsiteY4" fmla="*/ 1246187 h 1874039"/>
              <a:gd name="connsiteX5" fmla="*/ 2908300 w 2908300"/>
              <a:gd name="connsiteY5" fmla="*/ 1149350 h 1874039"/>
              <a:gd name="connsiteX0" fmla="*/ 0 w 2908300"/>
              <a:gd name="connsiteY0" fmla="*/ 0 h 1874039"/>
              <a:gd name="connsiteX1" fmla="*/ 535782 w 2908300"/>
              <a:gd name="connsiteY1" fmla="*/ 493713 h 1874039"/>
              <a:gd name="connsiteX2" fmla="*/ 996526 w 2908300"/>
              <a:gd name="connsiteY2" fmla="*/ 1825625 h 1874039"/>
              <a:gd name="connsiteX3" fmla="*/ 1655723 w 2908300"/>
              <a:gd name="connsiteY3" fmla="*/ 1504949 h 1874039"/>
              <a:gd name="connsiteX4" fmla="*/ 2489200 w 2908300"/>
              <a:gd name="connsiteY4" fmla="*/ 1246187 h 1874039"/>
              <a:gd name="connsiteX5" fmla="*/ 2908300 w 2908300"/>
              <a:gd name="connsiteY5" fmla="*/ 1149350 h 1874039"/>
              <a:gd name="connsiteX0" fmla="*/ 0 w 2899333"/>
              <a:gd name="connsiteY0" fmla="*/ 0 h 1874039"/>
              <a:gd name="connsiteX1" fmla="*/ 535782 w 2899333"/>
              <a:gd name="connsiteY1" fmla="*/ 493713 h 1874039"/>
              <a:gd name="connsiteX2" fmla="*/ 996526 w 2899333"/>
              <a:gd name="connsiteY2" fmla="*/ 1825625 h 1874039"/>
              <a:gd name="connsiteX3" fmla="*/ 1655723 w 2899333"/>
              <a:gd name="connsiteY3" fmla="*/ 1504949 h 1874039"/>
              <a:gd name="connsiteX4" fmla="*/ 2489200 w 2899333"/>
              <a:gd name="connsiteY4" fmla="*/ 1246187 h 1874039"/>
              <a:gd name="connsiteX5" fmla="*/ 2899333 w 2899333"/>
              <a:gd name="connsiteY5" fmla="*/ 1273175 h 1874039"/>
              <a:gd name="connsiteX0" fmla="*/ 0 w 2899333"/>
              <a:gd name="connsiteY0" fmla="*/ 0 h 1874039"/>
              <a:gd name="connsiteX1" fmla="*/ 535782 w 2899333"/>
              <a:gd name="connsiteY1" fmla="*/ 493713 h 1874039"/>
              <a:gd name="connsiteX2" fmla="*/ 996526 w 2899333"/>
              <a:gd name="connsiteY2" fmla="*/ 1825625 h 1874039"/>
              <a:gd name="connsiteX3" fmla="*/ 1655723 w 2899333"/>
              <a:gd name="connsiteY3" fmla="*/ 1504949 h 1874039"/>
              <a:gd name="connsiteX4" fmla="*/ 2489200 w 2899333"/>
              <a:gd name="connsiteY4" fmla="*/ 1246187 h 1874039"/>
              <a:gd name="connsiteX5" fmla="*/ 2899333 w 2899333"/>
              <a:gd name="connsiteY5" fmla="*/ 1273175 h 1874039"/>
              <a:gd name="connsiteX0" fmla="*/ 0 w 2899333"/>
              <a:gd name="connsiteY0" fmla="*/ 0 h 1874039"/>
              <a:gd name="connsiteX1" fmla="*/ 535782 w 2899333"/>
              <a:gd name="connsiteY1" fmla="*/ 493713 h 1874039"/>
              <a:gd name="connsiteX2" fmla="*/ 996526 w 2899333"/>
              <a:gd name="connsiteY2" fmla="*/ 1825625 h 1874039"/>
              <a:gd name="connsiteX3" fmla="*/ 1655723 w 2899333"/>
              <a:gd name="connsiteY3" fmla="*/ 1504949 h 1874039"/>
              <a:gd name="connsiteX4" fmla="*/ 2489200 w 2899333"/>
              <a:gd name="connsiteY4" fmla="*/ 1246187 h 1874039"/>
              <a:gd name="connsiteX5" fmla="*/ 2899333 w 2899333"/>
              <a:gd name="connsiteY5" fmla="*/ 1273175 h 1874039"/>
              <a:gd name="connsiteX0" fmla="*/ 0 w 2899333"/>
              <a:gd name="connsiteY0" fmla="*/ 0 h 1874039"/>
              <a:gd name="connsiteX1" fmla="*/ 535782 w 2899333"/>
              <a:gd name="connsiteY1" fmla="*/ 493713 h 1874039"/>
              <a:gd name="connsiteX2" fmla="*/ 996526 w 2899333"/>
              <a:gd name="connsiteY2" fmla="*/ 1825625 h 1874039"/>
              <a:gd name="connsiteX3" fmla="*/ 1655723 w 2899333"/>
              <a:gd name="connsiteY3" fmla="*/ 1504949 h 1874039"/>
              <a:gd name="connsiteX4" fmla="*/ 2489200 w 2899333"/>
              <a:gd name="connsiteY4" fmla="*/ 1246187 h 1874039"/>
              <a:gd name="connsiteX5" fmla="*/ 2899333 w 2899333"/>
              <a:gd name="connsiteY5" fmla="*/ 1273175 h 1874039"/>
              <a:gd name="connsiteX0" fmla="*/ 0 w 2899333"/>
              <a:gd name="connsiteY0" fmla="*/ 0 h 1874039"/>
              <a:gd name="connsiteX1" fmla="*/ 535782 w 2899333"/>
              <a:gd name="connsiteY1" fmla="*/ 493713 h 1874039"/>
              <a:gd name="connsiteX2" fmla="*/ 996526 w 2899333"/>
              <a:gd name="connsiteY2" fmla="*/ 1825625 h 1874039"/>
              <a:gd name="connsiteX3" fmla="*/ 1655723 w 2899333"/>
              <a:gd name="connsiteY3" fmla="*/ 1504949 h 1874039"/>
              <a:gd name="connsiteX4" fmla="*/ 2489200 w 2899333"/>
              <a:gd name="connsiteY4" fmla="*/ 1246187 h 1874039"/>
              <a:gd name="connsiteX5" fmla="*/ 2899333 w 2899333"/>
              <a:gd name="connsiteY5" fmla="*/ 1273175 h 1874039"/>
              <a:gd name="connsiteX0" fmla="*/ 0 w 2899333"/>
              <a:gd name="connsiteY0" fmla="*/ 0 h 1874039"/>
              <a:gd name="connsiteX1" fmla="*/ 535782 w 2899333"/>
              <a:gd name="connsiteY1" fmla="*/ 493713 h 1874039"/>
              <a:gd name="connsiteX2" fmla="*/ 996526 w 2899333"/>
              <a:gd name="connsiteY2" fmla="*/ 1825625 h 1874039"/>
              <a:gd name="connsiteX3" fmla="*/ 1655723 w 2899333"/>
              <a:gd name="connsiteY3" fmla="*/ 1504949 h 1874039"/>
              <a:gd name="connsiteX4" fmla="*/ 2489200 w 2899333"/>
              <a:gd name="connsiteY4" fmla="*/ 1246187 h 1874039"/>
              <a:gd name="connsiteX5" fmla="*/ 2899333 w 2899333"/>
              <a:gd name="connsiteY5" fmla="*/ 1273175 h 1874039"/>
              <a:gd name="connsiteX0" fmla="*/ 0 w 2899333"/>
              <a:gd name="connsiteY0" fmla="*/ 0 h 1865998"/>
              <a:gd name="connsiteX1" fmla="*/ 535782 w 2899333"/>
              <a:gd name="connsiteY1" fmla="*/ 493713 h 1865998"/>
              <a:gd name="connsiteX2" fmla="*/ 996526 w 2899333"/>
              <a:gd name="connsiteY2" fmla="*/ 1825625 h 1865998"/>
              <a:gd name="connsiteX3" fmla="*/ 1655723 w 2899333"/>
              <a:gd name="connsiteY3" fmla="*/ 1504949 h 1865998"/>
              <a:gd name="connsiteX4" fmla="*/ 2076718 w 2899333"/>
              <a:gd name="connsiteY4" fmla="*/ 1341437 h 1865998"/>
              <a:gd name="connsiteX5" fmla="*/ 2899333 w 2899333"/>
              <a:gd name="connsiteY5" fmla="*/ 1273175 h 1865998"/>
              <a:gd name="connsiteX0" fmla="*/ 0 w 2319466"/>
              <a:gd name="connsiteY0" fmla="*/ 0 h 1865998"/>
              <a:gd name="connsiteX1" fmla="*/ 535782 w 2319466"/>
              <a:gd name="connsiteY1" fmla="*/ 493713 h 1865998"/>
              <a:gd name="connsiteX2" fmla="*/ 996526 w 2319466"/>
              <a:gd name="connsiteY2" fmla="*/ 1825625 h 1865998"/>
              <a:gd name="connsiteX3" fmla="*/ 1655723 w 2319466"/>
              <a:gd name="connsiteY3" fmla="*/ 1504949 h 1865998"/>
              <a:gd name="connsiteX4" fmla="*/ 2076718 w 2319466"/>
              <a:gd name="connsiteY4" fmla="*/ 1341437 h 1865998"/>
              <a:gd name="connsiteX5" fmla="*/ 2319466 w 2319466"/>
              <a:gd name="connsiteY5" fmla="*/ 1285875 h 1865998"/>
              <a:gd name="connsiteX0" fmla="*/ 0 w 2319466"/>
              <a:gd name="connsiteY0" fmla="*/ 0 h 1866167"/>
              <a:gd name="connsiteX1" fmla="*/ 535782 w 2319466"/>
              <a:gd name="connsiteY1" fmla="*/ 493713 h 1866167"/>
              <a:gd name="connsiteX2" fmla="*/ 996526 w 2319466"/>
              <a:gd name="connsiteY2" fmla="*/ 1825625 h 1866167"/>
              <a:gd name="connsiteX3" fmla="*/ 1655723 w 2319466"/>
              <a:gd name="connsiteY3" fmla="*/ 1504949 h 1866167"/>
              <a:gd name="connsiteX4" fmla="*/ 2002741 w 2319466"/>
              <a:gd name="connsiteY4" fmla="*/ 1327150 h 1866167"/>
              <a:gd name="connsiteX5" fmla="*/ 2319466 w 2319466"/>
              <a:gd name="connsiteY5" fmla="*/ 1285875 h 1866167"/>
              <a:gd name="connsiteX0" fmla="*/ 0 w 2319466"/>
              <a:gd name="connsiteY0" fmla="*/ 0 h 1865219"/>
              <a:gd name="connsiteX1" fmla="*/ 535782 w 2319466"/>
              <a:gd name="connsiteY1" fmla="*/ 493713 h 1865219"/>
              <a:gd name="connsiteX2" fmla="*/ 996526 w 2319466"/>
              <a:gd name="connsiteY2" fmla="*/ 1825625 h 1865219"/>
              <a:gd name="connsiteX3" fmla="*/ 1657965 w 2319466"/>
              <a:gd name="connsiteY3" fmla="*/ 1497805 h 1865219"/>
              <a:gd name="connsiteX4" fmla="*/ 2002741 w 2319466"/>
              <a:gd name="connsiteY4" fmla="*/ 1327150 h 1865219"/>
              <a:gd name="connsiteX5" fmla="*/ 2319466 w 2319466"/>
              <a:gd name="connsiteY5" fmla="*/ 1285875 h 1865219"/>
              <a:gd name="connsiteX0" fmla="*/ 0 w 2319466"/>
              <a:gd name="connsiteY0" fmla="*/ 0 h 1866924"/>
              <a:gd name="connsiteX1" fmla="*/ 535782 w 2319466"/>
              <a:gd name="connsiteY1" fmla="*/ 493713 h 1866924"/>
              <a:gd name="connsiteX2" fmla="*/ 996526 w 2319466"/>
              <a:gd name="connsiteY2" fmla="*/ 1825625 h 1866924"/>
              <a:gd name="connsiteX3" fmla="*/ 1657965 w 2319466"/>
              <a:gd name="connsiteY3" fmla="*/ 1497805 h 1866924"/>
              <a:gd name="connsiteX4" fmla="*/ 2002741 w 2319466"/>
              <a:gd name="connsiteY4" fmla="*/ 1327150 h 1866924"/>
              <a:gd name="connsiteX5" fmla="*/ 2319466 w 2319466"/>
              <a:gd name="connsiteY5" fmla="*/ 1285875 h 1866924"/>
              <a:gd name="connsiteX0" fmla="*/ 0 w 2319466"/>
              <a:gd name="connsiteY0" fmla="*/ 0 h 1869743"/>
              <a:gd name="connsiteX1" fmla="*/ 535782 w 2319466"/>
              <a:gd name="connsiteY1" fmla="*/ 493713 h 1869743"/>
              <a:gd name="connsiteX2" fmla="*/ 996526 w 2319466"/>
              <a:gd name="connsiteY2" fmla="*/ 1825625 h 1869743"/>
              <a:gd name="connsiteX3" fmla="*/ 1657965 w 2319466"/>
              <a:gd name="connsiteY3" fmla="*/ 1497805 h 1869743"/>
              <a:gd name="connsiteX4" fmla="*/ 2002741 w 2319466"/>
              <a:gd name="connsiteY4" fmla="*/ 1327150 h 1869743"/>
              <a:gd name="connsiteX5" fmla="*/ 2319466 w 2319466"/>
              <a:gd name="connsiteY5" fmla="*/ 1285875 h 1869743"/>
              <a:gd name="connsiteX0" fmla="*/ 0 w 2319466"/>
              <a:gd name="connsiteY0" fmla="*/ 0 h 1865411"/>
              <a:gd name="connsiteX1" fmla="*/ 535782 w 2319466"/>
              <a:gd name="connsiteY1" fmla="*/ 493713 h 1865411"/>
              <a:gd name="connsiteX2" fmla="*/ 996526 w 2319466"/>
              <a:gd name="connsiteY2" fmla="*/ 1825625 h 1865411"/>
              <a:gd name="connsiteX3" fmla="*/ 1657965 w 2319466"/>
              <a:gd name="connsiteY3" fmla="*/ 1497805 h 1865411"/>
              <a:gd name="connsiteX4" fmla="*/ 1987049 w 2319466"/>
              <a:gd name="connsiteY4" fmla="*/ 1310482 h 1865411"/>
              <a:gd name="connsiteX5" fmla="*/ 2319466 w 2319466"/>
              <a:gd name="connsiteY5" fmla="*/ 1285875 h 1865411"/>
              <a:gd name="connsiteX0" fmla="*/ 0 w 2319466"/>
              <a:gd name="connsiteY0" fmla="*/ 0 h 1865328"/>
              <a:gd name="connsiteX1" fmla="*/ 535782 w 2319466"/>
              <a:gd name="connsiteY1" fmla="*/ 493713 h 1865328"/>
              <a:gd name="connsiteX2" fmla="*/ 996526 w 2319466"/>
              <a:gd name="connsiteY2" fmla="*/ 1825625 h 1865328"/>
              <a:gd name="connsiteX3" fmla="*/ 1657965 w 2319466"/>
              <a:gd name="connsiteY3" fmla="*/ 1497805 h 1865328"/>
              <a:gd name="connsiteX4" fmla="*/ 1991533 w 2319466"/>
              <a:gd name="connsiteY4" fmla="*/ 1317626 h 1865328"/>
              <a:gd name="connsiteX5" fmla="*/ 2319466 w 2319466"/>
              <a:gd name="connsiteY5" fmla="*/ 1285875 h 1865328"/>
              <a:gd name="connsiteX0" fmla="*/ 0 w 2319466"/>
              <a:gd name="connsiteY0" fmla="*/ 0 h 1866603"/>
              <a:gd name="connsiteX1" fmla="*/ 535782 w 2319466"/>
              <a:gd name="connsiteY1" fmla="*/ 493713 h 1866603"/>
              <a:gd name="connsiteX2" fmla="*/ 996526 w 2319466"/>
              <a:gd name="connsiteY2" fmla="*/ 1825625 h 1866603"/>
              <a:gd name="connsiteX3" fmla="*/ 1657965 w 2319466"/>
              <a:gd name="connsiteY3" fmla="*/ 1507330 h 1866603"/>
              <a:gd name="connsiteX4" fmla="*/ 1991533 w 2319466"/>
              <a:gd name="connsiteY4" fmla="*/ 1317626 h 1866603"/>
              <a:gd name="connsiteX5" fmla="*/ 2319466 w 2319466"/>
              <a:gd name="connsiteY5" fmla="*/ 1285875 h 1866603"/>
              <a:gd name="connsiteX0" fmla="*/ 0 w 2319466"/>
              <a:gd name="connsiteY0" fmla="*/ 0 h 1868577"/>
              <a:gd name="connsiteX1" fmla="*/ 535782 w 2319466"/>
              <a:gd name="connsiteY1" fmla="*/ 493713 h 1868577"/>
              <a:gd name="connsiteX2" fmla="*/ 996526 w 2319466"/>
              <a:gd name="connsiteY2" fmla="*/ 1825625 h 1868577"/>
              <a:gd name="connsiteX3" fmla="*/ 1657965 w 2319466"/>
              <a:gd name="connsiteY3" fmla="*/ 1507330 h 1868577"/>
              <a:gd name="connsiteX4" fmla="*/ 1991533 w 2319466"/>
              <a:gd name="connsiteY4" fmla="*/ 1317626 h 1868577"/>
              <a:gd name="connsiteX5" fmla="*/ 2319466 w 2319466"/>
              <a:gd name="connsiteY5" fmla="*/ 1285875 h 1868577"/>
              <a:gd name="connsiteX0" fmla="*/ 0 w 2319466"/>
              <a:gd name="connsiteY0" fmla="*/ 708569 h 1383346"/>
              <a:gd name="connsiteX1" fmla="*/ 535782 w 2319466"/>
              <a:gd name="connsiteY1" fmla="*/ 8482 h 1383346"/>
              <a:gd name="connsiteX2" fmla="*/ 996526 w 2319466"/>
              <a:gd name="connsiteY2" fmla="*/ 1340394 h 1383346"/>
              <a:gd name="connsiteX3" fmla="*/ 1657965 w 2319466"/>
              <a:gd name="connsiteY3" fmla="*/ 1022099 h 1383346"/>
              <a:gd name="connsiteX4" fmla="*/ 1991533 w 2319466"/>
              <a:gd name="connsiteY4" fmla="*/ 832395 h 1383346"/>
              <a:gd name="connsiteX5" fmla="*/ 2319466 w 2319466"/>
              <a:gd name="connsiteY5" fmla="*/ 800644 h 1383346"/>
              <a:gd name="connsiteX0" fmla="*/ 0 w 2319466"/>
              <a:gd name="connsiteY0" fmla="*/ 0 h 638689"/>
              <a:gd name="connsiteX1" fmla="*/ 996526 w 2319466"/>
              <a:gd name="connsiteY1" fmla="*/ 631825 h 638689"/>
              <a:gd name="connsiteX2" fmla="*/ 1657965 w 2319466"/>
              <a:gd name="connsiteY2" fmla="*/ 313530 h 638689"/>
              <a:gd name="connsiteX3" fmla="*/ 1991533 w 2319466"/>
              <a:gd name="connsiteY3" fmla="*/ 123826 h 638689"/>
              <a:gd name="connsiteX4" fmla="*/ 2319466 w 2319466"/>
              <a:gd name="connsiteY4" fmla="*/ 92075 h 638689"/>
              <a:gd name="connsiteX0" fmla="*/ 0 w 2319466"/>
              <a:gd name="connsiteY0" fmla="*/ 0 h 638257"/>
              <a:gd name="connsiteX1" fmla="*/ 996526 w 2319466"/>
              <a:gd name="connsiteY1" fmla="*/ 631825 h 638257"/>
              <a:gd name="connsiteX2" fmla="*/ 1657965 w 2319466"/>
              <a:gd name="connsiteY2" fmla="*/ 313530 h 638257"/>
              <a:gd name="connsiteX3" fmla="*/ 2319466 w 2319466"/>
              <a:gd name="connsiteY3" fmla="*/ 92075 h 638257"/>
              <a:gd name="connsiteX0" fmla="*/ 0 w 2319466"/>
              <a:gd name="connsiteY0" fmla="*/ 0 h 632137"/>
              <a:gd name="connsiteX1" fmla="*/ 996526 w 2319466"/>
              <a:gd name="connsiteY1" fmla="*/ 631825 h 632137"/>
              <a:gd name="connsiteX2" fmla="*/ 1543518 w 2319466"/>
              <a:gd name="connsiteY2" fmla="*/ 84930 h 632137"/>
              <a:gd name="connsiteX3" fmla="*/ 2319466 w 2319466"/>
              <a:gd name="connsiteY3" fmla="*/ 92075 h 632137"/>
              <a:gd name="connsiteX0" fmla="*/ 0 w 2304206"/>
              <a:gd name="connsiteY0" fmla="*/ 0 h 632124"/>
              <a:gd name="connsiteX1" fmla="*/ 996526 w 2304206"/>
              <a:gd name="connsiteY1" fmla="*/ 631825 h 632124"/>
              <a:gd name="connsiteX2" fmla="*/ 1543518 w 2304206"/>
              <a:gd name="connsiteY2" fmla="*/ 84930 h 632124"/>
              <a:gd name="connsiteX3" fmla="*/ 2304206 w 2304206"/>
              <a:gd name="connsiteY3" fmla="*/ 212725 h 632124"/>
              <a:gd name="connsiteX0" fmla="*/ 0 w 2304206"/>
              <a:gd name="connsiteY0" fmla="*/ 0 h 632124"/>
              <a:gd name="connsiteX1" fmla="*/ 996526 w 2304206"/>
              <a:gd name="connsiteY1" fmla="*/ 631825 h 632124"/>
              <a:gd name="connsiteX2" fmla="*/ 1543518 w 2304206"/>
              <a:gd name="connsiteY2" fmla="*/ 84930 h 632124"/>
              <a:gd name="connsiteX3" fmla="*/ 2304206 w 2304206"/>
              <a:gd name="connsiteY3" fmla="*/ 212725 h 632124"/>
              <a:gd name="connsiteX0" fmla="*/ 0 w 2304206"/>
              <a:gd name="connsiteY0" fmla="*/ 0 h 218581"/>
              <a:gd name="connsiteX1" fmla="*/ 1543518 w 2304206"/>
              <a:gd name="connsiteY1" fmla="*/ 84930 h 218581"/>
              <a:gd name="connsiteX2" fmla="*/ 2304206 w 2304206"/>
              <a:gd name="connsiteY2" fmla="*/ 212725 h 218581"/>
              <a:gd name="connsiteX0" fmla="*/ 0 w 2304206"/>
              <a:gd name="connsiteY0" fmla="*/ 0 h 217858"/>
              <a:gd name="connsiteX1" fmla="*/ 1039950 w 2304206"/>
              <a:gd name="connsiteY1" fmla="*/ 46830 h 217858"/>
              <a:gd name="connsiteX2" fmla="*/ 2304206 w 2304206"/>
              <a:gd name="connsiteY2" fmla="*/ 212725 h 217858"/>
              <a:gd name="connsiteX0" fmla="*/ 0 w 2304206"/>
              <a:gd name="connsiteY0" fmla="*/ 0 h 220452"/>
              <a:gd name="connsiteX1" fmla="*/ 1039950 w 2304206"/>
              <a:gd name="connsiteY1" fmla="*/ 46830 h 220452"/>
              <a:gd name="connsiteX2" fmla="*/ 2304206 w 2304206"/>
              <a:gd name="connsiteY2" fmla="*/ 212725 h 220452"/>
              <a:gd name="connsiteX0" fmla="*/ 0 w 2304206"/>
              <a:gd name="connsiteY0" fmla="*/ 0 h 220952"/>
              <a:gd name="connsiteX1" fmla="*/ 1047580 w 2304206"/>
              <a:gd name="connsiteY1" fmla="*/ 59530 h 220952"/>
              <a:gd name="connsiteX2" fmla="*/ 2304206 w 2304206"/>
              <a:gd name="connsiteY2" fmla="*/ 212725 h 220952"/>
              <a:gd name="connsiteX0" fmla="*/ 0 w 2304206"/>
              <a:gd name="connsiteY0" fmla="*/ 0 h 220952"/>
              <a:gd name="connsiteX1" fmla="*/ 1047580 w 2304206"/>
              <a:gd name="connsiteY1" fmla="*/ 59530 h 220952"/>
              <a:gd name="connsiteX2" fmla="*/ 2304206 w 2304206"/>
              <a:gd name="connsiteY2" fmla="*/ 212725 h 220952"/>
              <a:gd name="connsiteX0" fmla="*/ 0 w 2304206"/>
              <a:gd name="connsiteY0" fmla="*/ 0 h 222172"/>
              <a:gd name="connsiteX1" fmla="*/ 1047580 w 2304206"/>
              <a:gd name="connsiteY1" fmla="*/ 84930 h 222172"/>
              <a:gd name="connsiteX2" fmla="*/ 2304206 w 2304206"/>
              <a:gd name="connsiteY2" fmla="*/ 212725 h 222172"/>
              <a:gd name="connsiteX0" fmla="*/ 0 w 2304206"/>
              <a:gd name="connsiteY0" fmla="*/ 0 h 224354"/>
              <a:gd name="connsiteX1" fmla="*/ 1047580 w 2304206"/>
              <a:gd name="connsiteY1" fmla="*/ 84930 h 224354"/>
              <a:gd name="connsiteX2" fmla="*/ 2304206 w 2304206"/>
              <a:gd name="connsiteY2" fmla="*/ 212725 h 224354"/>
              <a:gd name="connsiteX0" fmla="*/ 0 w 2304206"/>
              <a:gd name="connsiteY0" fmla="*/ 0 h 221996"/>
              <a:gd name="connsiteX1" fmla="*/ 1047580 w 2304206"/>
              <a:gd name="connsiteY1" fmla="*/ 84930 h 221996"/>
              <a:gd name="connsiteX2" fmla="*/ 2304206 w 2304206"/>
              <a:gd name="connsiteY2" fmla="*/ 212725 h 221996"/>
              <a:gd name="connsiteX0" fmla="*/ 0 w 2304206"/>
              <a:gd name="connsiteY0" fmla="*/ 0 h 221996"/>
              <a:gd name="connsiteX1" fmla="*/ 1047580 w 2304206"/>
              <a:gd name="connsiteY1" fmla="*/ 84930 h 221996"/>
              <a:gd name="connsiteX2" fmla="*/ 2304206 w 2304206"/>
              <a:gd name="connsiteY2" fmla="*/ 212725 h 221996"/>
              <a:gd name="connsiteX0" fmla="*/ 0 w 2304206"/>
              <a:gd name="connsiteY0" fmla="*/ 0 h 221996"/>
              <a:gd name="connsiteX1" fmla="*/ 1047580 w 2304206"/>
              <a:gd name="connsiteY1" fmla="*/ 84930 h 221996"/>
              <a:gd name="connsiteX2" fmla="*/ 2304206 w 2304206"/>
              <a:gd name="connsiteY2" fmla="*/ 212725 h 221996"/>
              <a:gd name="connsiteX0" fmla="*/ 0 w 2304206"/>
              <a:gd name="connsiteY0" fmla="*/ 0 h 221996"/>
              <a:gd name="connsiteX1" fmla="*/ 1047580 w 2304206"/>
              <a:gd name="connsiteY1" fmla="*/ 84930 h 221996"/>
              <a:gd name="connsiteX2" fmla="*/ 2304206 w 2304206"/>
              <a:gd name="connsiteY2" fmla="*/ 212725 h 221996"/>
              <a:gd name="connsiteX0" fmla="*/ 0 w 2304206"/>
              <a:gd name="connsiteY0" fmla="*/ 0 h 224354"/>
              <a:gd name="connsiteX1" fmla="*/ 1047580 w 2304206"/>
              <a:gd name="connsiteY1" fmla="*/ 84930 h 224354"/>
              <a:gd name="connsiteX2" fmla="*/ 2304206 w 2304206"/>
              <a:gd name="connsiteY2" fmla="*/ 212725 h 224354"/>
              <a:gd name="connsiteX0" fmla="*/ 0 w 2304206"/>
              <a:gd name="connsiteY0" fmla="*/ 0 h 224354"/>
              <a:gd name="connsiteX1" fmla="*/ 1047580 w 2304206"/>
              <a:gd name="connsiteY1" fmla="*/ 84930 h 224354"/>
              <a:gd name="connsiteX2" fmla="*/ 2304206 w 2304206"/>
              <a:gd name="connsiteY2" fmla="*/ 212725 h 224354"/>
              <a:gd name="connsiteX0" fmla="*/ 0 w 2304206"/>
              <a:gd name="connsiteY0" fmla="*/ 0 h 224354"/>
              <a:gd name="connsiteX1" fmla="*/ 1047580 w 2304206"/>
              <a:gd name="connsiteY1" fmla="*/ 84930 h 224354"/>
              <a:gd name="connsiteX2" fmla="*/ 2304206 w 2304206"/>
              <a:gd name="connsiteY2" fmla="*/ 212725 h 224354"/>
              <a:gd name="connsiteX0" fmla="*/ 0 w 2304206"/>
              <a:gd name="connsiteY0" fmla="*/ 0 h 212725"/>
              <a:gd name="connsiteX1" fmla="*/ 1047580 w 2304206"/>
              <a:gd name="connsiteY1" fmla="*/ 84930 h 212725"/>
              <a:gd name="connsiteX2" fmla="*/ 2304206 w 2304206"/>
              <a:gd name="connsiteY2" fmla="*/ 212725 h 212725"/>
              <a:gd name="connsiteX0" fmla="*/ 0 w 2304206"/>
              <a:gd name="connsiteY0" fmla="*/ 0 h 212725"/>
              <a:gd name="connsiteX1" fmla="*/ 1047580 w 2304206"/>
              <a:gd name="connsiteY1" fmla="*/ 84930 h 212725"/>
              <a:gd name="connsiteX2" fmla="*/ 2304206 w 2304206"/>
              <a:gd name="connsiteY2" fmla="*/ 212725 h 212725"/>
              <a:gd name="connsiteX0" fmla="*/ 0 w 2304206"/>
              <a:gd name="connsiteY0" fmla="*/ 0 h 212725"/>
              <a:gd name="connsiteX1" fmla="*/ 1047580 w 2304206"/>
              <a:gd name="connsiteY1" fmla="*/ 84930 h 212725"/>
              <a:gd name="connsiteX2" fmla="*/ 2304206 w 2304206"/>
              <a:gd name="connsiteY2" fmla="*/ 212725 h 212725"/>
              <a:gd name="connsiteX0" fmla="*/ 0 w 2304206"/>
              <a:gd name="connsiteY0" fmla="*/ 0 h 212725"/>
              <a:gd name="connsiteX1" fmla="*/ 1179194 w 2304206"/>
              <a:gd name="connsiteY1" fmla="*/ 75405 h 212725"/>
              <a:gd name="connsiteX2" fmla="*/ 2304206 w 2304206"/>
              <a:gd name="connsiteY2" fmla="*/ 212725 h 212725"/>
              <a:gd name="connsiteX0" fmla="*/ 0 w 2304206"/>
              <a:gd name="connsiteY0" fmla="*/ 0 h 212725"/>
              <a:gd name="connsiteX1" fmla="*/ 1179194 w 2304206"/>
              <a:gd name="connsiteY1" fmla="*/ 75405 h 212725"/>
              <a:gd name="connsiteX2" fmla="*/ 2304206 w 2304206"/>
              <a:gd name="connsiteY2" fmla="*/ 212725 h 212725"/>
              <a:gd name="connsiteX0" fmla="*/ 0 w 2304206"/>
              <a:gd name="connsiteY0" fmla="*/ 0 h 212725"/>
              <a:gd name="connsiteX1" fmla="*/ 1179194 w 2304206"/>
              <a:gd name="connsiteY1" fmla="*/ 75405 h 212725"/>
              <a:gd name="connsiteX2" fmla="*/ 2304206 w 2304206"/>
              <a:gd name="connsiteY2" fmla="*/ 212725 h 212725"/>
              <a:gd name="connsiteX0" fmla="*/ 0 w 2304206"/>
              <a:gd name="connsiteY0" fmla="*/ 0 h 212725"/>
              <a:gd name="connsiteX1" fmla="*/ 1179194 w 2304206"/>
              <a:gd name="connsiteY1" fmla="*/ 75405 h 212725"/>
              <a:gd name="connsiteX2" fmla="*/ 2304206 w 2304206"/>
              <a:gd name="connsiteY2" fmla="*/ 212725 h 212725"/>
              <a:gd name="connsiteX0" fmla="*/ 0 w 2304206"/>
              <a:gd name="connsiteY0" fmla="*/ 0 h 212725"/>
              <a:gd name="connsiteX1" fmla="*/ 1179194 w 2304206"/>
              <a:gd name="connsiteY1" fmla="*/ 75405 h 212725"/>
              <a:gd name="connsiteX2" fmla="*/ 2304206 w 2304206"/>
              <a:gd name="connsiteY2" fmla="*/ 212725 h 212725"/>
              <a:gd name="connsiteX0" fmla="*/ 0 w 2304206"/>
              <a:gd name="connsiteY0" fmla="*/ 0 h 212725"/>
              <a:gd name="connsiteX1" fmla="*/ 1179194 w 2304206"/>
              <a:gd name="connsiteY1" fmla="*/ 75405 h 212725"/>
              <a:gd name="connsiteX2" fmla="*/ 2304206 w 2304206"/>
              <a:gd name="connsiteY2" fmla="*/ 212725 h 212725"/>
              <a:gd name="connsiteX0" fmla="*/ 0 w 2304206"/>
              <a:gd name="connsiteY0" fmla="*/ 0 h 212725"/>
              <a:gd name="connsiteX1" fmla="*/ 1179194 w 2304206"/>
              <a:gd name="connsiteY1" fmla="*/ 75405 h 212725"/>
              <a:gd name="connsiteX2" fmla="*/ 2304206 w 2304206"/>
              <a:gd name="connsiteY2" fmla="*/ 212725 h 212725"/>
              <a:gd name="connsiteX0" fmla="*/ 0 w 2304206"/>
              <a:gd name="connsiteY0" fmla="*/ 590 h 213315"/>
              <a:gd name="connsiteX1" fmla="*/ 1179194 w 2304206"/>
              <a:gd name="connsiteY1" fmla="*/ 75995 h 213315"/>
              <a:gd name="connsiteX2" fmla="*/ 2304206 w 2304206"/>
              <a:gd name="connsiteY2" fmla="*/ 213315 h 213315"/>
              <a:gd name="connsiteX0" fmla="*/ 0 w 2304206"/>
              <a:gd name="connsiteY0" fmla="*/ 590 h 213315"/>
              <a:gd name="connsiteX1" fmla="*/ 1179194 w 2304206"/>
              <a:gd name="connsiteY1" fmla="*/ 75995 h 213315"/>
              <a:gd name="connsiteX2" fmla="*/ 2304206 w 2304206"/>
              <a:gd name="connsiteY2" fmla="*/ 213315 h 213315"/>
              <a:gd name="connsiteX0" fmla="*/ 0 w 2304206"/>
              <a:gd name="connsiteY0" fmla="*/ 178 h 212903"/>
              <a:gd name="connsiteX1" fmla="*/ 1179194 w 2304206"/>
              <a:gd name="connsiteY1" fmla="*/ 75583 h 212903"/>
              <a:gd name="connsiteX2" fmla="*/ 2304206 w 2304206"/>
              <a:gd name="connsiteY2" fmla="*/ 212903 h 212903"/>
              <a:gd name="connsiteX0" fmla="*/ 0 w 2304206"/>
              <a:gd name="connsiteY0" fmla="*/ 1174 h 213899"/>
              <a:gd name="connsiteX1" fmla="*/ 1179194 w 2304206"/>
              <a:gd name="connsiteY1" fmla="*/ 76579 h 213899"/>
              <a:gd name="connsiteX2" fmla="*/ 2304206 w 2304206"/>
              <a:gd name="connsiteY2" fmla="*/ 213899 h 213899"/>
              <a:gd name="connsiteX0" fmla="*/ 0 w 2304206"/>
              <a:gd name="connsiteY0" fmla="*/ 1174 h 213899"/>
              <a:gd name="connsiteX1" fmla="*/ 1179194 w 2304206"/>
              <a:gd name="connsiteY1" fmla="*/ 76579 h 213899"/>
              <a:gd name="connsiteX2" fmla="*/ 2304206 w 2304206"/>
              <a:gd name="connsiteY2" fmla="*/ 213899 h 213899"/>
              <a:gd name="connsiteX0" fmla="*/ 0 w 2304206"/>
              <a:gd name="connsiteY0" fmla="*/ 178 h 212903"/>
              <a:gd name="connsiteX1" fmla="*/ 1179194 w 2304206"/>
              <a:gd name="connsiteY1" fmla="*/ 75583 h 212903"/>
              <a:gd name="connsiteX2" fmla="*/ 2304206 w 2304206"/>
              <a:gd name="connsiteY2" fmla="*/ 212903 h 212903"/>
              <a:gd name="connsiteX0" fmla="*/ 0 w 2300391"/>
              <a:gd name="connsiteY0" fmla="*/ 192 h 212917"/>
              <a:gd name="connsiteX1" fmla="*/ 1175379 w 2300391"/>
              <a:gd name="connsiteY1" fmla="*/ 75597 h 212917"/>
              <a:gd name="connsiteX2" fmla="*/ 2300391 w 2300391"/>
              <a:gd name="connsiteY2" fmla="*/ 212917 h 212917"/>
              <a:gd name="connsiteX0" fmla="*/ 0 w 2300391"/>
              <a:gd name="connsiteY0" fmla="*/ 192 h 212917"/>
              <a:gd name="connsiteX1" fmla="*/ 1175379 w 2300391"/>
              <a:gd name="connsiteY1" fmla="*/ 75597 h 212917"/>
              <a:gd name="connsiteX2" fmla="*/ 2300391 w 2300391"/>
              <a:gd name="connsiteY2" fmla="*/ 212917 h 212917"/>
              <a:gd name="connsiteX0" fmla="*/ 0 w 2300391"/>
              <a:gd name="connsiteY0" fmla="*/ 192 h 212917"/>
              <a:gd name="connsiteX1" fmla="*/ 1175379 w 2300391"/>
              <a:gd name="connsiteY1" fmla="*/ 75597 h 212917"/>
              <a:gd name="connsiteX2" fmla="*/ 2300391 w 2300391"/>
              <a:gd name="connsiteY2" fmla="*/ 212917 h 212917"/>
              <a:gd name="connsiteX0" fmla="*/ 0 w 2300391"/>
              <a:gd name="connsiteY0" fmla="*/ 1252 h 213977"/>
              <a:gd name="connsiteX1" fmla="*/ 1175379 w 2300391"/>
              <a:gd name="connsiteY1" fmla="*/ 76657 h 213977"/>
              <a:gd name="connsiteX2" fmla="*/ 2300391 w 2300391"/>
              <a:gd name="connsiteY2" fmla="*/ 213977 h 213977"/>
              <a:gd name="connsiteX0" fmla="*/ 0 w 2300391"/>
              <a:gd name="connsiteY0" fmla="*/ 2277 h 215002"/>
              <a:gd name="connsiteX1" fmla="*/ 1175379 w 2300391"/>
              <a:gd name="connsiteY1" fmla="*/ 77682 h 215002"/>
              <a:gd name="connsiteX2" fmla="*/ 2300391 w 2300391"/>
              <a:gd name="connsiteY2" fmla="*/ 215002 h 215002"/>
              <a:gd name="connsiteX0" fmla="*/ 0 w 2300391"/>
              <a:gd name="connsiteY0" fmla="*/ 1081 h 213806"/>
              <a:gd name="connsiteX1" fmla="*/ 1175379 w 2300391"/>
              <a:gd name="connsiteY1" fmla="*/ 76486 h 213806"/>
              <a:gd name="connsiteX2" fmla="*/ 2300391 w 2300391"/>
              <a:gd name="connsiteY2" fmla="*/ 213806 h 213806"/>
              <a:gd name="connsiteX0" fmla="*/ 0 w 2300391"/>
              <a:gd name="connsiteY0" fmla="*/ 1397 h 214122"/>
              <a:gd name="connsiteX1" fmla="*/ 1175379 w 2300391"/>
              <a:gd name="connsiteY1" fmla="*/ 76802 h 214122"/>
              <a:gd name="connsiteX2" fmla="*/ 2300391 w 2300391"/>
              <a:gd name="connsiteY2" fmla="*/ 214122 h 214122"/>
              <a:gd name="connsiteX0" fmla="*/ 0 w 2323976"/>
              <a:gd name="connsiteY0" fmla="*/ 1397 h 214122"/>
              <a:gd name="connsiteX1" fmla="*/ 1175379 w 2323976"/>
              <a:gd name="connsiteY1" fmla="*/ 76802 h 214122"/>
              <a:gd name="connsiteX2" fmla="*/ 2323976 w 2323976"/>
              <a:gd name="connsiteY2" fmla="*/ 214122 h 214122"/>
              <a:gd name="connsiteX0" fmla="*/ 0 w 2323976"/>
              <a:gd name="connsiteY0" fmla="*/ 1397 h 134210"/>
              <a:gd name="connsiteX1" fmla="*/ 1175379 w 2323976"/>
              <a:gd name="connsiteY1" fmla="*/ 76802 h 134210"/>
              <a:gd name="connsiteX2" fmla="*/ 2323976 w 2323976"/>
              <a:gd name="connsiteY2" fmla="*/ 134210 h 134210"/>
              <a:gd name="connsiteX0" fmla="*/ 0 w 2323976"/>
              <a:gd name="connsiteY0" fmla="*/ 1397 h 134210"/>
              <a:gd name="connsiteX1" fmla="*/ 1175379 w 2323976"/>
              <a:gd name="connsiteY1" fmla="*/ 76802 h 134210"/>
              <a:gd name="connsiteX2" fmla="*/ 2323976 w 2323976"/>
              <a:gd name="connsiteY2" fmla="*/ 134210 h 134210"/>
              <a:gd name="connsiteX0" fmla="*/ 0 w 2323976"/>
              <a:gd name="connsiteY0" fmla="*/ 1399 h 134212"/>
              <a:gd name="connsiteX1" fmla="*/ 1175380 w 2323976"/>
              <a:gd name="connsiteY1" fmla="*/ 76803 h 134212"/>
              <a:gd name="connsiteX2" fmla="*/ 2323976 w 2323976"/>
              <a:gd name="connsiteY2" fmla="*/ 134212 h 134212"/>
              <a:gd name="connsiteX0" fmla="*/ 0 w 2323976"/>
              <a:gd name="connsiteY0" fmla="*/ 1 h 132814"/>
              <a:gd name="connsiteX1" fmla="*/ 2323976 w 2323976"/>
              <a:gd name="connsiteY1" fmla="*/ 132814 h 132814"/>
              <a:gd name="connsiteX0" fmla="*/ 0 w 2314542"/>
              <a:gd name="connsiteY0" fmla="*/ -1 h 79537"/>
              <a:gd name="connsiteX1" fmla="*/ 2314542 w 2314542"/>
              <a:gd name="connsiteY1" fmla="*/ 79537 h 79537"/>
              <a:gd name="connsiteX0" fmla="*/ 0 w 2317386"/>
              <a:gd name="connsiteY0" fmla="*/ 0 h 63532"/>
              <a:gd name="connsiteX1" fmla="*/ 2317386 w 2317386"/>
              <a:gd name="connsiteY1" fmla="*/ 63532 h 63532"/>
              <a:gd name="connsiteX0" fmla="*/ 0 w 2294633"/>
              <a:gd name="connsiteY0" fmla="*/ 0 h 69933"/>
              <a:gd name="connsiteX1" fmla="*/ 2294633 w 2294633"/>
              <a:gd name="connsiteY1" fmla="*/ 69933 h 69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94633" h="69933">
                <a:moveTo>
                  <a:pt x="0" y="0"/>
                </a:moveTo>
                <a:lnTo>
                  <a:pt x="2294633" y="69933"/>
                </a:lnTo>
              </a:path>
            </a:pathLst>
          </a:custGeom>
          <a:noFill/>
          <a:ln w="38100">
            <a:solidFill>
              <a:srgbClr val="004C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628133" y="4064753"/>
            <a:ext cx="2547564" cy="991397"/>
          </a:xfrm>
          <a:custGeom>
            <a:avLst/>
            <a:gdLst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50800 w 2908300"/>
              <a:gd name="connsiteY2" fmla="*/ 25400 h 1911350"/>
              <a:gd name="connsiteX3" fmla="*/ 69850 w 2908300"/>
              <a:gd name="connsiteY3" fmla="*/ 31750 h 1911350"/>
              <a:gd name="connsiteX4" fmla="*/ 82550 w 2908300"/>
              <a:gd name="connsiteY4" fmla="*/ 50800 h 1911350"/>
              <a:gd name="connsiteX5" fmla="*/ 101600 w 2908300"/>
              <a:gd name="connsiteY5" fmla="*/ 63500 h 1911350"/>
              <a:gd name="connsiteX6" fmla="*/ 146050 w 2908300"/>
              <a:gd name="connsiteY6" fmla="*/ 95250 h 1911350"/>
              <a:gd name="connsiteX7" fmla="*/ 158750 w 2908300"/>
              <a:gd name="connsiteY7" fmla="*/ 114300 h 1911350"/>
              <a:gd name="connsiteX8" fmla="*/ 177800 w 2908300"/>
              <a:gd name="connsiteY8" fmla="*/ 120650 h 1911350"/>
              <a:gd name="connsiteX9" fmla="*/ 203200 w 2908300"/>
              <a:gd name="connsiteY9" fmla="*/ 158750 h 1911350"/>
              <a:gd name="connsiteX10" fmla="*/ 241300 w 2908300"/>
              <a:gd name="connsiteY10" fmla="*/ 190500 h 1911350"/>
              <a:gd name="connsiteX11" fmla="*/ 260350 w 2908300"/>
              <a:gd name="connsiteY11" fmla="*/ 209550 h 1911350"/>
              <a:gd name="connsiteX12" fmla="*/ 298450 w 2908300"/>
              <a:gd name="connsiteY12" fmla="*/ 234950 h 1911350"/>
              <a:gd name="connsiteX13" fmla="*/ 330200 w 2908300"/>
              <a:gd name="connsiteY13" fmla="*/ 273050 h 1911350"/>
              <a:gd name="connsiteX14" fmla="*/ 349250 w 2908300"/>
              <a:gd name="connsiteY14" fmla="*/ 292100 h 1911350"/>
              <a:gd name="connsiteX15" fmla="*/ 381000 w 2908300"/>
              <a:gd name="connsiteY15" fmla="*/ 330200 h 1911350"/>
              <a:gd name="connsiteX16" fmla="*/ 400050 w 2908300"/>
              <a:gd name="connsiteY16" fmla="*/ 336550 h 1911350"/>
              <a:gd name="connsiteX17" fmla="*/ 406400 w 2908300"/>
              <a:gd name="connsiteY17" fmla="*/ 355600 h 1911350"/>
              <a:gd name="connsiteX18" fmla="*/ 425450 w 2908300"/>
              <a:gd name="connsiteY18" fmla="*/ 368300 h 1911350"/>
              <a:gd name="connsiteX19" fmla="*/ 463550 w 2908300"/>
              <a:gd name="connsiteY19" fmla="*/ 400050 h 1911350"/>
              <a:gd name="connsiteX20" fmla="*/ 476250 w 2908300"/>
              <a:gd name="connsiteY20" fmla="*/ 419100 h 1911350"/>
              <a:gd name="connsiteX21" fmla="*/ 514350 w 2908300"/>
              <a:gd name="connsiteY21" fmla="*/ 450850 h 1911350"/>
              <a:gd name="connsiteX22" fmla="*/ 552450 w 2908300"/>
              <a:gd name="connsiteY22" fmla="*/ 469900 h 1911350"/>
              <a:gd name="connsiteX23" fmla="*/ 565150 w 2908300"/>
              <a:gd name="connsiteY23" fmla="*/ 488950 h 1911350"/>
              <a:gd name="connsiteX24" fmla="*/ 1193800 w 2908300"/>
              <a:gd name="connsiteY24" fmla="*/ 1911350 h 1911350"/>
              <a:gd name="connsiteX25" fmla="*/ 1803400 w 2908300"/>
              <a:gd name="connsiteY25" fmla="*/ 1543050 h 1911350"/>
              <a:gd name="connsiteX26" fmla="*/ 2508250 w 2908300"/>
              <a:gd name="connsiteY26" fmla="*/ 1270000 h 1911350"/>
              <a:gd name="connsiteX27" fmla="*/ 2908300 w 2908300"/>
              <a:gd name="connsiteY27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50800 w 2908300"/>
              <a:gd name="connsiteY2" fmla="*/ 25400 h 1911350"/>
              <a:gd name="connsiteX3" fmla="*/ 69850 w 2908300"/>
              <a:gd name="connsiteY3" fmla="*/ 31750 h 1911350"/>
              <a:gd name="connsiteX4" fmla="*/ 82550 w 2908300"/>
              <a:gd name="connsiteY4" fmla="*/ 50800 h 1911350"/>
              <a:gd name="connsiteX5" fmla="*/ 146050 w 2908300"/>
              <a:gd name="connsiteY5" fmla="*/ 95250 h 1911350"/>
              <a:gd name="connsiteX6" fmla="*/ 158750 w 2908300"/>
              <a:gd name="connsiteY6" fmla="*/ 114300 h 1911350"/>
              <a:gd name="connsiteX7" fmla="*/ 177800 w 2908300"/>
              <a:gd name="connsiteY7" fmla="*/ 120650 h 1911350"/>
              <a:gd name="connsiteX8" fmla="*/ 203200 w 2908300"/>
              <a:gd name="connsiteY8" fmla="*/ 158750 h 1911350"/>
              <a:gd name="connsiteX9" fmla="*/ 241300 w 2908300"/>
              <a:gd name="connsiteY9" fmla="*/ 190500 h 1911350"/>
              <a:gd name="connsiteX10" fmla="*/ 260350 w 2908300"/>
              <a:gd name="connsiteY10" fmla="*/ 209550 h 1911350"/>
              <a:gd name="connsiteX11" fmla="*/ 298450 w 2908300"/>
              <a:gd name="connsiteY11" fmla="*/ 234950 h 1911350"/>
              <a:gd name="connsiteX12" fmla="*/ 330200 w 2908300"/>
              <a:gd name="connsiteY12" fmla="*/ 273050 h 1911350"/>
              <a:gd name="connsiteX13" fmla="*/ 349250 w 2908300"/>
              <a:gd name="connsiteY13" fmla="*/ 292100 h 1911350"/>
              <a:gd name="connsiteX14" fmla="*/ 381000 w 2908300"/>
              <a:gd name="connsiteY14" fmla="*/ 330200 h 1911350"/>
              <a:gd name="connsiteX15" fmla="*/ 400050 w 2908300"/>
              <a:gd name="connsiteY15" fmla="*/ 336550 h 1911350"/>
              <a:gd name="connsiteX16" fmla="*/ 406400 w 2908300"/>
              <a:gd name="connsiteY16" fmla="*/ 355600 h 1911350"/>
              <a:gd name="connsiteX17" fmla="*/ 425450 w 2908300"/>
              <a:gd name="connsiteY17" fmla="*/ 368300 h 1911350"/>
              <a:gd name="connsiteX18" fmla="*/ 463550 w 2908300"/>
              <a:gd name="connsiteY18" fmla="*/ 400050 h 1911350"/>
              <a:gd name="connsiteX19" fmla="*/ 476250 w 2908300"/>
              <a:gd name="connsiteY19" fmla="*/ 419100 h 1911350"/>
              <a:gd name="connsiteX20" fmla="*/ 514350 w 2908300"/>
              <a:gd name="connsiteY20" fmla="*/ 450850 h 1911350"/>
              <a:gd name="connsiteX21" fmla="*/ 552450 w 2908300"/>
              <a:gd name="connsiteY21" fmla="*/ 469900 h 1911350"/>
              <a:gd name="connsiteX22" fmla="*/ 565150 w 2908300"/>
              <a:gd name="connsiteY22" fmla="*/ 488950 h 1911350"/>
              <a:gd name="connsiteX23" fmla="*/ 1193800 w 2908300"/>
              <a:gd name="connsiteY23" fmla="*/ 1911350 h 1911350"/>
              <a:gd name="connsiteX24" fmla="*/ 1803400 w 2908300"/>
              <a:gd name="connsiteY24" fmla="*/ 1543050 h 1911350"/>
              <a:gd name="connsiteX25" fmla="*/ 2508250 w 2908300"/>
              <a:gd name="connsiteY25" fmla="*/ 1270000 h 1911350"/>
              <a:gd name="connsiteX26" fmla="*/ 2908300 w 2908300"/>
              <a:gd name="connsiteY26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50800 w 2908300"/>
              <a:gd name="connsiteY2" fmla="*/ 25400 h 1911350"/>
              <a:gd name="connsiteX3" fmla="*/ 69850 w 2908300"/>
              <a:gd name="connsiteY3" fmla="*/ 31750 h 1911350"/>
              <a:gd name="connsiteX4" fmla="*/ 82550 w 2908300"/>
              <a:gd name="connsiteY4" fmla="*/ 50800 h 1911350"/>
              <a:gd name="connsiteX5" fmla="*/ 146050 w 2908300"/>
              <a:gd name="connsiteY5" fmla="*/ 95250 h 1911350"/>
              <a:gd name="connsiteX6" fmla="*/ 158750 w 2908300"/>
              <a:gd name="connsiteY6" fmla="*/ 114300 h 1911350"/>
              <a:gd name="connsiteX7" fmla="*/ 203200 w 2908300"/>
              <a:gd name="connsiteY7" fmla="*/ 158750 h 1911350"/>
              <a:gd name="connsiteX8" fmla="*/ 241300 w 2908300"/>
              <a:gd name="connsiteY8" fmla="*/ 190500 h 1911350"/>
              <a:gd name="connsiteX9" fmla="*/ 260350 w 2908300"/>
              <a:gd name="connsiteY9" fmla="*/ 209550 h 1911350"/>
              <a:gd name="connsiteX10" fmla="*/ 298450 w 2908300"/>
              <a:gd name="connsiteY10" fmla="*/ 234950 h 1911350"/>
              <a:gd name="connsiteX11" fmla="*/ 330200 w 2908300"/>
              <a:gd name="connsiteY11" fmla="*/ 273050 h 1911350"/>
              <a:gd name="connsiteX12" fmla="*/ 349250 w 2908300"/>
              <a:gd name="connsiteY12" fmla="*/ 292100 h 1911350"/>
              <a:gd name="connsiteX13" fmla="*/ 381000 w 2908300"/>
              <a:gd name="connsiteY13" fmla="*/ 330200 h 1911350"/>
              <a:gd name="connsiteX14" fmla="*/ 400050 w 2908300"/>
              <a:gd name="connsiteY14" fmla="*/ 336550 h 1911350"/>
              <a:gd name="connsiteX15" fmla="*/ 406400 w 2908300"/>
              <a:gd name="connsiteY15" fmla="*/ 355600 h 1911350"/>
              <a:gd name="connsiteX16" fmla="*/ 425450 w 2908300"/>
              <a:gd name="connsiteY16" fmla="*/ 368300 h 1911350"/>
              <a:gd name="connsiteX17" fmla="*/ 463550 w 2908300"/>
              <a:gd name="connsiteY17" fmla="*/ 400050 h 1911350"/>
              <a:gd name="connsiteX18" fmla="*/ 476250 w 2908300"/>
              <a:gd name="connsiteY18" fmla="*/ 419100 h 1911350"/>
              <a:gd name="connsiteX19" fmla="*/ 514350 w 2908300"/>
              <a:gd name="connsiteY19" fmla="*/ 450850 h 1911350"/>
              <a:gd name="connsiteX20" fmla="*/ 552450 w 2908300"/>
              <a:gd name="connsiteY20" fmla="*/ 469900 h 1911350"/>
              <a:gd name="connsiteX21" fmla="*/ 565150 w 2908300"/>
              <a:gd name="connsiteY21" fmla="*/ 488950 h 1911350"/>
              <a:gd name="connsiteX22" fmla="*/ 1193800 w 2908300"/>
              <a:gd name="connsiteY22" fmla="*/ 1911350 h 1911350"/>
              <a:gd name="connsiteX23" fmla="*/ 1803400 w 2908300"/>
              <a:gd name="connsiteY23" fmla="*/ 1543050 h 1911350"/>
              <a:gd name="connsiteX24" fmla="*/ 2508250 w 2908300"/>
              <a:gd name="connsiteY24" fmla="*/ 1270000 h 1911350"/>
              <a:gd name="connsiteX25" fmla="*/ 2908300 w 2908300"/>
              <a:gd name="connsiteY25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50800 w 2908300"/>
              <a:gd name="connsiteY2" fmla="*/ 25400 h 1911350"/>
              <a:gd name="connsiteX3" fmla="*/ 69850 w 2908300"/>
              <a:gd name="connsiteY3" fmla="*/ 31750 h 1911350"/>
              <a:gd name="connsiteX4" fmla="*/ 82550 w 2908300"/>
              <a:gd name="connsiteY4" fmla="*/ 50800 h 1911350"/>
              <a:gd name="connsiteX5" fmla="*/ 146050 w 2908300"/>
              <a:gd name="connsiteY5" fmla="*/ 95250 h 1911350"/>
              <a:gd name="connsiteX6" fmla="*/ 158750 w 2908300"/>
              <a:gd name="connsiteY6" fmla="*/ 114300 h 1911350"/>
              <a:gd name="connsiteX7" fmla="*/ 203200 w 2908300"/>
              <a:gd name="connsiteY7" fmla="*/ 158750 h 1911350"/>
              <a:gd name="connsiteX8" fmla="*/ 241300 w 2908300"/>
              <a:gd name="connsiteY8" fmla="*/ 190500 h 1911350"/>
              <a:gd name="connsiteX9" fmla="*/ 298450 w 2908300"/>
              <a:gd name="connsiteY9" fmla="*/ 234950 h 1911350"/>
              <a:gd name="connsiteX10" fmla="*/ 330200 w 2908300"/>
              <a:gd name="connsiteY10" fmla="*/ 273050 h 1911350"/>
              <a:gd name="connsiteX11" fmla="*/ 349250 w 2908300"/>
              <a:gd name="connsiteY11" fmla="*/ 292100 h 1911350"/>
              <a:gd name="connsiteX12" fmla="*/ 381000 w 2908300"/>
              <a:gd name="connsiteY12" fmla="*/ 330200 h 1911350"/>
              <a:gd name="connsiteX13" fmla="*/ 400050 w 2908300"/>
              <a:gd name="connsiteY13" fmla="*/ 336550 h 1911350"/>
              <a:gd name="connsiteX14" fmla="*/ 406400 w 2908300"/>
              <a:gd name="connsiteY14" fmla="*/ 355600 h 1911350"/>
              <a:gd name="connsiteX15" fmla="*/ 425450 w 2908300"/>
              <a:gd name="connsiteY15" fmla="*/ 368300 h 1911350"/>
              <a:gd name="connsiteX16" fmla="*/ 463550 w 2908300"/>
              <a:gd name="connsiteY16" fmla="*/ 400050 h 1911350"/>
              <a:gd name="connsiteX17" fmla="*/ 476250 w 2908300"/>
              <a:gd name="connsiteY17" fmla="*/ 419100 h 1911350"/>
              <a:gd name="connsiteX18" fmla="*/ 514350 w 2908300"/>
              <a:gd name="connsiteY18" fmla="*/ 450850 h 1911350"/>
              <a:gd name="connsiteX19" fmla="*/ 552450 w 2908300"/>
              <a:gd name="connsiteY19" fmla="*/ 469900 h 1911350"/>
              <a:gd name="connsiteX20" fmla="*/ 565150 w 2908300"/>
              <a:gd name="connsiteY20" fmla="*/ 488950 h 1911350"/>
              <a:gd name="connsiteX21" fmla="*/ 1193800 w 2908300"/>
              <a:gd name="connsiteY21" fmla="*/ 1911350 h 1911350"/>
              <a:gd name="connsiteX22" fmla="*/ 1803400 w 2908300"/>
              <a:gd name="connsiteY22" fmla="*/ 1543050 h 1911350"/>
              <a:gd name="connsiteX23" fmla="*/ 2508250 w 2908300"/>
              <a:gd name="connsiteY23" fmla="*/ 1270000 h 1911350"/>
              <a:gd name="connsiteX24" fmla="*/ 2908300 w 2908300"/>
              <a:gd name="connsiteY24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50800 w 2908300"/>
              <a:gd name="connsiteY2" fmla="*/ 25400 h 1911350"/>
              <a:gd name="connsiteX3" fmla="*/ 69850 w 2908300"/>
              <a:gd name="connsiteY3" fmla="*/ 31750 h 1911350"/>
              <a:gd name="connsiteX4" fmla="*/ 82550 w 2908300"/>
              <a:gd name="connsiteY4" fmla="*/ 50800 h 1911350"/>
              <a:gd name="connsiteX5" fmla="*/ 146050 w 2908300"/>
              <a:gd name="connsiteY5" fmla="*/ 95250 h 1911350"/>
              <a:gd name="connsiteX6" fmla="*/ 158750 w 2908300"/>
              <a:gd name="connsiteY6" fmla="*/ 114300 h 1911350"/>
              <a:gd name="connsiteX7" fmla="*/ 203200 w 2908300"/>
              <a:gd name="connsiteY7" fmla="*/ 158750 h 1911350"/>
              <a:gd name="connsiteX8" fmla="*/ 241300 w 2908300"/>
              <a:gd name="connsiteY8" fmla="*/ 190500 h 1911350"/>
              <a:gd name="connsiteX9" fmla="*/ 298450 w 2908300"/>
              <a:gd name="connsiteY9" fmla="*/ 234950 h 1911350"/>
              <a:gd name="connsiteX10" fmla="*/ 330200 w 2908300"/>
              <a:gd name="connsiteY10" fmla="*/ 273050 h 1911350"/>
              <a:gd name="connsiteX11" fmla="*/ 349250 w 2908300"/>
              <a:gd name="connsiteY11" fmla="*/ 292100 h 1911350"/>
              <a:gd name="connsiteX12" fmla="*/ 381000 w 2908300"/>
              <a:gd name="connsiteY12" fmla="*/ 330200 h 1911350"/>
              <a:gd name="connsiteX13" fmla="*/ 400050 w 2908300"/>
              <a:gd name="connsiteY13" fmla="*/ 336550 h 1911350"/>
              <a:gd name="connsiteX14" fmla="*/ 425450 w 2908300"/>
              <a:gd name="connsiteY14" fmla="*/ 368300 h 1911350"/>
              <a:gd name="connsiteX15" fmla="*/ 463550 w 2908300"/>
              <a:gd name="connsiteY15" fmla="*/ 400050 h 1911350"/>
              <a:gd name="connsiteX16" fmla="*/ 476250 w 2908300"/>
              <a:gd name="connsiteY16" fmla="*/ 419100 h 1911350"/>
              <a:gd name="connsiteX17" fmla="*/ 514350 w 2908300"/>
              <a:gd name="connsiteY17" fmla="*/ 450850 h 1911350"/>
              <a:gd name="connsiteX18" fmla="*/ 552450 w 2908300"/>
              <a:gd name="connsiteY18" fmla="*/ 469900 h 1911350"/>
              <a:gd name="connsiteX19" fmla="*/ 565150 w 2908300"/>
              <a:gd name="connsiteY19" fmla="*/ 488950 h 1911350"/>
              <a:gd name="connsiteX20" fmla="*/ 1193800 w 2908300"/>
              <a:gd name="connsiteY20" fmla="*/ 1911350 h 1911350"/>
              <a:gd name="connsiteX21" fmla="*/ 1803400 w 2908300"/>
              <a:gd name="connsiteY21" fmla="*/ 1543050 h 1911350"/>
              <a:gd name="connsiteX22" fmla="*/ 2508250 w 2908300"/>
              <a:gd name="connsiteY22" fmla="*/ 1270000 h 1911350"/>
              <a:gd name="connsiteX23" fmla="*/ 2908300 w 2908300"/>
              <a:gd name="connsiteY23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50800 w 2908300"/>
              <a:gd name="connsiteY2" fmla="*/ 25400 h 1911350"/>
              <a:gd name="connsiteX3" fmla="*/ 82550 w 2908300"/>
              <a:gd name="connsiteY3" fmla="*/ 50800 h 1911350"/>
              <a:gd name="connsiteX4" fmla="*/ 146050 w 2908300"/>
              <a:gd name="connsiteY4" fmla="*/ 95250 h 1911350"/>
              <a:gd name="connsiteX5" fmla="*/ 158750 w 2908300"/>
              <a:gd name="connsiteY5" fmla="*/ 114300 h 1911350"/>
              <a:gd name="connsiteX6" fmla="*/ 203200 w 2908300"/>
              <a:gd name="connsiteY6" fmla="*/ 158750 h 1911350"/>
              <a:gd name="connsiteX7" fmla="*/ 241300 w 2908300"/>
              <a:gd name="connsiteY7" fmla="*/ 190500 h 1911350"/>
              <a:gd name="connsiteX8" fmla="*/ 298450 w 2908300"/>
              <a:gd name="connsiteY8" fmla="*/ 234950 h 1911350"/>
              <a:gd name="connsiteX9" fmla="*/ 330200 w 2908300"/>
              <a:gd name="connsiteY9" fmla="*/ 273050 h 1911350"/>
              <a:gd name="connsiteX10" fmla="*/ 349250 w 2908300"/>
              <a:gd name="connsiteY10" fmla="*/ 292100 h 1911350"/>
              <a:gd name="connsiteX11" fmla="*/ 381000 w 2908300"/>
              <a:gd name="connsiteY11" fmla="*/ 330200 h 1911350"/>
              <a:gd name="connsiteX12" fmla="*/ 400050 w 2908300"/>
              <a:gd name="connsiteY12" fmla="*/ 336550 h 1911350"/>
              <a:gd name="connsiteX13" fmla="*/ 425450 w 2908300"/>
              <a:gd name="connsiteY13" fmla="*/ 368300 h 1911350"/>
              <a:gd name="connsiteX14" fmla="*/ 463550 w 2908300"/>
              <a:gd name="connsiteY14" fmla="*/ 400050 h 1911350"/>
              <a:gd name="connsiteX15" fmla="*/ 476250 w 2908300"/>
              <a:gd name="connsiteY15" fmla="*/ 419100 h 1911350"/>
              <a:gd name="connsiteX16" fmla="*/ 514350 w 2908300"/>
              <a:gd name="connsiteY16" fmla="*/ 450850 h 1911350"/>
              <a:gd name="connsiteX17" fmla="*/ 552450 w 2908300"/>
              <a:gd name="connsiteY17" fmla="*/ 469900 h 1911350"/>
              <a:gd name="connsiteX18" fmla="*/ 565150 w 2908300"/>
              <a:gd name="connsiteY18" fmla="*/ 488950 h 1911350"/>
              <a:gd name="connsiteX19" fmla="*/ 1193800 w 2908300"/>
              <a:gd name="connsiteY19" fmla="*/ 1911350 h 1911350"/>
              <a:gd name="connsiteX20" fmla="*/ 1803400 w 2908300"/>
              <a:gd name="connsiteY20" fmla="*/ 1543050 h 1911350"/>
              <a:gd name="connsiteX21" fmla="*/ 2508250 w 2908300"/>
              <a:gd name="connsiteY21" fmla="*/ 1270000 h 1911350"/>
              <a:gd name="connsiteX22" fmla="*/ 2908300 w 2908300"/>
              <a:gd name="connsiteY22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82550 w 2908300"/>
              <a:gd name="connsiteY2" fmla="*/ 50800 h 1911350"/>
              <a:gd name="connsiteX3" fmla="*/ 146050 w 2908300"/>
              <a:gd name="connsiteY3" fmla="*/ 95250 h 1911350"/>
              <a:gd name="connsiteX4" fmla="*/ 158750 w 2908300"/>
              <a:gd name="connsiteY4" fmla="*/ 114300 h 1911350"/>
              <a:gd name="connsiteX5" fmla="*/ 203200 w 2908300"/>
              <a:gd name="connsiteY5" fmla="*/ 158750 h 1911350"/>
              <a:gd name="connsiteX6" fmla="*/ 241300 w 2908300"/>
              <a:gd name="connsiteY6" fmla="*/ 190500 h 1911350"/>
              <a:gd name="connsiteX7" fmla="*/ 298450 w 2908300"/>
              <a:gd name="connsiteY7" fmla="*/ 234950 h 1911350"/>
              <a:gd name="connsiteX8" fmla="*/ 330200 w 2908300"/>
              <a:gd name="connsiteY8" fmla="*/ 273050 h 1911350"/>
              <a:gd name="connsiteX9" fmla="*/ 349250 w 2908300"/>
              <a:gd name="connsiteY9" fmla="*/ 292100 h 1911350"/>
              <a:gd name="connsiteX10" fmla="*/ 381000 w 2908300"/>
              <a:gd name="connsiteY10" fmla="*/ 330200 h 1911350"/>
              <a:gd name="connsiteX11" fmla="*/ 400050 w 2908300"/>
              <a:gd name="connsiteY11" fmla="*/ 336550 h 1911350"/>
              <a:gd name="connsiteX12" fmla="*/ 425450 w 2908300"/>
              <a:gd name="connsiteY12" fmla="*/ 368300 h 1911350"/>
              <a:gd name="connsiteX13" fmla="*/ 463550 w 2908300"/>
              <a:gd name="connsiteY13" fmla="*/ 400050 h 1911350"/>
              <a:gd name="connsiteX14" fmla="*/ 476250 w 2908300"/>
              <a:gd name="connsiteY14" fmla="*/ 419100 h 1911350"/>
              <a:gd name="connsiteX15" fmla="*/ 514350 w 2908300"/>
              <a:gd name="connsiteY15" fmla="*/ 450850 h 1911350"/>
              <a:gd name="connsiteX16" fmla="*/ 552450 w 2908300"/>
              <a:gd name="connsiteY16" fmla="*/ 469900 h 1911350"/>
              <a:gd name="connsiteX17" fmla="*/ 565150 w 2908300"/>
              <a:gd name="connsiteY17" fmla="*/ 488950 h 1911350"/>
              <a:gd name="connsiteX18" fmla="*/ 1193800 w 2908300"/>
              <a:gd name="connsiteY18" fmla="*/ 1911350 h 1911350"/>
              <a:gd name="connsiteX19" fmla="*/ 1803400 w 2908300"/>
              <a:gd name="connsiteY19" fmla="*/ 1543050 h 1911350"/>
              <a:gd name="connsiteX20" fmla="*/ 2508250 w 2908300"/>
              <a:gd name="connsiteY20" fmla="*/ 1270000 h 1911350"/>
              <a:gd name="connsiteX21" fmla="*/ 2908300 w 2908300"/>
              <a:gd name="connsiteY21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146050 w 2908300"/>
              <a:gd name="connsiteY2" fmla="*/ 95250 h 1911350"/>
              <a:gd name="connsiteX3" fmla="*/ 158750 w 2908300"/>
              <a:gd name="connsiteY3" fmla="*/ 114300 h 1911350"/>
              <a:gd name="connsiteX4" fmla="*/ 203200 w 2908300"/>
              <a:gd name="connsiteY4" fmla="*/ 158750 h 1911350"/>
              <a:gd name="connsiteX5" fmla="*/ 241300 w 2908300"/>
              <a:gd name="connsiteY5" fmla="*/ 190500 h 1911350"/>
              <a:gd name="connsiteX6" fmla="*/ 298450 w 2908300"/>
              <a:gd name="connsiteY6" fmla="*/ 234950 h 1911350"/>
              <a:gd name="connsiteX7" fmla="*/ 330200 w 2908300"/>
              <a:gd name="connsiteY7" fmla="*/ 273050 h 1911350"/>
              <a:gd name="connsiteX8" fmla="*/ 349250 w 2908300"/>
              <a:gd name="connsiteY8" fmla="*/ 292100 h 1911350"/>
              <a:gd name="connsiteX9" fmla="*/ 381000 w 2908300"/>
              <a:gd name="connsiteY9" fmla="*/ 330200 h 1911350"/>
              <a:gd name="connsiteX10" fmla="*/ 400050 w 2908300"/>
              <a:gd name="connsiteY10" fmla="*/ 336550 h 1911350"/>
              <a:gd name="connsiteX11" fmla="*/ 425450 w 2908300"/>
              <a:gd name="connsiteY11" fmla="*/ 368300 h 1911350"/>
              <a:gd name="connsiteX12" fmla="*/ 463550 w 2908300"/>
              <a:gd name="connsiteY12" fmla="*/ 400050 h 1911350"/>
              <a:gd name="connsiteX13" fmla="*/ 476250 w 2908300"/>
              <a:gd name="connsiteY13" fmla="*/ 419100 h 1911350"/>
              <a:gd name="connsiteX14" fmla="*/ 514350 w 2908300"/>
              <a:gd name="connsiteY14" fmla="*/ 450850 h 1911350"/>
              <a:gd name="connsiteX15" fmla="*/ 552450 w 2908300"/>
              <a:gd name="connsiteY15" fmla="*/ 469900 h 1911350"/>
              <a:gd name="connsiteX16" fmla="*/ 565150 w 2908300"/>
              <a:gd name="connsiteY16" fmla="*/ 488950 h 1911350"/>
              <a:gd name="connsiteX17" fmla="*/ 1193800 w 2908300"/>
              <a:gd name="connsiteY17" fmla="*/ 1911350 h 1911350"/>
              <a:gd name="connsiteX18" fmla="*/ 1803400 w 2908300"/>
              <a:gd name="connsiteY18" fmla="*/ 1543050 h 1911350"/>
              <a:gd name="connsiteX19" fmla="*/ 2508250 w 2908300"/>
              <a:gd name="connsiteY19" fmla="*/ 1270000 h 1911350"/>
              <a:gd name="connsiteX20" fmla="*/ 2908300 w 2908300"/>
              <a:gd name="connsiteY20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146050 w 2908300"/>
              <a:gd name="connsiteY2" fmla="*/ 95250 h 1911350"/>
              <a:gd name="connsiteX3" fmla="*/ 203200 w 2908300"/>
              <a:gd name="connsiteY3" fmla="*/ 158750 h 1911350"/>
              <a:gd name="connsiteX4" fmla="*/ 241300 w 2908300"/>
              <a:gd name="connsiteY4" fmla="*/ 190500 h 1911350"/>
              <a:gd name="connsiteX5" fmla="*/ 298450 w 2908300"/>
              <a:gd name="connsiteY5" fmla="*/ 234950 h 1911350"/>
              <a:gd name="connsiteX6" fmla="*/ 330200 w 2908300"/>
              <a:gd name="connsiteY6" fmla="*/ 273050 h 1911350"/>
              <a:gd name="connsiteX7" fmla="*/ 349250 w 2908300"/>
              <a:gd name="connsiteY7" fmla="*/ 292100 h 1911350"/>
              <a:gd name="connsiteX8" fmla="*/ 381000 w 2908300"/>
              <a:gd name="connsiteY8" fmla="*/ 330200 h 1911350"/>
              <a:gd name="connsiteX9" fmla="*/ 400050 w 2908300"/>
              <a:gd name="connsiteY9" fmla="*/ 336550 h 1911350"/>
              <a:gd name="connsiteX10" fmla="*/ 425450 w 2908300"/>
              <a:gd name="connsiteY10" fmla="*/ 368300 h 1911350"/>
              <a:gd name="connsiteX11" fmla="*/ 463550 w 2908300"/>
              <a:gd name="connsiteY11" fmla="*/ 400050 h 1911350"/>
              <a:gd name="connsiteX12" fmla="*/ 476250 w 2908300"/>
              <a:gd name="connsiteY12" fmla="*/ 419100 h 1911350"/>
              <a:gd name="connsiteX13" fmla="*/ 514350 w 2908300"/>
              <a:gd name="connsiteY13" fmla="*/ 450850 h 1911350"/>
              <a:gd name="connsiteX14" fmla="*/ 552450 w 2908300"/>
              <a:gd name="connsiteY14" fmla="*/ 469900 h 1911350"/>
              <a:gd name="connsiteX15" fmla="*/ 565150 w 2908300"/>
              <a:gd name="connsiteY15" fmla="*/ 488950 h 1911350"/>
              <a:gd name="connsiteX16" fmla="*/ 1193800 w 2908300"/>
              <a:gd name="connsiteY16" fmla="*/ 1911350 h 1911350"/>
              <a:gd name="connsiteX17" fmla="*/ 1803400 w 2908300"/>
              <a:gd name="connsiteY17" fmla="*/ 1543050 h 1911350"/>
              <a:gd name="connsiteX18" fmla="*/ 2508250 w 2908300"/>
              <a:gd name="connsiteY18" fmla="*/ 1270000 h 1911350"/>
              <a:gd name="connsiteX19" fmla="*/ 2908300 w 2908300"/>
              <a:gd name="connsiteY19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203200 w 2908300"/>
              <a:gd name="connsiteY2" fmla="*/ 158750 h 1911350"/>
              <a:gd name="connsiteX3" fmla="*/ 241300 w 2908300"/>
              <a:gd name="connsiteY3" fmla="*/ 190500 h 1911350"/>
              <a:gd name="connsiteX4" fmla="*/ 298450 w 2908300"/>
              <a:gd name="connsiteY4" fmla="*/ 234950 h 1911350"/>
              <a:gd name="connsiteX5" fmla="*/ 330200 w 2908300"/>
              <a:gd name="connsiteY5" fmla="*/ 273050 h 1911350"/>
              <a:gd name="connsiteX6" fmla="*/ 349250 w 2908300"/>
              <a:gd name="connsiteY6" fmla="*/ 292100 h 1911350"/>
              <a:gd name="connsiteX7" fmla="*/ 381000 w 2908300"/>
              <a:gd name="connsiteY7" fmla="*/ 330200 h 1911350"/>
              <a:gd name="connsiteX8" fmla="*/ 400050 w 2908300"/>
              <a:gd name="connsiteY8" fmla="*/ 336550 h 1911350"/>
              <a:gd name="connsiteX9" fmla="*/ 425450 w 2908300"/>
              <a:gd name="connsiteY9" fmla="*/ 368300 h 1911350"/>
              <a:gd name="connsiteX10" fmla="*/ 463550 w 2908300"/>
              <a:gd name="connsiteY10" fmla="*/ 400050 h 1911350"/>
              <a:gd name="connsiteX11" fmla="*/ 476250 w 2908300"/>
              <a:gd name="connsiteY11" fmla="*/ 419100 h 1911350"/>
              <a:gd name="connsiteX12" fmla="*/ 514350 w 2908300"/>
              <a:gd name="connsiteY12" fmla="*/ 450850 h 1911350"/>
              <a:gd name="connsiteX13" fmla="*/ 552450 w 2908300"/>
              <a:gd name="connsiteY13" fmla="*/ 469900 h 1911350"/>
              <a:gd name="connsiteX14" fmla="*/ 565150 w 2908300"/>
              <a:gd name="connsiteY14" fmla="*/ 488950 h 1911350"/>
              <a:gd name="connsiteX15" fmla="*/ 1193800 w 2908300"/>
              <a:gd name="connsiteY15" fmla="*/ 1911350 h 1911350"/>
              <a:gd name="connsiteX16" fmla="*/ 1803400 w 2908300"/>
              <a:gd name="connsiteY16" fmla="*/ 1543050 h 1911350"/>
              <a:gd name="connsiteX17" fmla="*/ 2508250 w 2908300"/>
              <a:gd name="connsiteY17" fmla="*/ 1270000 h 1911350"/>
              <a:gd name="connsiteX18" fmla="*/ 2908300 w 2908300"/>
              <a:gd name="connsiteY18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203200 w 2908300"/>
              <a:gd name="connsiteY2" fmla="*/ 158750 h 1911350"/>
              <a:gd name="connsiteX3" fmla="*/ 298450 w 2908300"/>
              <a:gd name="connsiteY3" fmla="*/ 234950 h 1911350"/>
              <a:gd name="connsiteX4" fmla="*/ 330200 w 2908300"/>
              <a:gd name="connsiteY4" fmla="*/ 273050 h 1911350"/>
              <a:gd name="connsiteX5" fmla="*/ 349250 w 2908300"/>
              <a:gd name="connsiteY5" fmla="*/ 292100 h 1911350"/>
              <a:gd name="connsiteX6" fmla="*/ 381000 w 2908300"/>
              <a:gd name="connsiteY6" fmla="*/ 330200 h 1911350"/>
              <a:gd name="connsiteX7" fmla="*/ 400050 w 2908300"/>
              <a:gd name="connsiteY7" fmla="*/ 336550 h 1911350"/>
              <a:gd name="connsiteX8" fmla="*/ 425450 w 2908300"/>
              <a:gd name="connsiteY8" fmla="*/ 368300 h 1911350"/>
              <a:gd name="connsiteX9" fmla="*/ 463550 w 2908300"/>
              <a:gd name="connsiteY9" fmla="*/ 400050 h 1911350"/>
              <a:gd name="connsiteX10" fmla="*/ 476250 w 2908300"/>
              <a:gd name="connsiteY10" fmla="*/ 419100 h 1911350"/>
              <a:gd name="connsiteX11" fmla="*/ 514350 w 2908300"/>
              <a:gd name="connsiteY11" fmla="*/ 450850 h 1911350"/>
              <a:gd name="connsiteX12" fmla="*/ 552450 w 2908300"/>
              <a:gd name="connsiteY12" fmla="*/ 469900 h 1911350"/>
              <a:gd name="connsiteX13" fmla="*/ 565150 w 2908300"/>
              <a:gd name="connsiteY13" fmla="*/ 488950 h 1911350"/>
              <a:gd name="connsiteX14" fmla="*/ 1193800 w 2908300"/>
              <a:gd name="connsiteY14" fmla="*/ 1911350 h 1911350"/>
              <a:gd name="connsiteX15" fmla="*/ 1803400 w 2908300"/>
              <a:gd name="connsiteY15" fmla="*/ 1543050 h 1911350"/>
              <a:gd name="connsiteX16" fmla="*/ 2508250 w 2908300"/>
              <a:gd name="connsiteY16" fmla="*/ 1270000 h 1911350"/>
              <a:gd name="connsiteX17" fmla="*/ 2908300 w 2908300"/>
              <a:gd name="connsiteY17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203200 w 2908300"/>
              <a:gd name="connsiteY2" fmla="*/ 158750 h 1911350"/>
              <a:gd name="connsiteX3" fmla="*/ 330200 w 2908300"/>
              <a:gd name="connsiteY3" fmla="*/ 273050 h 1911350"/>
              <a:gd name="connsiteX4" fmla="*/ 349250 w 2908300"/>
              <a:gd name="connsiteY4" fmla="*/ 292100 h 1911350"/>
              <a:gd name="connsiteX5" fmla="*/ 381000 w 2908300"/>
              <a:gd name="connsiteY5" fmla="*/ 330200 h 1911350"/>
              <a:gd name="connsiteX6" fmla="*/ 400050 w 2908300"/>
              <a:gd name="connsiteY6" fmla="*/ 336550 h 1911350"/>
              <a:gd name="connsiteX7" fmla="*/ 425450 w 2908300"/>
              <a:gd name="connsiteY7" fmla="*/ 368300 h 1911350"/>
              <a:gd name="connsiteX8" fmla="*/ 463550 w 2908300"/>
              <a:gd name="connsiteY8" fmla="*/ 400050 h 1911350"/>
              <a:gd name="connsiteX9" fmla="*/ 476250 w 2908300"/>
              <a:gd name="connsiteY9" fmla="*/ 419100 h 1911350"/>
              <a:gd name="connsiteX10" fmla="*/ 514350 w 2908300"/>
              <a:gd name="connsiteY10" fmla="*/ 450850 h 1911350"/>
              <a:gd name="connsiteX11" fmla="*/ 552450 w 2908300"/>
              <a:gd name="connsiteY11" fmla="*/ 469900 h 1911350"/>
              <a:gd name="connsiteX12" fmla="*/ 565150 w 2908300"/>
              <a:gd name="connsiteY12" fmla="*/ 488950 h 1911350"/>
              <a:gd name="connsiteX13" fmla="*/ 1193800 w 2908300"/>
              <a:gd name="connsiteY13" fmla="*/ 1911350 h 1911350"/>
              <a:gd name="connsiteX14" fmla="*/ 1803400 w 2908300"/>
              <a:gd name="connsiteY14" fmla="*/ 1543050 h 1911350"/>
              <a:gd name="connsiteX15" fmla="*/ 2508250 w 2908300"/>
              <a:gd name="connsiteY15" fmla="*/ 1270000 h 1911350"/>
              <a:gd name="connsiteX16" fmla="*/ 2908300 w 2908300"/>
              <a:gd name="connsiteY16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330200 w 2908300"/>
              <a:gd name="connsiteY2" fmla="*/ 273050 h 1911350"/>
              <a:gd name="connsiteX3" fmla="*/ 349250 w 2908300"/>
              <a:gd name="connsiteY3" fmla="*/ 292100 h 1911350"/>
              <a:gd name="connsiteX4" fmla="*/ 381000 w 2908300"/>
              <a:gd name="connsiteY4" fmla="*/ 330200 h 1911350"/>
              <a:gd name="connsiteX5" fmla="*/ 400050 w 2908300"/>
              <a:gd name="connsiteY5" fmla="*/ 336550 h 1911350"/>
              <a:gd name="connsiteX6" fmla="*/ 425450 w 2908300"/>
              <a:gd name="connsiteY6" fmla="*/ 368300 h 1911350"/>
              <a:gd name="connsiteX7" fmla="*/ 463550 w 2908300"/>
              <a:gd name="connsiteY7" fmla="*/ 400050 h 1911350"/>
              <a:gd name="connsiteX8" fmla="*/ 476250 w 2908300"/>
              <a:gd name="connsiteY8" fmla="*/ 419100 h 1911350"/>
              <a:gd name="connsiteX9" fmla="*/ 514350 w 2908300"/>
              <a:gd name="connsiteY9" fmla="*/ 450850 h 1911350"/>
              <a:gd name="connsiteX10" fmla="*/ 552450 w 2908300"/>
              <a:gd name="connsiteY10" fmla="*/ 469900 h 1911350"/>
              <a:gd name="connsiteX11" fmla="*/ 565150 w 2908300"/>
              <a:gd name="connsiteY11" fmla="*/ 488950 h 1911350"/>
              <a:gd name="connsiteX12" fmla="*/ 1193800 w 2908300"/>
              <a:gd name="connsiteY12" fmla="*/ 1911350 h 1911350"/>
              <a:gd name="connsiteX13" fmla="*/ 1803400 w 2908300"/>
              <a:gd name="connsiteY13" fmla="*/ 1543050 h 1911350"/>
              <a:gd name="connsiteX14" fmla="*/ 2508250 w 2908300"/>
              <a:gd name="connsiteY14" fmla="*/ 1270000 h 1911350"/>
              <a:gd name="connsiteX15" fmla="*/ 2908300 w 2908300"/>
              <a:gd name="connsiteY15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349250 w 2908300"/>
              <a:gd name="connsiteY2" fmla="*/ 292100 h 1911350"/>
              <a:gd name="connsiteX3" fmla="*/ 381000 w 2908300"/>
              <a:gd name="connsiteY3" fmla="*/ 330200 h 1911350"/>
              <a:gd name="connsiteX4" fmla="*/ 400050 w 2908300"/>
              <a:gd name="connsiteY4" fmla="*/ 336550 h 1911350"/>
              <a:gd name="connsiteX5" fmla="*/ 425450 w 2908300"/>
              <a:gd name="connsiteY5" fmla="*/ 368300 h 1911350"/>
              <a:gd name="connsiteX6" fmla="*/ 463550 w 2908300"/>
              <a:gd name="connsiteY6" fmla="*/ 400050 h 1911350"/>
              <a:gd name="connsiteX7" fmla="*/ 476250 w 2908300"/>
              <a:gd name="connsiteY7" fmla="*/ 419100 h 1911350"/>
              <a:gd name="connsiteX8" fmla="*/ 514350 w 2908300"/>
              <a:gd name="connsiteY8" fmla="*/ 450850 h 1911350"/>
              <a:gd name="connsiteX9" fmla="*/ 552450 w 2908300"/>
              <a:gd name="connsiteY9" fmla="*/ 469900 h 1911350"/>
              <a:gd name="connsiteX10" fmla="*/ 565150 w 2908300"/>
              <a:gd name="connsiteY10" fmla="*/ 488950 h 1911350"/>
              <a:gd name="connsiteX11" fmla="*/ 1193800 w 2908300"/>
              <a:gd name="connsiteY11" fmla="*/ 1911350 h 1911350"/>
              <a:gd name="connsiteX12" fmla="*/ 1803400 w 2908300"/>
              <a:gd name="connsiteY12" fmla="*/ 1543050 h 1911350"/>
              <a:gd name="connsiteX13" fmla="*/ 2508250 w 2908300"/>
              <a:gd name="connsiteY13" fmla="*/ 1270000 h 1911350"/>
              <a:gd name="connsiteX14" fmla="*/ 2908300 w 2908300"/>
              <a:gd name="connsiteY14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381000 w 2908300"/>
              <a:gd name="connsiteY2" fmla="*/ 330200 h 1911350"/>
              <a:gd name="connsiteX3" fmla="*/ 400050 w 2908300"/>
              <a:gd name="connsiteY3" fmla="*/ 336550 h 1911350"/>
              <a:gd name="connsiteX4" fmla="*/ 425450 w 2908300"/>
              <a:gd name="connsiteY4" fmla="*/ 368300 h 1911350"/>
              <a:gd name="connsiteX5" fmla="*/ 463550 w 2908300"/>
              <a:gd name="connsiteY5" fmla="*/ 400050 h 1911350"/>
              <a:gd name="connsiteX6" fmla="*/ 476250 w 2908300"/>
              <a:gd name="connsiteY6" fmla="*/ 419100 h 1911350"/>
              <a:gd name="connsiteX7" fmla="*/ 514350 w 2908300"/>
              <a:gd name="connsiteY7" fmla="*/ 450850 h 1911350"/>
              <a:gd name="connsiteX8" fmla="*/ 552450 w 2908300"/>
              <a:gd name="connsiteY8" fmla="*/ 469900 h 1911350"/>
              <a:gd name="connsiteX9" fmla="*/ 565150 w 2908300"/>
              <a:gd name="connsiteY9" fmla="*/ 488950 h 1911350"/>
              <a:gd name="connsiteX10" fmla="*/ 1193800 w 2908300"/>
              <a:gd name="connsiteY10" fmla="*/ 1911350 h 1911350"/>
              <a:gd name="connsiteX11" fmla="*/ 1803400 w 2908300"/>
              <a:gd name="connsiteY11" fmla="*/ 1543050 h 1911350"/>
              <a:gd name="connsiteX12" fmla="*/ 2508250 w 2908300"/>
              <a:gd name="connsiteY12" fmla="*/ 1270000 h 1911350"/>
              <a:gd name="connsiteX13" fmla="*/ 2908300 w 2908300"/>
              <a:gd name="connsiteY13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400050 w 2908300"/>
              <a:gd name="connsiteY2" fmla="*/ 336550 h 1911350"/>
              <a:gd name="connsiteX3" fmla="*/ 425450 w 2908300"/>
              <a:gd name="connsiteY3" fmla="*/ 368300 h 1911350"/>
              <a:gd name="connsiteX4" fmla="*/ 463550 w 2908300"/>
              <a:gd name="connsiteY4" fmla="*/ 400050 h 1911350"/>
              <a:gd name="connsiteX5" fmla="*/ 476250 w 2908300"/>
              <a:gd name="connsiteY5" fmla="*/ 419100 h 1911350"/>
              <a:gd name="connsiteX6" fmla="*/ 514350 w 2908300"/>
              <a:gd name="connsiteY6" fmla="*/ 450850 h 1911350"/>
              <a:gd name="connsiteX7" fmla="*/ 552450 w 2908300"/>
              <a:gd name="connsiteY7" fmla="*/ 469900 h 1911350"/>
              <a:gd name="connsiteX8" fmla="*/ 565150 w 2908300"/>
              <a:gd name="connsiteY8" fmla="*/ 488950 h 1911350"/>
              <a:gd name="connsiteX9" fmla="*/ 1193800 w 2908300"/>
              <a:gd name="connsiteY9" fmla="*/ 1911350 h 1911350"/>
              <a:gd name="connsiteX10" fmla="*/ 1803400 w 2908300"/>
              <a:gd name="connsiteY10" fmla="*/ 1543050 h 1911350"/>
              <a:gd name="connsiteX11" fmla="*/ 2508250 w 2908300"/>
              <a:gd name="connsiteY11" fmla="*/ 1270000 h 1911350"/>
              <a:gd name="connsiteX12" fmla="*/ 2908300 w 2908300"/>
              <a:gd name="connsiteY12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425450 w 2908300"/>
              <a:gd name="connsiteY2" fmla="*/ 368300 h 1911350"/>
              <a:gd name="connsiteX3" fmla="*/ 463550 w 2908300"/>
              <a:gd name="connsiteY3" fmla="*/ 400050 h 1911350"/>
              <a:gd name="connsiteX4" fmla="*/ 476250 w 2908300"/>
              <a:gd name="connsiteY4" fmla="*/ 419100 h 1911350"/>
              <a:gd name="connsiteX5" fmla="*/ 514350 w 2908300"/>
              <a:gd name="connsiteY5" fmla="*/ 450850 h 1911350"/>
              <a:gd name="connsiteX6" fmla="*/ 552450 w 2908300"/>
              <a:gd name="connsiteY6" fmla="*/ 469900 h 1911350"/>
              <a:gd name="connsiteX7" fmla="*/ 565150 w 2908300"/>
              <a:gd name="connsiteY7" fmla="*/ 488950 h 1911350"/>
              <a:gd name="connsiteX8" fmla="*/ 1193800 w 2908300"/>
              <a:gd name="connsiteY8" fmla="*/ 1911350 h 1911350"/>
              <a:gd name="connsiteX9" fmla="*/ 1803400 w 2908300"/>
              <a:gd name="connsiteY9" fmla="*/ 1543050 h 1911350"/>
              <a:gd name="connsiteX10" fmla="*/ 2508250 w 2908300"/>
              <a:gd name="connsiteY10" fmla="*/ 1270000 h 1911350"/>
              <a:gd name="connsiteX11" fmla="*/ 2908300 w 2908300"/>
              <a:gd name="connsiteY11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463550 w 2908300"/>
              <a:gd name="connsiteY2" fmla="*/ 400050 h 1911350"/>
              <a:gd name="connsiteX3" fmla="*/ 476250 w 2908300"/>
              <a:gd name="connsiteY3" fmla="*/ 419100 h 1911350"/>
              <a:gd name="connsiteX4" fmla="*/ 514350 w 2908300"/>
              <a:gd name="connsiteY4" fmla="*/ 450850 h 1911350"/>
              <a:gd name="connsiteX5" fmla="*/ 552450 w 2908300"/>
              <a:gd name="connsiteY5" fmla="*/ 469900 h 1911350"/>
              <a:gd name="connsiteX6" fmla="*/ 565150 w 2908300"/>
              <a:gd name="connsiteY6" fmla="*/ 488950 h 1911350"/>
              <a:gd name="connsiteX7" fmla="*/ 1193800 w 2908300"/>
              <a:gd name="connsiteY7" fmla="*/ 1911350 h 1911350"/>
              <a:gd name="connsiteX8" fmla="*/ 1803400 w 2908300"/>
              <a:gd name="connsiteY8" fmla="*/ 1543050 h 1911350"/>
              <a:gd name="connsiteX9" fmla="*/ 2508250 w 2908300"/>
              <a:gd name="connsiteY9" fmla="*/ 1270000 h 1911350"/>
              <a:gd name="connsiteX10" fmla="*/ 2908300 w 2908300"/>
              <a:gd name="connsiteY10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476250 w 2908300"/>
              <a:gd name="connsiteY2" fmla="*/ 419100 h 1911350"/>
              <a:gd name="connsiteX3" fmla="*/ 514350 w 2908300"/>
              <a:gd name="connsiteY3" fmla="*/ 450850 h 1911350"/>
              <a:gd name="connsiteX4" fmla="*/ 552450 w 2908300"/>
              <a:gd name="connsiteY4" fmla="*/ 469900 h 1911350"/>
              <a:gd name="connsiteX5" fmla="*/ 565150 w 2908300"/>
              <a:gd name="connsiteY5" fmla="*/ 488950 h 1911350"/>
              <a:gd name="connsiteX6" fmla="*/ 1193800 w 2908300"/>
              <a:gd name="connsiteY6" fmla="*/ 1911350 h 1911350"/>
              <a:gd name="connsiteX7" fmla="*/ 1803400 w 2908300"/>
              <a:gd name="connsiteY7" fmla="*/ 1543050 h 1911350"/>
              <a:gd name="connsiteX8" fmla="*/ 2508250 w 2908300"/>
              <a:gd name="connsiteY8" fmla="*/ 1270000 h 1911350"/>
              <a:gd name="connsiteX9" fmla="*/ 2908300 w 2908300"/>
              <a:gd name="connsiteY9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514350 w 2908300"/>
              <a:gd name="connsiteY2" fmla="*/ 450850 h 1911350"/>
              <a:gd name="connsiteX3" fmla="*/ 552450 w 2908300"/>
              <a:gd name="connsiteY3" fmla="*/ 469900 h 1911350"/>
              <a:gd name="connsiteX4" fmla="*/ 565150 w 2908300"/>
              <a:gd name="connsiteY4" fmla="*/ 488950 h 1911350"/>
              <a:gd name="connsiteX5" fmla="*/ 1193800 w 2908300"/>
              <a:gd name="connsiteY5" fmla="*/ 1911350 h 1911350"/>
              <a:gd name="connsiteX6" fmla="*/ 1803400 w 2908300"/>
              <a:gd name="connsiteY6" fmla="*/ 1543050 h 1911350"/>
              <a:gd name="connsiteX7" fmla="*/ 2508250 w 2908300"/>
              <a:gd name="connsiteY7" fmla="*/ 1270000 h 1911350"/>
              <a:gd name="connsiteX8" fmla="*/ 2908300 w 2908300"/>
              <a:gd name="connsiteY8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552450 w 2908300"/>
              <a:gd name="connsiteY2" fmla="*/ 469900 h 1911350"/>
              <a:gd name="connsiteX3" fmla="*/ 565150 w 2908300"/>
              <a:gd name="connsiteY3" fmla="*/ 488950 h 1911350"/>
              <a:gd name="connsiteX4" fmla="*/ 1193800 w 2908300"/>
              <a:gd name="connsiteY4" fmla="*/ 1911350 h 1911350"/>
              <a:gd name="connsiteX5" fmla="*/ 1803400 w 2908300"/>
              <a:gd name="connsiteY5" fmla="*/ 1543050 h 1911350"/>
              <a:gd name="connsiteX6" fmla="*/ 2508250 w 2908300"/>
              <a:gd name="connsiteY6" fmla="*/ 1270000 h 1911350"/>
              <a:gd name="connsiteX7" fmla="*/ 2908300 w 2908300"/>
              <a:gd name="connsiteY7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552450 w 2908300"/>
              <a:gd name="connsiteY2" fmla="*/ 469900 h 1911350"/>
              <a:gd name="connsiteX3" fmla="*/ 1193800 w 2908300"/>
              <a:gd name="connsiteY3" fmla="*/ 1911350 h 1911350"/>
              <a:gd name="connsiteX4" fmla="*/ 1803400 w 2908300"/>
              <a:gd name="connsiteY4" fmla="*/ 1543050 h 1911350"/>
              <a:gd name="connsiteX5" fmla="*/ 2508250 w 2908300"/>
              <a:gd name="connsiteY5" fmla="*/ 1270000 h 1911350"/>
              <a:gd name="connsiteX6" fmla="*/ 2908300 w 2908300"/>
              <a:gd name="connsiteY6" fmla="*/ 1149350 h 1911350"/>
              <a:gd name="connsiteX0" fmla="*/ 0 w 2908300"/>
              <a:gd name="connsiteY0" fmla="*/ 0 h 1911350"/>
              <a:gd name="connsiteX1" fmla="*/ 0 w 2908300"/>
              <a:gd name="connsiteY1" fmla="*/ 0 h 1911350"/>
              <a:gd name="connsiteX2" fmla="*/ 552450 w 2908300"/>
              <a:gd name="connsiteY2" fmla="*/ 469900 h 1911350"/>
              <a:gd name="connsiteX3" fmla="*/ 1193800 w 2908300"/>
              <a:gd name="connsiteY3" fmla="*/ 1911350 h 1911350"/>
              <a:gd name="connsiteX4" fmla="*/ 1803400 w 2908300"/>
              <a:gd name="connsiteY4" fmla="*/ 1543050 h 1911350"/>
              <a:gd name="connsiteX5" fmla="*/ 2508250 w 2908300"/>
              <a:gd name="connsiteY5" fmla="*/ 1270000 h 1911350"/>
              <a:gd name="connsiteX6" fmla="*/ 2908300 w 2908300"/>
              <a:gd name="connsiteY6" fmla="*/ 1149350 h 1911350"/>
              <a:gd name="connsiteX0" fmla="*/ 0 w 2908300"/>
              <a:gd name="connsiteY0" fmla="*/ 0 h 1911350"/>
              <a:gd name="connsiteX1" fmla="*/ 126207 w 2908300"/>
              <a:gd name="connsiteY1" fmla="*/ 0 h 1911350"/>
              <a:gd name="connsiteX2" fmla="*/ 552450 w 2908300"/>
              <a:gd name="connsiteY2" fmla="*/ 469900 h 1911350"/>
              <a:gd name="connsiteX3" fmla="*/ 1193800 w 2908300"/>
              <a:gd name="connsiteY3" fmla="*/ 1911350 h 1911350"/>
              <a:gd name="connsiteX4" fmla="*/ 1803400 w 2908300"/>
              <a:gd name="connsiteY4" fmla="*/ 1543050 h 1911350"/>
              <a:gd name="connsiteX5" fmla="*/ 2508250 w 2908300"/>
              <a:gd name="connsiteY5" fmla="*/ 1270000 h 1911350"/>
              <a:gd name="connsiteX6" fmla="*/ 2908300 w 2908300"/>
              <a:gd name="connsiteY6" fmla="*/ 1149350 h 1911350"/>
              <a:gd name="connsiteX0" fmla="*/ 0 w 2908300"/>
              <a:gd name="connsiteY0" fmla="*/ 0 h 1911350"/>
              <a:gd name="connsiteX1" fmla="*/ 552450 w 2908300"/>
              <a:gd name="connsiteY1" fmla="*/ 469900 h 1911350"/>
              <a:gd name="connsiteX2" fmla="*/ 1193800 w 2908300"/>
              <a:gd name="connsiteY2" fmla="*/ 1911350 h 1911350"/>
              <a:gd name="connsiteX3" fmla="*/ 1803400 w 2908300"/>
              <a:gd name="connsiteY3" fmla="*/ 1543050 h 1911350"/>
              <a:gd name="connsiteX4" fmla="*/ 2508250 w 2908300"/>
              <a:gd name="connsiteY4" fmla="*/ 1270000 h 1911350"/>
              <a:gd name="connsiteX5" fmla="*/ 2908300 w 2908300"/>
              <a:gd name="connsiteY5" fmla="*/ 1149350 h 1911350"/>
              <a:gd name="connsiteX0" fmla="*/ 0 w 2908300"/>
              <a:gd name="connsiteY0" fmla="*/ 0 h 1911350"/>
              <a:gd name="connsiteX1" fmla="*/ 552450 w 2908300"/>
              <a:gd name="connsiteY1" fmla="*/ 469900 h 1911350"/>
              <a:gd name="connsiteX2" fmla="*/ 1193800 w 2908300"/>
              <a:gd name="connsiteY2" fmla="*/ 1911350 h 1911350"/>
              <a:gd name="connsiteX3" fmla="*/ 1803400 w 2908300"/>
              <a:gd name="connsiteY3" fmla="*/ 1543050 h 1911350"/>
              <a:gd name="connsiteX4" fmla="*/ 2508250 w 2908300"/>
              <a:gd name="connsiteY4" fmla="*/ 1270000 h 1911350"/>
              <a:gd name="connsiteX5" fmla="*/ 2908300 w 2908300"/>
              <a:gd name="connsiteY5" fmla="*/ 1149350 h 1911350"/>
              <a:gd name="connsiteX0" fmla="*/ 0 w 2908300"/>
              <a:gd name="connsiteY0" fmla="*/ 0 h 1911350"/>
              <a:gd name="connsiteX1" fmla="*/ 552450 w 2908300"/>
              <a:gd name="connsiteY1" fmla="*/ 469900 h 1911350"/>
              <a:gd name="connsiteX2" fmla="*/ 1193800 w 2908300"/>
              <a:gd name="connsiteY2" fmla="*/ 1911350 h 1911350"/>
              <a:gd name="connsiteX3" fmla="*/ 1803400 w 2908300"/>
              <a:gd name="connsiteY3" fmla="*/ 1543050 h 1911350"/>
              <a:gd name="connsiteX4" fmla="*/ 2508250 w 2908300"/>
              <a:gd name="connsiteY4" fmla="*/ 1270000 h 1911350"/>
              <a:gd name="connsiteX5" fmla="*/ 2908300 w 2908300"/>
              <a:gd name="connsiteY5" fmla="*/ 1149350 h 1911350"/>
              <a:gd name="connsiteX0" fmla="*/ 0 w 2908300"/>
              <a:gd name="connsiteY0" fmla="*/ 0 h 1911350"/>
              <a:gd name="connsiteX1" fmla="*/ 552450 w 2908300"/>
              <a:gd name="connsiteY1" fmla="*/ 469900 h 1911350"/>
              <a:gd name="connsiteX2" fmla="*/ 1193800 w 2908300"/>
              <a:gd name="connsiteY2" fmla="*/ 1911350 h 1911350"/>
              <a:gd name="connsiteX3" fmla="*/ 1803400 w 2908300"/>
              <a:gd name="connsiteY3" fmla="*/ 1543050 h 1911350"/>
              <a:gd name="connsiteX4" fmla="*/ 2508250 w 2908300"/>
              <a:gd name="connsiteY4" fmla="*/ 1270000 h 1911350"/>
              <a:gd name="connsiteX5" fmla="*/ 2908300 w 2908300"/>
              <a:gd name="connsiteY5" fmla="*/ 1149350 h 1911350"/>
              <a:gd name="connsiteX0" fmla="*/ 0 w 2908300"/>
              <a:gd name="connsiteY0" fmla="*/ 0 h 1911350"/>
              <a:gd name="connsiteX1" fmla="*/ 535782 w 2908300"/>
              <a:gd name="connsiteY1" fmla="*/ 493713 h 1911350"/>
              <a:gd name="connsiteX2" fmla="*/ 1193800 w 2908300"/>
              <a:gd name="connsiteY2" fmla="*/ 1911350 h 1911350"/>
              <a:gd name="connsiteX3" fmla="*/ 1803400 w 2908300"/>
              <a:gd name="connsiteY3" fmla="*/ 1543050 h 1911350"/>
              <a:gd name="connsiteX4" fmla="*/ 2508250 w 2908300"/>
              <a:gd name="connsiteY4" fmla="*/ 1270000 h 1911350"/>
              <a:gd name="connsiteX5" fmla="*/ 2908300 w 2908300"/>
              <a:gd name="connsiteY5" fmla="*/ 1149350 h 1911350"/>
              <a:gd name="connsiteX0" fmla="*/ 0 w 2908300"/>
              <a:gd name="connsiteY0" fmla="*/ 0 h 1911350"/>
              <a:gd name="connsiteX1" fmla="*/ 535782 w 2908300"/>
              <a:gd name="connsiteY1" fmla="*/ 493713 h 1911350"/>
              <a:gd name="connsiteX2" fmla="*/ 1193800 w 2908300"/>
              <a:gd name="connsiteY2" fmla="*/ 1911350 h 1911350"/>
              <a:gd name="connsiteX3" fmla="*/ 1803400 w 2908300"/>
              <a:gd name="connsiteY3" fmla="*/ 1543050 h 1911350"/>
              <a:gd name="connsiteX4" fmla="*/ 2508250 w 2908300"/>
              <a:gd name="connsiteY4" fmla="*/ 1270000 h 1911350"/>
              <a:gd name="connsiteX5" fmla="*/ 2908300 w 2908300"/>
              <a:gd name="connsiteY5" fmla="*/ 1149350 h 1911350"/>
              <a:gd name="connsiteX0" fmla="*/ 0 w 2908300"/>
              <a:gd name="connsiteY0" fmla="*/ 0 h 1919315"/>
              <a:gd name="connsiteX1" fmla="*/ 535782 w 2908300"/>
              <a:gd name="connsiteY1" fmla="*/ 493713 h 1919315"/>
              <a:gd name="connsiteX2" fmla="*/ 1193800 w 2908300"/>
              <a:gd name="connsiteY2" fmla="*/ 1911350 h 1919315"/>
              <a:gd name="connsiteX3" fmla="*/ 1803400 w 2908300"/>
              <a:gd name="connsiteY3" fmla="*/ 1543050 h 1919315"/>
              <a:gd name="connsiteX4" fmla="*/ 2508250 w 2908300"/>
              <a:gd name="connsiteY4" fmla="*/ 1270000 h 1919315"/>
              <a:gd name="connsiteX5" fmla="*/ 2908300 w 2908300"/>
              <a:gd name="connsiteY5" fmla="*/ 1149350 h 1919315"/>
              <a:gd name="connsiteX0" fmla="*/ 0 w 2908300"/>
              <a:gd name="connsiteY0" fmla="*/ 0 h 1911351"/>
              <a:gd name="connsiteX1" fmla="*/ 535782 w 2908300"/>
              <a:gd name="connsiteY1" fmla="*/ 493713 h 1911351"/>
              <a:gd name="connsiteX2" fmla="*/ 1193800 w 2908300"/>
              <a:gd name="connsiteY2" fmla="*/ 1911350 h 1911351"/>
              <a:gd name="connsiteX3" fmla="*/ 1803400 w 2908300"/>
              <a:gd name="connsiteY3" fmla="*/ 1543050 h 1911351"/>
              <a:gd name="connsiteX4" fmla="*/ 2508250 w 2908300"/>
              <a:gd name="connsiteY4" fmla="*/ 1270000 h 1911351"/>
              <a:gd name="connsiteX5" fmla="*/ 2908300 w 2908300"/>
              <a:gd name="connsiteY5" fmla="*/ 1149350 h 1911351"/>
              <a:gd name="connsiteX0" fmla="*/ 0 w 2908300"/>
              <a:gd name="connsiteY0" fmla="*/ 0 h 1918682"/>
              <a:gd name="connsiteX1" fmla="*/ 535782 w 2908300"/>
              <a:gd name="connsiteY1" fmla="*/ 493713 h 1918682"/>
              <a:gd name="connsiteX2" fmla="*/ 1193800 w 2908300"/>
              <a:gd name="connsiteY2" fmla="*/ 1911350 h 1918682"/>
              <a:gd name="connsiteX3" fmla="*/ 1803400 w 2908300"/>
              <a:gd name="connsiteY3" fmla="*/ 1543050 h 1918682"/>
              <a:gd name="connsiteX4" fmla="*/ 2508250 w 2908300"/>
              <a:gd name="connsiteY4" fmla="*/ 1270000 h 1918682"/>
              <a:gd name="connsiteX5" fmla="*/ 2908300 w 2908300"/>
              <a:gd name="connsiteY5" fmla="*/ 1149350 h 1918682"/>
              <a:gd name="connsiteX0" fmla="*/ 0 w 2908300"/>
              <a:gd name="connsiteY0" fmla="*/ 0 h 1947961"/>
              <a:gd name="connsiteX1" fmla="*/ 535782 w 2908300"/>
              <a:gd name="connsiteY1" fmla="*/ 493713 h 1947961"/>
              <a:gd name="connsiteX2" fmla="*/ 1193800 w 2908300"/>
              <a:gd name="connsiteY2" fmla="*/ 1911350 h 1947961"/>
              <a:gd name="connsiteX3" fmla="*/ 1808162 w 2908300"/>
              <a:gd name="connsiteY3" fmla="*/ 1500187 h 1947961"/>
              <a:gd name="connsiteX4" fmla="*/ 2508250 w 2908300"/>
              <a:gd name="connsiteY4" fmla="*/ 1270000 h 1947961"/>
              <a:gd name="connsiteX5" fmla="*/ 2908300 w 2908300"/>
              <a:gd name="connsiteY5" fmla="*/ 1149350 h 1947961"/>
              <a:gd name="connsiteX0" fmla="*/ 0 w 2908300"/>
              <a:gd name="connsiteY0" fmla="*/ 0 h 1945096"/>
              <a:gd name="connsiteX1" fmla="*/ 535782 w 2908300"/>
              <a:gd name="connsiteY1" fmla="*/ 493713 h 1945096"/>
              <a:gd name="connsiteX2" fmla="*/ 1193800 w 2908300"/>
              <a:gd name="connsiteY2" fmla="*/ 1911350 h 1945096"/>
              <a:gd name="connsiteX3" fmla="*/ 1808162 w 2908300"/>
              <a:gd name="connsiteY3" fmla="*/ 1500187 h 1945096"/>
              <a:gd name="connsiteX4" fmla="*/ 2508250 w 2908300"/>
              <a:gd name="connsiteY4" fmla="*/ 1270000 h 1945096"/>
              <a:gd name="connsiteX5" fmla="*/ 2908300 w 2908300"/>
              <a:gd name="connsiteY5" fmla="*/ 1149350 h 1945096"/>
              <a:gd name="connsiteX0" fmla="*/ 0 w 2908300"/>
              <a:gd name="connsiteY0" fmla="*/ 0 h 1945096"/>
              <a:gd name="connsiteX1" fmla="*/ 535782 w 2908300"/>
              <a:gd name="connsiteY1" fmla="*/ 493713 h 1945096"/>
              <a:gd name="connsiteX2" fmla="*/ 1193800 w 2908300"/>
              <a:gd name="connsiteY2" fmla="*/ 1911350 h 1945096"/>
              <a:gd name="connsiteX3" fmla="*/ 1808162 w 2908300"/>
              <a:gd name="connsiteY3" fmla="*/ 1500187 h 1945096"/>
              <a:gd name="connsiteX4" fmla="*/ 2508250 w 2908300"/>
              <a:gd name="connsiteY4" fmla="*/ 1270000 h 1945096"/>
              <a:gd name="connsiteX5" fmla="*/ 2908300 w 2908300"/>
              <a:gd name="connsiteY5" fmla="*/ 1149350 h 1945096"/>
              <a:gd name="connsiteX0" fmla="*/ 0 w 2908300"/>
              <a:gd name="connsiteY0" fmla="*/ 0 h 1947226"/>
              <a:gd name="connsiteX1" fmla="*/ 535782 w 2908300"/>
              <a:gd name="connsiteY1" fmla="*/ 493713 h 1947226"/>
              <a:gd name="connsiteX2" fmla="*/ 1193800 w 2908300"/>
              <a:gd name="connsiteY2" fmla="*/ 1911350 h 1947226"/>
              <a:gd name="connsiteX3" fmla="*/ 1808162 w 2908300"/>
              <a:gd name="connsiteY3" fmla="*/ 1500187 h 1947226"/>
              <a:gd name="connsiteX4" fmla="*/ 2508250 w 2908300"/>
              <a:gd name="connsiteY4" fmla="*/ 1270000 h 1947226"/>
              <a:gd name="connsiteX5" fmla="*/ 2908300 w 2908300"/>
              <a:gd name="connsiteY5" fmla="*/ 1149350 h 1947226"/>
              <a:gd name="connsiteX0" fmla="*/ 0 w 2908300"/>
              <a:gd name="connsiteY0" fmla="*/ 0 h 1947226"/>
              <a:gd name="connsiteX1" fmla="*/ 535782 w 2908300"/>
              <a:gd name="connsiteY1" fmla="*/ 493713 h 1947226"/>
              <a:gd name="connsiteX2" fmla="*/ 1193800 w 2908300"/>
              <a:gd name="connsiteY2" fmla="*/ 1911350 h 1947226"/>
              <a:gd name="connsiteX3" fmla="*/ 1808162 w 2908300"/>
              <a:gd name="connsiteY3" fmla="*/ 1500187 h 1947226"/>
              <a:gd name="connsiteX4" fmla="*/ 2508250 w 2908300"/>
              <a:gd name="connsiteY4" fmla="*/ 1270000 h 1947226"/>
              <a:gd name="connsiteX5" fmla="*/ 2908300 w 2908300"/>
              <a:gd name="connsiteY5" fmla="*/ 1149350 h 1947226"/>
              <a:gd name="connsiteX0" fmla="*/ 0 w 2908300"/>
              <a:gd name="connsiteY0" fmla="*/ 0 h 1947226"/>
              <a:gd name="connsiteX1" fmla="*/ 535782 w 2908300"/>
              <a:gd name="connsiteY1" fmla="*/ 493713 h 1947226"/>
              <a:gd name="connsiteX2" fmla="*/ 1193800 w 2908300"/>
              <a:gd name="connsiteY2" fmla="*/ 1911350 h 1947226"/>
              <a:gd name="connsiteX3" fmla="*/ 1808162 w 2908300"/>
              <a:gd name="connsiteY3" fmla="*/ 1500187 h 1947226"/>
              <a:gd name="connsiteX4" fmla="*/ 2508250 w 2908300"/>
              <a:gd name="connsiteY4" fmla="*/ 1270000 h 1947226"/>
              <a:gd name="connsiteX5" fmla="*/ 2908300 w 2908300"/>
              <a:gd name="connsiteY5" fmla="*/ 1149350 h 1947226"/>
              <a:gd name="connsiteX0" fmla="*/ 0 w 2908300"/>
              <a:gd name="connsiteY0" fmla="*/ 0 h 1947226"/>
              <a:gd name="connsiteX1" fmla="*/ 535782 w 2908300"/>
              <a:gd name="connsiteY1" fmla="*/ 493713 h 1947226"/>
              <a:gd name="connsiteX2" fmla="*/ 1193800 w 2908300"/>
              <a:gd name="connsiteY2" fmla="*/ 1911350 h 1947226"/>
              <a:gd name="connsiteX3" fmla="*/ 1808162 w 2908300"/>
              <a:gd name="connsiteY3" fmla="*/ 1500187 h 1947226"/>
              <a:gd name="connsiteX4" fmla="*/ 2508250 w 2908300"/>
              <a:gd name="connsiteY4" fmla="*/ 1270000 h 1947226"/>
              <a:gd name="connsiteX5" fmla="*/ 2908300 w 2908300"/>
              <a:gd name="connsiteY5" fmla="*/ 1149350 h 1947226"/>
              <a:gd name="connsiteX0" fmla="*/ 0 w 2908300"/>
              <a:gd name="connsiteY0" fmla="*/ 0 h 1947271"/>
              <a:gd name="connsiteX1" fmla="*/ 535782 w 2908300"/>
              <a:gd name="connsiteY1" fmla="*/ 493713 h 1947271"/>
              <a:gd name="connsiteX2" fmla="*/ 1193800 w 2908300"/>
              <a:gd name="connsiteY2" fmla="*/ 1911350 h 1947271"/>
              <a:gd name="connsiteX3" fmla="*/ 1808162 w 2908300"/>
              <a:gd name="connsiteY3" fmla="*/ 1500187 h 1947271"/>
              <a:gd name="connsiteX4" fmla="*/ 2489200 w 2908300"/>
              <a:gd name="connsiteY4" fmla="*/ 1246187 h 1947271"/>
              <a:gd name="connsiteX5" fmla="*/ 2908300 w 2908300"/>
              <a:gd name="connsiteY5" fmla="*/ 1149350 h 1947271"/>
              <a:gd name="connsiteX0" fmla="*/ 0 w 2908300"/>
              <a:gd name="connsiteY0" fmla="*/ 0 h 1950181"/>
              <a:gd name="connsiteX1" fmla="*/ 535782 w 2908300"/>
              <a:gd name="connsiteY1" fmla="*/ 493713 h 1950181"/>
              <a:gd name="connsiteX2" fmla="*/ 1193800 w 2908300"/>
              <a:gd name="connsiteY2" fmla="*/ 1911350 h 1950181"/>
              <a:gd name="connsiteX3" fmla="*/ 1808162 w 2908300"/>
              <a:gd name="connsiteY3" fmla="*/ 1500187 h 1950181"/>
              <a:gd name="connsiteX4" fmla="*/ 2489200 w 2908300"/>
              <a:gd name="connsiteY4" fmla="*/ 1246187 h 1950181"/>
              <a:gd name="connsiteX5" fmla="*/ 2908300 w 2908300"/>
              <a:gd name="connsiteY5" fmla="*/ 1149350 h 1950181"/>
              <a:gd name="connsiteX0" fmla="*/ 0 w 2908300"/>
              <a:gd name="connsiteY0" fmla="*/ 0 h 1866493"/>
              <a:gd name="connsiteX1" fmla="*/ 535782 w 2908300"/>
              <a:gd name="connsiteY1" fmla="*/ 493713 h 1866493"/>
              <a:gd name="connsiteX2" fmla="*/ 996526 w 2908300"/>
              <a:gd name="connsiteY2" fmla="*/ 1825625 h 1866493"/>
              <a:gd name="connsiteX3" fmla="*/ 1808162 w 2908300"/>
              <a:gd name="connsiteY3" fmla="*/ 1500187 h 1866493"/>
              <a:gd name="connsiteX4" fmla="*/ 2489200 w 2908300"/>
              <a:gd name="connsiteY4" fmla="*/ 1246187 h 1866493"/>
              <a:gd name="connsiteX5" fmla="*/ 2908300 w 2908300"/>
              <a:gd name="connsiteY5" fmla="*/ 1149350 h 1866493"/>
              <a:gd name="connsiteX0" fmla="*/ 0 w 2908300"/>
              <a:gd name="connsiteY0" fmla="*/ 0 h 1867148"/>
              <a:gd name="connsiteX1" fmla="*/ 535782 w 2908300"/>
              <a:gd name="connsiteY1" fmla="*/ 493713 h 1867148"/>
              <a:gd name="connsiteX2" fmla="*/ 996526 w 2908300"/>
              <a:gd name="connsiteY2" fmla="*/ 1825625 h 1867148"/>
              <a:gd name="connsiteX3" fmla="*/ 1655723 w 2908300"/>
              <a:gd name="connsiteY3" fmla="*/ 1504949 h 1867148"/>
              <a:gd name="connsiteX4" fmla="*/ 2489200 w 2908300"/>
              <a:gd name="connsiteY4" fmla="*/ 1246187 h 1867148"/>
              <a:gd name="connsiteX5" fmla="*/ 2908300 w 2908300"/>
              <a:gd name="connsiteY5" fmla="*/ 1149350 h 1867148"/>
              <a:gd name="connsiteX0" fmla="*/ 0 w 2908300"/>
              <a:gd name="connsiteY0" fmla="*/ 0 h 1874039"/>
              <a:gd name="connsiteX1" fmla="*/ 535782 w 2908300"/>
              <a:gd name="connsiteY1" fmla="*/ 493713 h 1874039"/>
              <a:gd name="connsiteX2" fmla="*/ 996526 w 2908300"/>
              <a:gd name="connsiteY2" fmla="*/ 1825625 h 1874039"/>
              <a:gd name="connsiteX3" fmla="*/ 1655723 w 2908300"/>
              <a:gd name="connsiteY3" fmla="*/ 1504949 h 1874039"/>
              <a:gd name="connsiteX4" fmla="*/ 2489200 w 2908300"/>
              <a:gd name="connsiteY4" fmla="*/ 1246187 h 1874039"/>
              <a:gd name="connsiteX5" fmla="*/ 2908300 w 2908300"/>
              <a:gd name="connsiteY5" fmla="*/ 1149350 h 1874039"/>
              <a:gd name="connsiteX0" fmla="*/ 0 w 2908300"/>
              <a:gd name="connsiteY0" fmla="*/ 0 h 1874039"/>
              <a:gd name="connsiteX1" fmla="*/ 535782 w 2908300"/>
              <a:gd name="connsiteY1" fmla="*/ 493713 h 1874039"/>
              <a:gd name="connsiteX2" fmla="*/ 996526 w 2908300"/>
              <a:gd name="connsiteY2" fmla="*/ 1825625 h 1874039"/>
              <a:gd name="connsiteX3" fmla="*/ 1655723 w 2908300"/>
              <a:gd name="connsiteY3" fmla="*/ 1504949 h 1874039"/>
              <a:gd name="connsiteX4" fmla="*/ 2489200 w 2908300"/>
              <a:gd name="connsiteY4" fmla="*/ 1246187 h 1874039"/>
              <a:gd name="connsiteX5" fmla="*/ 2908300 w 2908300"/>
              <a:gd name="connsiteY5" fmla="*/ 1149350 h 1874039"/>
              <a:gd name="connsiteX0" fmla="*/ 0 w 2899333"/>
              <a:gd name="connsiteY0" fmla="*/ 0 h 1874039"/>
              <a:gd name="connsiteX1" fmla="*/ 535782 w 2899333"/>
              <a:gd name="connsiteY1" fmla="*/ 493713 h 1874039"/>
              <a:gd name="connsiteX2" fmla="*/ 996526 w 2899333"/>
              <a:gd name="connsiteY2" fmla="*/ 1825625 h 1874039"/>
              <a:gd name="connsiteX3" fmla="*/ 1655723 w 2899333"/>
              <a:gd name="connsiteY3" fmla="*/ 1504949 h 1874039"/>
              <a:gd name="connsiteX4" fmla="*/ 2489200 w 2899333"/>
              <a:gd name="connsiteY4" fmla="*/ 1246187 h 1874039"/>
              <a:gd name="connsiteX5" fmla="*/ 2899333 w 2899333"/>
              <a:gd name="connsiteY5" fmla="*/ 1273175 h 1874039"/>
              <a:gd name="connsiteX0" fmla="*/ 0 w 2899333"/>
              <a:gd name="connsiteY0" fmla="*/ 0 h 1874039"/>
              <a:gd name="connsiteX1" fmla="*/ 535782 w 2899333"/>
              <a:gd name="connsiteY1" fmla="*/ 493713 h 1874039"/>
              <a:gd name="connsiteX2" fmla="*/ 996526 w 2899333"/>
              <a:gd name="connsiteY2" fmla="*/ 1825625 h 1874039"/>
              <a:gd name="connsiteX3" fmla="*/ 1655723 w 2899333"/>
              <a:gd name="connsiteY3" fmla="*/ 1504949 h 1874039"/>
              <a:gd name="connsiteX4" fmla="*/ 2489200 w 2899333"/>
              <a:gd name="connsiteY4" fmla="*/ 1246187 h 1874039"/>
              <a:gd name="connsiteX5" fmla="*/ 2899333 w 2899333"/>
              <a:gd name="connsiteY5" fmla="*/ 1273175 h 1874039"/>
              <a:gd name="connsiteX0" fmla="*/ 0 w 2899333"/>
              <a:gd name="connsiteY0" fmla="*/ 0 h 1874039"/>
              <a:gd name="connsiteX1" fmla="*/ 535782 w 2899333"/>
              <a:gd name="connsiteY1" fmla="*/ 493713 h 1874039"/>
              <a:gd name="connsiteX2" fmla="*/ 996526 w 2899333"/>
              <a:gd name="connsiteY2" fmla="*/ 1825625 h 1874039"/>
              <a:gd name="connsiteX3" fmla="*/ 1655723 w 2899333"/>
              <a:gd name="connsiteY3" fmla="*/ 1504949 h 1874039"/>
              <a:gd name="connsiteX4" fmla="*/ 2489200 w 2899333"/>
              <a:gd name="connsiteY4" fmla="*/ 1246187 h 1874039"/>
              <a:gd name="connsiteX5" fmla="*/ 2899333 w 2899333"/>
              <a:gd name="connsiteY5" fmla="*/ 1273175 h 1874039"/>
              <a:gd name="connsiteX0" fmla="*/ 0 w 2899333"/>
              <a:gd name="connsiteY0" fmla="*/ 0 h 1874039"/>
              <a:gd name="connsiteX1" fmla="*/ 535782 w 2899333"/>
              <a:gd name="connsiteY1" fmla="*/ 493713 h 1874039"/>
              <a:gd name="connsiteX2" fmla="*/ 996526 w 2899333"/>
              <a:gd name="connsiteY2" fmla="*/ 1825625 h 1874039"/>
              <a:gd name="connsiteX3" fmla="*/ 1655723 w 2899333"/>
              <a:gd name="connsiteY3" fmla="*/ 1504949 h 1874039"/>
              <a:gd name="connsiteX4" fmla="*/ 2489200 w 2899333"/>
              <a:gd name="connsiteY4" fmla="*/ 1246187 h 1874039"/>
              <a:gd name="connsiteX5" fmla="*/ 2899333 w 2899333"/>
              <a:gd name="connsiteY5" fmla="*/ 1273175 h 1874039"/>
              <a:gd name="connsiteX0" fmla="*/ 0 w 2899333"/>
              <a:gd name="connsiteY0" fmla="*/ 0 h 1874039"/>
              <a:gd name="connsiteX1" fmla="*/ 535782 w 2899333"/>
              <a:gd name="connsiteY1" fmla="*/ 493713 h 1874039"/>
              <a:gd name="connsiteX2" fmla="*/ 996526 w 2899333"/>
              <a:gd name="connsiteY2" fmla="*/ 1825625 h 1874039"/>
              <a:gd name="connsiteX3" fmla="*/ 1655723 w 2899333"/>
              <a:gd name="connsiteY3" fmla="*/ 1504949 h 1874039"/>
              <a:gd name="connsiteX4" fmla="*/ 2489200 w 2899333"/>
              <a:gd name="connsiteY4" fmla="*/ 1246187 h 1874039"/>
              <a:gd name="connsiteX5" fmla="*/ 2899333 w 2899333"/>
              <a:gd name="connsiteY5" fmla="*/ 1273175 h 1874039"/>
              <a:gd name="connsiteX0" fmla="*/ 0 w 2899333"/>
              <a:gd name="connsiteY0" fmla="*/ 0 h 1874039"/>
              <a:gd name="connsiteX1" fmla="*/ 535782 w 2899333"/>
              <a:gd name="connsiteY1" fmla="*/ 493713 h 1874039"/>
              <a:gd name="connsiteX2" fmla="*/ 996526 w 2899333"/>
              <a:gd name="connsiteY2" fmla="*/ 1825625 h 1874039"/>
              <a:gd name="connsiteX3" fmla="*/ 1655723 w 2899333"/>
              <a:gd name="connsiteY3" fmla="*/ 1504949 h 1874039"/>
              <a:gd name="connsiteX4" fmla="*/ 2489200 w 2899333"/>
              <a:gd name="connsiteY4" fmla="*/ 1246187 h 1874039"/>
              <a:gd name="connsiteX5" fmla="*/ 2899333 w 2899333"/>
              <a:gd name="connsiteY5" fmla="*/ 1273175 h 1874039"/>
              <a:gd name="connsiteX0" fmla="*/ 0 w 2899333"/>
              <a:gd name="connsiteY0" fmla="*/ 0 h 1865998"/>
              <a:gd name="connsiteX1" fmla="*/ 535782 w 2899333"/>
              <a:gd name="connsiteY1" fmla="*/ 493713 h 1865998"/>
              <a:gd name="connsiteX2" fmla="*/ 996526 w 2899333"/>
              <a:gd name="connsiteY2" fmla="*/ 1825625 h 1865998"/>
              <a:gd name="connsiteX3" fmla="*/ 1655723 w 2899333"/>
              <a:gd name="connsiteY3" fmla="*/ 1504949 h 1865998"/>
              <a:gd name="connsiteX4" fmla="*/ 2076718 w 2899333"/>
              <a:gd name="connsiteY4" fmla="*/ 1341437 h 1865998"/>
              <a:gd name="connsiteX5" fmla="*/ 2899333 w 2899333"/>
              <a:gd name="connsiteY5" fmla="*/ 1273175 h 1865998"/>
              <a:gd name="connsiteX0" fmla="*/ 0 w 2319466"/>
              <a:gd name="connsiteY0" fmla="*/ 0 h 1865998"/>
              <a:gd name="connsiteX1" fmla="*/ 535782 w 2319466"/>
              <a:gd name="connsiteY1" fmla="*/ 493713 h 1865998"/>
              <a:gd name="connsiteX2" fmla="*/ 996526 w 2319466"/>
              <a:gd name="connsiteY2" fmla="*/ 1825625 h 1865998"/>
              <a:gd name="connsiteX3" fmla="*/ 1655723 w 2319466"/>
              <a:gd name="connsiteY3" fmla="*/ 1504949 h 1865998"/>
              <a:gd name="connsiteX4" fmla="*/ 2076718 w 2319466"/>
              <a:gd name="connsiteY4" fmla="*/ 1341437 h 1865998"/>
              <a:gd name="connsiteX5" fmla="*/ 2319466 w 2319466"/>
              <a:gd name="connsiteY5" fmla="*/ 1285875 h 1865998"/>
              <a:gd name="connsiteX0" fmla="*/ 0 w 2319466"/>
              <a:gd name="connsiteY0" fmla="*/ 0 h 1866167"/>
              <a:gd name="connsiteX1" fmla="*/ 535782 w 2319466"/>
              <a:gd name="connsiteY1" fmla="*/ 493713 h 1866167"/>
              <a:gd name="connsiteX2" fmla="*/ 996526 w 2319466"/>
              <a:gd name="connsiteY2" fmla="*/ 1825625 h 1866167"/>
              <a:gd name="connsiteX3" fmla="*/ 1655723 w 2319466"/>
              <a:gd name="connsiteY3" fmla="*/ 1504949 h 1866167"/>
              <a:gd name="connsiteX4" fmla="*/ 2002741 w 2319466"/>
              <a:gd name="connsiteY4" fmla="*/ 1327150 h 1866167"/>
              <a:gd name="connsiteX5" fmla="*/ 2319466 w 2319466"/>
              <a:gd name="connsiteY5" fmla="*/ 1285875 h 1866167"/>
              <a:gd name="connsiteX0" fmla="*/ 0 w 2319466"/>
              <a:gd name="connsiteY0" fmla="*/ 0 h 1865219"/>
              <a:gd name="connsiteX1" fmla="*/ 535782 w 2319466"/>
              <a:gd name="connsiteY1" fmla="*/ 493713 h 1865219"/>
              <a:gd name="connsiteX2" fmla="*/ 996526 w 2319466"/>
              <a:gd name="connsiteY2" fmla="*/ 1825625 h 1865219"/>
              <a:gd name="connsiteX3" fmla="*/ 1657965 w 2319466"/>
              <a:gd name="connsiteY3" fmla="*/ 1497805 h 1865219"/>
              <a:gd name="connsiteX4" fmla="*/ 2002741 w 2319466"/>
              <a:gd name="connsiteY4" fmla="*/ 1327150 h 1865219"/>
              <a:gd name="connsiteX5" fmla="*/ 2319466 w 2319466"/>
              <a:gd name="connsiteY5" fmla="*/ 1285875 h 1865219"/>
              <a:gd name="connsiteX0" fmla="*/ 0 w 2319466"/>
              <a:gd name="connsiteY0" fmla="*/ 0 h 1866924"/>
              <a:gd name="connsiteX1" fmla="*/ 535782 w 2319466"/>
              <a:gd name="connsiteY1" fmla="*/ 493713 h 1866924"/>
              <a:gd name="connsiteX2" fmla="*/ 996526 w 2319466"/>
              <a:gd name="connsiteY2" fmla="*/ 1825625 h 1866924"/>
              <a:gd name="connsiteX3" fmla="*/ 1657965 w 2319466"/>
              <a:gd name="connsiteY3" fmla="*/ 1497805 h 1866924"/>
              <a:gd name="connsiteX4" fmla="*/ 2002741 w 2319466"/>
              <a:gd name="connsiteY4" fmla="*/ 1327150 h 1866924"/>
              <a:gd name="connsiteX5" fmla="*/ 2319466 w 2319466"/>
              <a:gd name="connsiteY5" fmla="*/ 1285875 h 1866924"/>
              <a:gd name="connsiteX0" fmla="*/ 0 w 2319466"/>
              <a:gd name="connsiteY0" fmla="*/ 0 h 1869743"/>
              <a:gd name="connsiteX1" fmla="*/ 535782 w 2319466"/>
              <a:gd name="connsiteY1" fmla="*/ 493713 h 1869743"/>
              <a:gd name="connsiteX2" fmla="*/ 996526 w 2319466"/>
              <a:gd name="connsiteY2" fmla="*/ 1825625 h 1869743"/>
              <a:gd name="connsiteX3" fmla="*/ 1657965 w 2319466"/>
              <a:gd name="connsiteY3" fmla="*/ 1497805 h 1869743"/>
              <a:gd name="connsiteX4" fmla="*/ 2002741 w 2319466"/>
              <a:gd name="connsiteY4" fmla="*/ 1327150 h 1869743"/>
              <a:gd name="connsiteX5" fmla="*/ 2319466 w 2319466"/>
              <a:gd name="connsiteY5" fmla="*/ 1285875 h 1869743"/>
              <a:gd name="connsiteX0" fmla="*/ 0 w 2319466"/>
              <a:gd name="connsiteY0" fmla="*/ 0 h 1865411"/>
              <a:gd name="connsiteX1" fmla="*/ 535782 w 2319466"/>
              <a:gd name="connsiteY1" fmla="*/ 493713 h 1865411"/>
              <a:gd name="connsiteX2" fmla="*/ 996526 w 2319466"/>
              <a:gd name="connsiteY2" fmla="*/ 1825625 h 1865411"/>
              <a:gd name="connsiteX3" fmla="*/ 1657965 w 2319466"/>
              <a:gd name="connsiteY3" fmla="*/ 1497805 h 1865411"/>
              <a:gd name="connsiteX4" fmla="*/ 1987049 w 2319466"/>
              <a:gd name="connsiteY4" fmla="*/ 1310482 h 1865411"/>
              <a:gd name="connsiteX5" fmla="*/ 2319466 w 2319466"/>
              <a:gd name="connsiteY5" fmla="*/ 1285875 h 1865411"/>
              <a:gd name="connsiteX0" fmla="*/ 0 w 2319466"/>
              <a:gd name="connsiteY0" fmla="*/ 0 h 1865328"/>
              <a:gd name="connsiteX1" fmla="*/ 535782 w 2319466"/>
              <a:gd name="connsiteY1" fmla="*/ 493713 h 1865328"/>
              <a:gd name="connsiteX2" fmla="*/ 996526 w 2319466"/>
              <a:gd name="connsiteY2" fmla="*/ 1825625 h 1865328"/>
              <a:gd name="connsiteX3" fmla="*/ 1657965 w 2319466"/>
              <a:gd name="connsiteY3" fmla="*/ 1497805 h 1865328"/>
              <a:gd name="connsiteX4" fmla="*/ 1991533 w 2319466"/>
              <a:gd name="connsiteY4" fmla="*/ 1317626 h 1865328"/>
              <a:gd name="connsiteX5" fmla="*/ 2319466 w 2319466"/>
              <a:gd name="connsiteY5" fmla="*/ 1285875 h 1865328"/>
              <a:gd name="connsiteX0" fmla="*/ 0 w 2319466"/>
              <a:gd name="connsiteY0" fmla="*/ 0 h 1866603"/>
              <a:gd name="connsiteX1" fmla="*/ 535782 w 2319466"/>
              <a:gd name="connsiteY1" fmla="*/ 493713 h 1866603"/>
              <a:gd name="connsiteX2" fmla="*/ 996526 w 2319466"/>
              <a:gd name="connsiteY2" fmla="*/ 1825625 h 1866603"/>
              <a:gd name="connsiteX3" fmla="*/ 1657965 w 2319466"/>
              <a:gd name="connsiteY3" fmla="*/ 1507330 h 1866603"/>
              <a:gd name="connsiteX4" fmla="*/ 1991533 w 2319466"/>
              <a:gd name="connsiteY4" fmla="*/ 1317626 h 1866603"/>
              <a:gd name="connsiteX5" fmla="*/ 2319466 w 2319466"/>
              <a:gd name="connsiteY5" fmla="*/ 1285875 h 1866603"/>
              <a:gd name="connsiteX0" fmla="*/ 0 w 2319466"/>
              <a:gd name="connsiteY0" fmla="*/ 0 h 1868577"/>
              <a:gd name="connsiteX1" fmla="*/ 535782 w 2319466"/>
              <a:gd name="connsiteY1" fmla="*/ 493713 h 1868577"/>
              <a:gd name="connsiteX2" fmla="*/ 996526 w 2319466"/>
              <a:gd name="connsiteY2" fmla="*/ 1825625 h 1868577"/>
              <a:gd name="connsiteX3" fmla="*/ 1657965 w 2319466"/>
              <a:gd name="connsiteY3" fmla="*/ 1507330 h 1868577"/>
              <a:gd name="connsiteX4" fmla="*/ 1991533 w 2319466"/>
              <a:gd name="connsiteY4" fmla="*/ 1317626 h 1868577"/>
              <a:gd name="connsiteX5" fmla="*/ 2319466 w 2319466"/>
              <a:gd name="connsiteY5" fmla="*/ 1285875 h 1868577"/>
              <a:gd name="connsiteX0" fmla="*/ 0 w 2319466"/>
              <a:gd name="connsiteY0" fmla="*/ 0 h 1868577"/>
              <a:gd name="connsiteX1" fmla="*/ 535782 w 2319466"/>
              <a:gd name="connsiteY1" fmla="*/ 493713 h 1868577"/>
              <a:gd name="connsiteX2" fmla="*/ 996526 w 2319466"/>
              <a:gd name="connsiteY2" fmla="*/ 1825625 h 1868577"/>
              <a:gd name="connsiteX3" fmla="*/ 1657965 w 2319466"/>
              <a:gd name="connsiteY3" fmla="*/ 1507330 h 1868577"/>
              <a:gd name="connsiteX4" fmla="*/ 1991533 w 2319466"/>
              <a:gd name="connsiteY4" fmla="*/ 1317626 h 1868577"/>
              <a:gd name="connsiteX5" fmla="*/ 2319466 w 2319466"/>
              <a:gd name="connsiteY5" fmla="*/ 1285875 h 1868577"/>
              <a:gd name="connsiteX0" fmla="*/ 0 w 2319466"/>
              <a:gd name="connsiteY0" fmla="*/ 0 h 1868577"/>
              <a:gd name="connsiteX1" fmla="*/ 535782 w 2319466"/>
              <a:gd name="connsiteY1" fmla="*/ 493713 h 1868577"/>
              <a:gd name="connsiteX2" fmla="*/ 996526 w 2319466"/>
              <a:gd name="connsiteY2" fmla="*/ 1825625 h 1868577"/>
              <a:gd name="connsiteX3" fmla="*/ 1657965 w 2319466"/>
              <a:gd name="connsiteY3" fmla="*/ 1507330 h 1868577"/>
              <a:gd name="connsiteX4" fmla="*/ 1991533 w 2319466"/>
              <a:gd name="connsiteY4" fmla="*/ 1317626 h 1868577"/>
              <a:gd name="connsiteX5" fmla="*/ 2319466 w 2319466"/>
              <a:gd name="connsiteY5" fmla="*/ 1248828 h 1868577"/>
              <a:gd name="connsiteX0" fmla="*/ 0 w 2319466"/>
              <a:gd name="connsiteY0" fmla="*/ 0 h 1866603"/>
              <a:gd name="connsiteX1" fmla="*/ 535782 w 2319466"/>
              <a:gd name="connsiteY1" fmla="*/ 493713 h 1866603"/>
              <a:gd name="connsiteX2" fmla="*/ 996526 w 2319466"/>
              <a:gd name="connsiteY2" fmla="*/ 1825625 h 1866603"/>
              <a:gd name="connsiteX3" fmla="*/ 1657965 w 2319466"/>
              <a:gd name="connsiteY3" fmla="*/ 1507330 h 1866603"/>
              <a:gd name="connsiteX4" fmla="*/ 1991533 w 2319466"/>
              <a:gd name="connsiteY4" fmla="*/ 1317626 h 1866603"/>
              <a:gd name="connsiteX5" fmla="*/ 2319466 w 2319466"/>
              <a:gd name="connsiteY5" fmla="*/ 1248828 h 1866603"/>
              <a:gd name="connsiteX0" fmla="*/ 0 w 2319466"/>
              <a:gd name="connsiteY0" fmla="*/ 0 h 1867450"/>
              <a:gd name="connsiteX1" fmla="*/ 535782 w 2319466"/>
              <a:gd name="connsiteY1" fmla="*/ 493713 h 1867450"/>
              <a:gd name="connsiteX2" fmla="*/ 996526 w 2319466"/>
              <a:gd name="connsiteY2" fmla="*/ 1825625 h 1867450"/>
              <a:gd name="connsiteX3" fmla="*/ 1657965 w 2319466"/>
              <a:gd name="connsiteY3" fmla="*/ 1513505 h 1867450"/>
              <a:gd name="connsiteX4" fmla="*/ 1991533 w 2319466"/>
              <a:gd name="connsiteY4" fmla="*/ 1317626 h 1867450"/>
              <a:gd name="connsiteX5" fmla="*/ 2319466 w 2319466"/>
              <a:gd name="connsiteY5" fmla="*/ 1248828 h 1867450"/>
              <a:gd name="connsiteX0" fmla="*/ 0 w 2319466"/>
              <a:gd name="connsiteY0" fmla="*/ 0 h 1868867"/>
              <a:gd name="connsiteX1" fmla="*/ 535782 w 2319466"/>
              <a:gd name="connsiteY1" fmla="*/ 493713 h 1868867"/>
              <a:gd name="connsiteX2" fmla="*/ 996526 w 2319466"/>
              <a:gd name="connsiteY2" fmla="*/ 1825625 h 1868867"/>
              <a:gd name="connsiteX3" fmla="*/ 1657965 w 2319466"/>
              <a:gd name="connsiteY3" fmla="*/ 1513505 h 1868867"/>
              <a:gd name="connsiteX4" fmla="*/ 1991533 w 2319466"/>
              <a:gd name="connsiteY4" fmla="*/ 1317626 h 1868867"/>
              <a:gd name="connsiteX5" fmla="*/ 2319466 w 2319466"/>
              <a:gd name="connsiteY5" fmla="*/ 1248828 h 1868867"/>
              <a:gd name="connsiteX0" fmla="*/ 0 w 2319466"/>
              <a:gd name="connsiteY0" fmla="*/ 0 h 1867835"/>
              <a:gd name="connsiteX1" fmla="*/ 535782 w 2319466"/>
              <a:gd name="connsiteY1" fmla="*/ 493713 h 1867835"/>
              <a:gd name="connsiteX2" fmla="*/ 996526 w 2319466"/>
              <a:gd name="connsiteY2" fmla="*/ 1825625 h 1867835"/>
              <a:gd name="connsiteX3" fmla="*/ 1657965 w 2319466"/>
              <a:gd name="connsiteY3" fmla="*/ 1513505 h 1867835"/>
              <a:gd name="connsiteX4" fmla="*/ 2069247 w 2319466"/>
              <a:gd name="connsiteY4" fmla="*/ 1286753 h 1867835"/>
              <a:gd name="connsiteX5" fmla="*/ 2319466 w 2319466"/>
              <a:gd name="connsiteY5" fmla="*/ 1248828 h 1867835"/>
              <a:gd name="connsiteX0" fmla="*/ 0 w 2319466"/>
              <a:gd name="connsiteY0" fmla="*/ 0 h 1867835"/>
              <a:gd name="connsiteX1" fmla="*/ 535782 w 2319466"/>
              <a:gd name="connsiteY1" fmla="*/ 493713 h 1867835"/>
              <a:gd name="connsiteX2" fmla="*/ 996526 w 2319466"/>
              <a:gd name="connsiteY2" fmla="*/ 1825625 h 1867835"/>
              <a:gd name="connsiteX3" fmla="*/ 1657965 w 2319466"/>
              <a:gd name="connsiteY3" fmla="*/ 1513505 h 1867835"/>
              <a:gd name="connsiteX4" fmla="*/ 2069247 w 2319466"/>
              <a:gd name="connsiteY4" fmla="*/ 1286753 h 1867835"/>
              <a:gd name="connsiteX5" fmla="*/ 2319466 w 2319466"/>
              <a:gd name="connsiteY5" fmla="*/ 1248828 h 1867835"/>
              <a:gd name="connsiteX0" fmla="*/ 0 w 2319466"/>
              <a:gd name="connsiteY0" fmla="*/ 0 h 1867835"/>
              <a:gd name="connsiteX1" fmla="*/ 535782 w 2319466"/>
              <a:gd name="connsiteY1" fmla="*/ 493713 h 1867835"/>
              <a:gd name="connsiteX2" fmla="*/ 996526 w 2319466"/>
              <a:gd name="connsiteY2" fmla="*/ 1825625 h 1867835"/>
              <a:gd name="connsiteX3" fmla="*/ 1657965 w 2319466"/>
              <a:gd name="connsiteY3" fmla="*/ 1513505 h 1867835"/>
              <a:gd name="connsiteX4" fmla="*/ 2069247 w 2319466"/>
              <a:gd name="connsiteY4" fmla="*/ 1286753 h 1867835"/>
              <a:gd name="connsiteX5" fmla="*/ 2319466 w 2319466"/>
              <a:gd name="connsiteY5" fmla="*/ 1248828 h 1867835"/>
              <a:gd name="connsiteX0" fmla="*/ 0 w 2319466"/>
              <a:gd name="connsiteY0" fmla="*/ 0 h 1867835"/>
              <a:gd name="connsiteX1" fmla="*/ 535782 w 2319466"/>
              <a:gd name="connsiteY1" fmla="*/ 493713 h 1867835"/>
              <a:gd name="connsiteX2" fmla="*/ 996526 w 2319466"/>
              <a:gd name="connsiteY2" fmla="*/ 1825625 h 1867835"/>
              <a:gd name="connsiteX3" fmla="*/ 1657965 w 2319466"/>
              <a:gd name="connsiteY3" fmla="*/ 1513505 h 1867835"/>
              <a:gd name="connsiteX4" fmla="*/ 2069247 w 2319466"/>
              <a:gd name="connsiteY4" fmla="*/ 1286753 h 1867835"/>
              <a:gd name="connsiteX5" fmla="*/ 2319466 w 2319466"/>
              <a:gd name="connsiteY5" fmla="*/ 1248828 h 1867835"/>
              <a:gd name="connsiteX0" fmla="*/ 0 w 2319466"/>
              <a:gd name="connsiteY0" fmla="*/ 0 h 1869650"/>
              <a:gd name="connsiteX1" fmla="*/ 535782 w 2319466"/>
              <a:gd name="connsiteY1" fmla="*/ 493713 h 1869650"/>
              <a:gd name="connsiteX2" fmla="*/ 996526 w 2319466"/>
              <a:gd name="connsiteY2" fmla="*/ 1825625 h 1869650"/>
              <a:gd name="connsiteX3" fmla="*/ 1657965 w 2319466"/>
              <a:gd name="connsiteY3" fmla="*/ 1513505 h 1869650"/>
              <a:gd name="connsiteX4" fmla="*/ 2069247 w 2319466"/>
              <a:gd name="connsiteY4" fmla="*/ 1286753 h 1869650"/>
              <a:gd name="connsiteX5" fmla="*/ 2319466 w 2319466"/>
              <a:gd name="connsiteY5" fmla="*/ 1248828 h 1869650"/>
              <a:gd name="connsiteX0" fmla="*/ 0 w 2319466"/>
              <a:gd name="connsiteY0" fmla="*/ 0 h 1869995"/>
              <a:gd name="connsiteX1" fmla="*/ 535782 w 2319466"/>
              <a:gd name="connsiteY1" fmla="*/ 493713 h 1869995"/>
              <a:gd name="connsiteX2" fmla="*/ 996526 w 2319466"/>
              <a:gd name="connsiteY2" fmla="*/ 1825625 h 1869995"/>
              <a:gd name="connsiteX3" fmla="*/ 1651241 w 2319466"/>
              <a:gd name="connsiteY3" fmla="*/ 1515821 h 1869995"/>
              <a:gd name="connsiteX4" fmla="*/ 2069247 w 2319466"/>
              <a:gd name="connsiteY4" fmla="*/ 1286753 h 1869995"/>
              <a:gd name="connsiteX5" fmla="*/ 2319466 w 2319466"/>
              <a:gd name="connsiteY5" fmla="*/ 1248828 h 1869995"/>
              <a:gd name="connsiteX0" fmla="*/ 0 w 2319466"/>
              <a:gd name="connsiteY0" fmla="*/ 0 h 1868044"/>
              <a:gd name="connsiteX1" fmla="*/ 535782 w 2319466"/>
              <a:gd name="connsiteY1" fmla="*/ 493713 h 1868044"/>
              <a:gd name="connsiteX2" fmla="*/ 996526 w 2319466"/>
              <a:gd name="connsiteY2" fmla="*/ 1825625 h 1868044"/>
              <a:gd name="connsiteX3" fmla="*/ 1651241 w 2319466"/>
              <a:gd name="connsiteY3" fmla="*/ 1515821 h 1868044"/>
              <a:gd name="connsiteX4" fmla="*/ 2042346 w 2319466"/>
              <a:gd name="connsiteY4" fmla="*/ 1296015 h 1868044"/>
              <a:gd name="connsiteX5" fmla="*/ 2319466 w 2319466"/>
              <a:gd name="connsiteY5" fmla="*/ 1248828 h 1868044"/>
              <a:gd name="connsiteX0" fmla="*/ 0 w 2319466"/>
              <a:gd name="connsiteY0" fmla="*/ 0 h 1868044"/>
              <a:gd name="connsiteX1" fmla="*/ 535782 w 2319466"/>
              <a:gd name="connsiteY1" fmla="*/ 493713 h 1868044"/>
              <a:gd name="connsiteX2" fmla="*/ 996526 w 2319466"/>
              <a:gd name="connsiteY2" fmla="*/ 1825625 h 1868044"/>
              <a:gd name="connsiteX3" fmla="*/ 1651241 w 2319466"/>
              <a:gd name="connsiteY3" fmla="*/ 1515821 h 1868044"/>
              <a:gd name="connsiteX4" fmla="*/ 2042346 w 2319466"/>
              <a:gd name="connsiteY4" fmla="*/ 1296015 h 1868044"/>
              <a:gd name="connsiteX5" fmla="*/ 2319466 w 2319466"/>
              <a:gd name="connsiteY5" fmla="*/ 1248828 h 1868044"/>
              <a:gd name="connsiteX0" fmla="*/ 0 w 2319466"/>
              <a:gd name="connsiteY0" fmla="*/ 0 h 1868398"/>
              <a:gd name="connsiteX1" fmla="*/ 535782 w 2319466"/>
              <a:gd name="connsiteY1" fmla="*/ 493713 h 1868398"/>
              <a:gd name="connsiteX2" fmla="*/ 996526 w 2319466"/>
              <a:gd name="connsiteY2" fmla="*/ 1825625 h 1868398"/>
              <a:gd name="connsiteX3" fmla="*/ 1651241 w 2319466"/>
              <a:gd name="connsiteY3" fmla="*/ 1515821 h 1868398"/>
              <a:gd name="connsiteX4" fmla="*/ 2042346 w 2319466"/>
              <a:gd name="connsiteY4" fmla="*/ 1296015 h 1868398"/>
              <a:gd name="connsiteX5" fmla="*/ 2319466 w 2319466"/>
              <a:gd name="connsiteY5" fmla="*/ 1248828 h 1868398"/>
              <a:gd name="connsiteX0" fmla="*/ 0 w 2319466"/>
              <a:gd name="connsiteY0" fmla="*/ 0 h 1872248"/>
              <a:gd name="connsiteX1" fmla="*/ 535782 w 2319466"/>
              <a:gd name="connsiteY1" fmla="*/ 493713 h 1872248"/>
              <a:gd name="connsiteX2" fmla="*/ 996526 w 2319466"/>
              <a:gd name="connsiteY2" fmla="*/ 1825625 h 1872248"/>
              <a:gd name="connsiteX3" fmla="*/ 1651241 w 2319466"/>
              <a:gd name="connsiteY3" fmla="*/ 1515821 h 1872248"/>
              <a:gd name="connsiteX4" fmla="*/ 2042346 w 2319466"/>
              <a:gd name="connsiteY4" fmla="*/ 1296015 h 1872248"/>
              <a:gd name="connsiteX5" fmla="*/ 2319466 w 2319466"/>
              <a:gd name="connsiteY5" fmla="*/ 1248828 h 1872248"/>
              <a:gd name="connsiteX0" fmla="*/ 0 w 2319466"/>
              <a:gd name="connsiteY0" fmla="*/ 0 h 1872248"/>
              <a:gd name="connsiteX1" fmla="*/ 535782 w 2319466"/>
              <a:gd name="connsiteY1" fmla="*/ 493713 h 1872248"/>
              <a:gd name="connsiteX2" fmla="*/ 996526 w 2319466"/>
              <a:gd name="connsiteY2" fmla="*/ 1825625 h 1872248"/>
              <a:gd name="connsiteX3" fmla="*/ 1651241 w 2319466"/>
              <a:gd name="connsiteY3" fmla="*/ 1515821 h 1872248"/>
              <a:gd name="connsiteX4" fmla="*/ 2042346 w 2319466"/>
              <a:gd name="connsiteY4" fmla="*/ 1296015 h 1872248"/>
              <a:gd name="connsiteX5" fmla="*/ 2319466 w 2319466"/>
              <a:gd name="connsiteY5" fmla="*/ 1248828 h 1872248"/>
              <a:gd name="connsiteX0" fmla="*/ 0 w 2319466"/>
              <a:gd name="connsiteY0" fmla="*/ 0 h 1872248"/>
              <a:gd name="connsiteX1" fmla="*/ 535782 w 2319466"/>
              <a:gd name="connsiteY1" fmla="*/ 493713 h 1872248"/>
              <a:gd name="connsiteX2" fmla="*/ 996526 w 2319466"/>
              <a:gd name="connsiteY2" fmla="*/ 1825625 h 1872248"/>
              <a:gd name="connsiteX3" fmla="*/ 1651241 w 2319466"/>
              <a:gd name="connsiteY3" fmla="*/ 1515821 h 1872248"/>
              <a:gd name="connsiteX4" fmla="*/ 2042346 w 2319466"/>
              <a:gd name="connsiteY4" fmla="*/ 1296015 h 1872248"/>
              <a:gd name="connsiteX5" fmla="*/ 2319466 w 2319466"/>
              <a:gd name="connsiteY5" fmla="*/ 1248828 h 1872248"/>
              <a:gd name="connsiteX0" fmla="*/ 0 w 2319466"/>
              <a:gd name="connsiteY0" fmla="*/ 0 h 1872248"/>
              <a:gd name="connsiteX1" fmla="*/ 535782 w 2319466"/>
              <a:gd name="connsiteY1" fmla="*/ 493713 h 1872248"/>
              <a:gd name="connsiteX2" fmla="*/ 996526 w 2319466"/>
              <a:gd name="connsiteY2" fmla="*/ 1825625 h 1872248"/>
              <a:gd name="connsiteX3" fmla="*/ 1651241 w 2319466"/>
              <a:gd name="connsiteY3" fmla="*/ 1515821 h 1872248"/>
              <a:gd name="connsiteX4" fmla="*/ 2042346 w 2319466"/>
              <a:gd name="connsiteY4" fmla="*/ 1296015 h 1872248"/>
              <a:gd name="connsiteX5" fmla="*/ 2319466 w 2319466"/>
              <a:gd name="connsiteY5" fmla="*/ 1248828 h 1872248"/>
              <a:gd name="connsiteX0" fmla="*/ 0 w 2319466"/>
              <a:gd name="connsiteY0" fmla="*/ 0 h 1872248"/>
              <a:gd name="connsiteX1" fmla="*/ 535782 w 2319466"/>
              <a:gd name="connsiteY1" fmla="*/ 493713 h 1872248"/>
              <a:gd name="connsiteX2" fmla="*/ 996526 w 2319466"/>
              <a:gd name="connsiteY2" fmla="*/ 1825625 h 1872248"/>
              <a:gd name="connsiteX3" fmla="*/ 1651241 w 2319466"/>
              <a:gd name="connsiteY3" fmla="*/ 1515821 h 1872248"/>
              <a:gd name="connsiteX4" fmla="*/ 2042346 w 2319466"/>
              <a:gd name="connsiteY4" fmla="*/ 1296015 h 1872248"/>
              <a:gd name="connsiteX5" fmla="*/ 2319466 w 2319466"/>
              <a:gd name="connsiteY5" fmla="*/ 1248828 h 1872248"/>
              <a:gd name="connsiteX0" fmla="*/ 0 w 2319466"/>
              <a:gd name="connsiteY0" fmla="*/ 0 h 1872248"/>
              <a:gd name="connsiteX1" fmla="*/ 535782 w 2319466"/>
              <a:gd name="connsiteY1" fmla="*/ 493713 h 1872248"/>
              <a:gd name="connsiteX2" fmla="*/ 996526 w 2319466"/>
              <a:gd name="connsiteY2" fmla="*/ 1825625 h 1872248"/>
              <a:gd name="connsiteX3" fmla="*/ 1651241 w 2319466"/>
              <a:gd name="connsiteY3" fmla="*/ 1515821 h 1872248"/>
              <a:gd name="connsiteX4" fmla="*/ 2042346 w 2319466"/>
              <a:gd name="connsiteY4" fmla="*/ 1296015 h 1872248"/>
              <a:gd name="connsiteX5" fmla="*/ 2319466 w 2319466"/>
              <a:gd name="connsiteY5" fmla="*/ 1248828 h 1872248"/>
              <a:gd name="connsiteX0" fmla="*/ 0 w 2319466"/>
              <a:gd name="connsiteY0" fmla="*/ 0 h 1879321"/>
              <a:gd name="connsiteX1" fmla="*/ 535782 w 2319466"/>
              <a:gd name="connsiteY1" fmla="*/ 493713 h 1879321"/>
              <a:gd name="connsiteX2" fmla="*/ 996526 w 2319466"/>
              <a:gd name="connsiteY2" fmla="*/ 1825625 h 1879321"/>
              <a:gd name="connsiteX3" fmla="*/ 1559941 w 2319466"/>
              <a:gd name="connsiteY3" fmla="*/ 1557091 h 1879321"/>
              <a:gd name="connsiteX4" fmla="*/ 2042346 w 2319466"/>
              <a:gd name="connsiteY4" fmla="*/ 1296015 h 1879321"/>
              <a:gd name="connsiteX5" fmla="*/ 2319466 w 2319466"/>
              <a:gd name="connsiteY5" fmla="*/ 1248828 h 1879321"/>
              <a:gd name="connsiteX0" fmla="*/ 0 w 2319466"/>
              <a:gd name="connsiteY0" fmla="*/ 0 h 1874734"/>
              <a:gd name="connsiteX1" fmla="*/ 535782 w 2319466"/>
              <a:gd name="connsiteY1" fmla="*/ 493713 h 1874734"/>
              <a:gd name="connsiteX2" fmla="*/ 996526 w 2319466"/>
              <a:gd name="connsiteY2" fmla="*/ 1825625 h 1874734"/>
              <a:gd name="connsiteX3" fmla="*/ 1559941 w 2319466"/>
              <a:gd name="connsiteY3" fmla="*/ 1557091 h 1874734"/>
              <a:gd name="connsiteX4" fmla="*/ 2042346 w 2319466"/>
              <a:gd name="connsiteY4" fmla="*/ 1296015 h 1874734"/>
              <a:gd name="connsiteX5" fmla="*/ 2319466 w 2319466"/>
              <a:gd name="connsiteY5" fmla="*/ 1248828 h 1874734"/>
              <a:gd name="connsiteX0" fmla="*/ 0 w 2319466"/>
              <a:gd name="connsiteY0" fmla="*/ 0 h 1876485"/>
              <a:gd name="connsiteX1" fmla="*/ 535782 w 2319466"/>
              <a:gd name="connsiteY1" fmla="*/ 493713 h 1876485"/>
              <a:gd name="connsiteX2" fmla="*/ 996526 w 2319466"/>
              <a:gd name="connsiteY2" fmla="*/ 1825625 h 1876485"/>
              <a:gd name="connsiteX3" fmla="*/ 1559941 w 2319466"/>
              <a:gd name="connsiteY3" fmla="*/ 1557091 h 1876485"/>
              <a:gd name="connsiteX4" fmla="*/ 2042346 w 2319466"/>
              <a:gd name="connsiteY4" fmla="*/ 1296015 h 1876485"/>
              <a:gd name="connsiteX5" fmla="*/ 2319466 w 2319466"/>
              <a:gd name="connsiteY5" fmla="*/ 1248828 h 1876485"/>
              <a:gd name="connsiteX0" fmla="*/ 0 w 2319466"/>
              <a:gd name="connsiteY0" fmla="*/ 0 h 1876037"/>
              <a:gd name="connsiteX1" fmla="*/ 535782 w 2319466"/>
              <a:gd name="connsiteY1" fmla="*/ 493713 h 1876037"/>
              <a:gd name="connsiteX2" fmla="*/ 996526 w 2319466"/>
              <a:gd name="connsiteY2" fmla="*/ 1825625 h 1876037"/>
              <a:gd name="connsiteX3" fmla="*/ 1559941 w 2319466"/>
              <a:gd name="connsiteY3" fmla="*/ 1557091 h 1876037"/>
              <a:gd name="connsiteX4" fmla="*/ 2042346 w 2319466"/>
              <a:gd name="connsiteY4" fmla="*/ 1296015 h 1876037"/>
              <a:gd name="connsiteX5" fmla="*/ 2319466 w 2319466"/>
              <a:gd name="connsiteY5" fmla="*/ 1248828 h 1876037"/>
              <a:gd name="connsiteX0" fmla="*/ 0 w 2319466"/>
              <a:gd name="connsiteY0" fmla="*/ 0 h 1866895"/>
              <a:gd name="connsiteX1" fmla="*/ 535782 w 2319466"/>
              <a:gd name="connsiteY1" fmla="*/ 493713 h 1866895"/>
              <a:gd name="connsiteX2" fmla="*/ 996526 w 2319466"/>
              <a:gd name="connsiteY2" fmla="*/ 1825625 h 1866895"/>
              <a:gd name="connsiteX3" fmla="*/ 1538203 w 2319466"/>
              <a:gd name="connsiteY3" fmla="*/ 1497479 h 1866895"/>
              <a:gd name="connsiteX4" fmla="*/ 2042346 w 2319466"/>
              <a:gd name="connsiteY4" fmla="*/ 1296015 h 1866895"/>
              <a:gd name="connsiteX5" fmla="*/ 2319466 w 2319466"/>
              <a:gd name="connsiteY5" fmla="*/ 1248828 h 1866895"/>
              <a:gd name="connsiteX0" fmla="*/ 0 w 2319466"/>
              <a:gd name="connsiteY0" fmla="*/ 0 h 1865376"/>
              <a:gd name="connsiteX1" fmla="*/ 535782 w 2319466"/>
              <a:gd name="connsiteY1" fmla="*/ 493713 h 1865376"/>
              <a:gd name="connsiteX2" fmla="*/ 996526 w 2319466"/>
              <a:gd name="connsiteY2" fmla="*/ 1825625 h 1865376"/>
              <a:gd name="connsiteX3" fmla="*/ 1538203 w 2319466"/>
              <a:gd name="connsiteY3" fmla="*/ 1497479 h 1865376"/>
              <a:gd name="connsiteX4" fmla="*/ 1890179 w 2319466"/>
              <a:gd name="connsiteY4" fmla="*/ 1309771 h 1865376"/>
              <a:gd name="connsiteX5" fmla="*/ 2319466 w 2319466"/>
              <a:gd name="connsiteY5" fmla="*/ 1248828 h 1865376"/>
              <a:gd name="connsiteX0" fmla="*/ 0 w 2319466"/>
              <a:gd name="connsiteY0" fmla="*/ 0 h 1865376"/>
              <a:gd name="connsiteX1" fmla="*/ 535782 w 2319466"/>
              <a:gd name="connsiteY1" fmla="*/ 493713 h 1865376"/>
              <a:gd name="connsiteX2" fmla="*/ 996526 w 2319466"/>
              <a:gd name="connsiteY2" fmla="*/ 1825625 h 1865376"/>
              <a:gd name="connsiteX3" fmla="*/ 1538203 w 2319466"/>
              <a:gd name="connsiteY3" fmla="*/ 1497479 h 1865376"/>
              <a:gd name="connsiteX4" fmla="*/ 1890179 w 2319466"/>
              <a:gd name="connsiteY4" fmla="*/ 1309771 h 1865376"/>
              <a:gd name="connsiteX5" fmla="*/ 2319466 w 2319466"/>
              <a:gd name="connsiteY5" fmla="*/ 1248828 h 1865376"/>
              <a:gd name="connsiteX0" fmla="*/ 0 w 2319466"/>
              <a:gd name="connsiteY0" fmla="*/ 0 h 1867374"/>
              <a:gd name="connsiteX1" fmla="*/ 535782 w 2319466"/>
              <a:gd name="connsiteY1" fmla="*/ 493713 h 1867374"/>
              <a:gd name="connsiteX2" fmla="*/ 996526 w 2319466"/>
              <a:gd name="connsiteY2" fmla="*/ 1825625 h 1867374"/>
              <a:gd name="connsiteX3" fmla="*/ 1538203 w 2319466"/>
              <a:gd name="connsiteY3" fmla="*/ 1497479 h 1867374"/>
              <a:gd name="connsiteX4" fmla="*/ 1890179 w 2319466"/>
              <a:gd name="connsiteY4" fmla="*/ 1309771 h 1867374"/>
              <a:gd name="connsiteX5" fmla="*/ 2319466 w 2319466"/>
              <a:gd name="connsiteY5" fmla="*/ 1248828 h 1867374"/>
              <a:gd name="connsiteX0" fmla="*/ 0 w 2319466"/>
              <a:gd name="connsiteY0" fmla="*/ 0 h 1865376"/>
              <a:gd name="connsiteX1" fmla="*/ 535782 w 2319466"/>
              <a:gd name="connsiteY1" fmla="*/ 493713 h 1865376"/>
              <a:gd name="connsiteX2" fmla="*/ 996526 w 2319466"/>
              <a:gd name="connsiteY2" fmla="*/ 1825625 h 1865376"/>
              <a:gd name="connsiteX3" fmla="*/ 1538203 w 2319466"/>
              <a:gd name="connsiteY3" fmla="*/ 1497479 h 1865376"/>
              <a:gd name="connsiteX4" fmla="*/ 1890179 w 2319466"/>
              <a:gd name="connsiteY4" fmla="*/ 1309771 h 1865376"/>
              <a:gd name="connsiteX5" fmla="*/ 2319466 w 2319466"/>
              <a:gd name="connsiteY5" fmla="*/ 1248828 h 1865376"/>
              <a:gd name="connsiteX0" fmla="*/ 0 w 2332427"/>
              <a:gd name="connsiteY0" fmla="*/ 0 h 1865376"/>
              <a:gd name="connsiteX1" fmla="*/ 535782 w 2332427"/>
              <a:gd name="connsiteY1" fmla="*/ 493713 h 1865376"/>
              <a:gd name="connsiteX2" fmla="*/ 996526 w 2332427"/>
              <a:gd name="connsiteY2" fmla="*/ 1825625 h 1865376"/>
              <a:gd name="connsiteX3" fmla="*/ 1538203 w 2332427"/>
              <a:gd name="connsiteY3" fmla="*/ 1497479 h 1865376"/>
              <a:gd name="connsiteX4" fmla="*/ 1890179 w 2332427"/>
              <a:gd name="connsiteY4" fmla="*/ 1309771 h 1865376"/>
              <a:gd name="connsiteX5" fmla="*/ 2332427 w 2332427"/>
              <a:gd name="connsiteY5" fmla="*/ 1180201 h 1865376"/>
              <a:gd name="connsiteX0" fmla="*/ 0 w 2332427"/>
              <a:gd name="connsiteY0" fmla="*/ 0 h 1866184"/>
              <a:gd name="connsiteX1" fmla="*/ 535782 w 2332427"/>
              <a:gd name="connsiteY1" fmla="*/ 493713 h 1866184"/>
              <a:gd name="connsiteX2" fmla="*/ 996526 w 2332427"/>
              <a:gd name="connsiteY2" fmla="*/ 1825625 h 1866184"/>
              <a:gd name="connsiteX3" fmla="*/ 1538203 w 2332427"/>
              <a:gd name="connsiteY3" fmla="*/ 1497479 h 1866184"/>
              <a:gd name="connsiteX4" fmla="*/ 1890179 w 2332427"/>
              <a:gd name="connsiteY4" fmla="*/ 1241144 h 1866184"/>
              <a:gd name="connsiteX5" fmla="*/ 2332427 w 2332427"/>
              <a:gd name="connsiteY5" fmla="*/ 1180201 h 1866184"/>
              <a:gd name="connsiteX0" fmla="*/ 0 w 2332427"/>
              <a:gd name="connsiteY0" fmla="*/ 0 h 1857833"/>
              <a:gd name="connsiteX1" fmla="*/ 535782 w 2332427"/>
              <a:gd name="connsiteY1" fmla="*/ 493713 h 1857833"/>
              <a:gd name="connsiteX2" fmla="*/ 996526 w 2332427"/>
              <a:gd name="connsiteY2" fmla="*/ 1825625 h 1857833"/>
              <a:gd name="connsiteX3" fmla="*/ 1533883 w 2332427"/>
              <a:gd name="connsiteY3" fmla="*/ 1428852 h 1857833"/>
              <a:gd name="connsiteX4" fmla="*/ 1890179 w 2332427"/>
              <a:gd name="connsiteY4" fmla="*/ 1241144 h 1857833"/>
              <a:gd name="connsiteX5" fmla="*/ 2332427 w 2332427"/>
              <a:gd name="connsiteY5" fmla="*/ 1180201 h 1857833"/>
              <a:gd name="connsiteX0" fmla="*/ 0 w 2332427"/>
              <a:gd name="connsiteY0" fmla="*/ 0 h 1860591"/>
              <a:gd name="connsiteX1" fmla="*/ 535782 w 2332427"/>
              <a:gd name="connsiteY1" fmla="*/ 493713 h 1860591"/>
              <a:gd name="connsiteX2" fmla="*/ 996526 w 2332427"/>
              <a:gd name="connsiteY2" fmla="*/ 1825625 h 1860591"/>
              <a:gd name="connsiteX3" fmla="*/ 1533883 w 2332427"/>
              <a:gd name="connsiteY3" fmla="*/ 1428852 h 1860591"/>
              <a:gd name="connsiteX4" fmla="*/ 1890179 w 2332427"/>
              <a:gd name="connsiteY4" fmla="*/ 1241144 h 1860591"/>
              <a:gd name="connsiteX5" fmla="*/ 2332427 w 2332427"/>
              <a:gd name="connsiteY5" fmla="*/ 1180201 h 1860591"/>
              <a:gd name="connsiteX0" fmla="*/ 0 w 2332427"/>
              <a:gd name="connsiteY0" fmla="*/ 0 h 1858174"/>
              <a:gd name="connsiteX1" fmla="*/ 535782 w 2332427"/>
              <a:gd name="connsiteY1" fmla="*/ 493713 h 1858174"/>
              <a:gd name="connsiteX2" fmla="*/ 996526 w 2332427"/>
              <a:gd name="connsiteY2" fmla="*/ 1825625 h 1858174"/>
              <a:gd name="connsiteX3" fmla="*/ 1499320 w 2332427"/>
              <a:gd name="connsiteY3" fmla="*/ 1408264 h 1858174"/>
              <a:gd name="connsiteX4" fmla="*/ 1890179 w 2332427"/>
              <a:gd name="connsiteY4" fmla="*/ 1241144 h 1858174"/>
              <a:gd name="connsiteX5" fmla="*/ 2332427 w 2332427"/>
              <a:gd name="connsiteY5" fmla="*/ 1180201 h 1858174"/>
              <a:gd name="connsiteX0" fmla="*/ 0 w 2332427"/>
              <a:gd name="connsiteY0" fmla="*/ 0 h 1861432"/>
              <a:gd name="connsiteX1" fmla="*/ 535782 w 2332427"/>
              <a:gd name="connsiteY1" fmla="*/ 493713 h 1861432"/>
              <a:gd name="connsiteX2" fmla="*/ 996526 w 2332427"/>
              <a:gd name="connsiteY2" fmla="*/ 1825625 h 1861432"/>
              <a:gd name="connsiteX3" fmla="*/ 1520921 w 2332427"/>
              <a:gd name="connsiteY3" fmla="*/ 1435714 h 1861432"/>
              <a:gd name="connsiteX4" fmla="*/ 1890179 w 2332427"/>
              <a:gd name="connsiteY4" fmla="*/ 1241144 h 1861432"/>
              <a:gd name="connsiteX5" fmla="*/ 2332427 w 2332427"/>
              <a:gd name="connsiteY5" fmla="*/ 1180201 h 1861432"/>
              <a:gd name="connsiteX0" fmla="*/ 0 w 2332427"/>
              <a:gd name="connsiteY0" fmla="*/ 0 h 1862327"/>
              <a:gd name="connsiteX1" fmla="*/ 535782 w 2332427"/>
              <a:gd name="connsiteY1" fmla="*/ 493713 h 1862327"/>
              <a:gd name="connsiteX2" fmla="*/ 996526 w 2332427"/>
              <a:gd name="connsiteY2" fmla="*/ 1825625 h 1862327"/>
              <a:gd name="connsiteX3" fmla="*/ 1520921 w 2332427"/>
              <a:gd name="connsiteY3" fmla="*/ 1435714 h 1862327"/>
              <a:gd name="connsiteX4" fmla="*/ 1890179 w 2332427"/>
              <a:gd name="connsiteY4" fmla="*/ 1241144 h 1862327"/>
              <a:gd name="connsiteX5" fmla="*/ 2332427 w 2332427"/>
              <a:gd name="connsiteY5" fmla="*/ 1180201 h 1862327"/>
              <a:gd name="connsiteX0" fmla="*/ 0 w 2332427"/>
              <a:gd name="connsiteY0" fmla="*/ 0 h 1862327"/>
              <a:gd name="connsiteX1" fmla="*/ 535782 w 2332427"/>
              <a:gd name="connsiteY1" fmla="*/ 493713 h 1862327"/>
              <a:gd name="connsiteX2" fmla="*/ 996526 w 2332427"/>
              <a:gd name="connsiteY2" fmla="*/ 1825625 h 1862327"/>
              <a:gd name="connsiteX3" fmla="*/ 1520921 w 2332427"/>
              <a:gd name="connsiteY3" fmla="*/ 1435714 h 1862327"/>
              <a:gd name="connsiteX4" fmla="*/ 1890179 w 2332427"/>
              <a:gd name="connsiteY4" fmla="*/ 1241144 h 1862327"/>
              <a:gd name="connsiteX5" fmla="*/ 2332427 w 2332427"/>
              <a:gd name="connsiteY5" fmla="*/ 1180201 h 1862327"/>
              <a:gd name="connsiteX0" fmla="*/ 0 w 2332427"/>
              <a:gd name="connsiteY0" fmla="*/ 0 h 1862327"/>
              <a:gd name="connsiteX1" fmla="*/ 535782 w 2332427"/>
              <a:gd name="connsiteY1" fmla="*/ 493713 h 1862327"/>
              <a:gd name="connsiteX2" fmla="*/ 996526 w 2332427"/>
              <a:gd name="connsiteY2" fmla="*/ 1825625 h 1862327"/>
              <a:gd name="connsiteX3" fmla="*/ 1520921 w 2332427"/>
              <a:gd name="connsiteY3" fmla="*/ 1435714 h 1862327"/>
              <a:gd name="connsiteX4" fmla="*/ 1890179 w 2332427"/>
              <a:gd name="connsiteY4" fmla="*/ 1241144 h 1862327"/>
              <a:gd name="connsiteX5" fmla="*/ 2332427 w 2332427"/>
              <a:gd name="connsiteY5" fmla="*/ 1180201 h 1862327"/>
              <a:gd name="connsiteX0" fmla="*/ 0 w 2332427"/>
              <a:gd name="connsiteY0" fmla="*/ 0 h 1862327"/>
              <a:gd name="connsiteX1" fmla="*/ 535782 w 2332427"/>
              <a:gd name="connsiteY1" fmla="*/ 493713 h 1862327"/>
              <a:gd name="connsiteX2" fmla="*/ 996526 w 2332427"/>
              <a:gd name="connsiteY2" fmla="*/ 1825625 h 1862327"/>
              <a:gd name="connsiteX3" fmla="*/ 1520921 w 2332427"/>
              <a:gd name="connsiteY3" fmla="*/ 1435714 h 1862327"/>
              <a:gd name="connsiteX4" fmla="*/ 1890179 w 2332427"/>
              <a:gd name="connsiteY4" fmla="*/ 1241144 h 1862327"/>
              <a:gd name="connsiteX5" fmla="*/ 2332427 w 2332427"/>
              <a:gd name="connsiteY5" fmla="*/ 1180201 h 1862327"/>
              <a:gd name="connsiteX0" fmla="*/ 0 w 2315146"/>
              <a:gd name="connsiteY0" fmla="*/ 0 h 1862327"/>
              <a:gd name="connsiteX1" fmla="*/ 535782 w 2315146"/>
              <a:gd name="connsiteY1" fmla="*/ 493713 h 1862327"/>
              <a:gd name="connsiteX2" fmla="*/ 996526 w 2315146"/>
              <a:gd name="connsiteY2" fmla="*/ 1825625 h 1862327"/>
              <a:gd name="connsiteX3" fmla="*/ 1520921 w 2315146"/>
              <a:gd name="connsiteY3" fmla="*/ 1435714 h 1862327"/>
              <a:gd name="connsiteX4" fmla="*/ 1890179 w 2315146"/>
              <a:gd name="connsiteY4" fmla="*/ 1241144 h 1862327"/>
              <a:gd name="connsiteX5" fmla="*/ 2315146 w 2315146"/>
              <a:gd name="connsiteY5" fmla="*/ 1187063 h 1862327"/>
              <a:gd name="connsiteX0" fmla="*/ 0 w 2315146"/>
              <a:gd name="connsiteY0" fmla="*/ 0 h 1862327"/>
              <a:gd name="connsiteX1" fmla="*/ 535782 w 2315146"/>
              <a:gd name="connsiteY1" fmla="*/ 493713 h 1862327"/>
              <a:gd name="connsiteX2" fmla="*/ 996526 w 2315146"/>
              <a:gd name="connsiteY2" fmla="*/ 1825625 h 1862327"/>
              <a:gd name="connsiteX3" fmla="*/ 1520921 w 2315146"/>
              <a:gd name="connsiteY3" fmla="*/ 1435714 h 1862327"/>
              <a:gd name="connsiteX4" fmla="*/ 1890179 w 2315146"/>
              <a:gd name="connsiteY4" fmla="*/ 1241144 h 1862327"/>
              <a:gd name="connsiteX5" fmla="*/ 2315146 w 2315146"/>
              <a:gd name="connsiteY5" fmla="*/ 1187063 h 1862327"/>
              <a:gd name="connsiteX0" fmla="*/ 0 w 2315146"/>
              <a:gd name="connsiteY0" fmla="*/ 0 h 1862327"/>
              <a:gd name="connsiteX1" fmla="*/ 535782 w 2315146"/>
              <a:gd name="connsiteY1" fmla="*/ 493713 h 1862327"/>
              <a:gd name="connsiteX2" fmla="*/ 996526 w 2315146"/>
              <a:gd name="connsiteY2" fmla="*/ 1825625 h 1862327"/>
              <a:gd name="connsiteX3" fmla="*/ 1520921 w 2315146"/>
              <a:gd name="connsiteY3" fmla="*/ 1435714 h 1862327"/>
              <a:gd name="connsiteX4" fmla="*/ 1890179 w 2315146"/>
              <a:gd name="connsiteY4" fmla="*/ 1241144 h 1862327"/>
              <a:gd name="connsiteX5" fmla="*/ 2315146 w 2315146"/>
              <a:gd name="connsiteY5" fmla="*/ 1187063 h 1862327"/>
              <a:gd name="connsiteX0" fmla="*/ 0 w 2315146"/>
              <a:gd name="connsiteY0" fmla="*/ 0 h 1858716"/>
              <a:gd name="connsiteX1" fmla="*/ 535782 w 2315146"/>
              <a:gd name="connsiteY1" fmla="*/ 493713 h 1858716"/>
              <a:gd name="connsiteX2" fmla="*/ 996526 w 2315146"/>
              <a:gd name="connsiteY2" fmla="*/ 1825625 h 1858716"/>
              <a:gd name="connsiteX3" fmla="*/ 1520921 w 2315146"/>
              <a:gd name="connsiteY3" fmla="*/ 1435714 h 1858716"/>
              <a:gd name="connsiteX4" fmla="*/ 1885858 w 2315146"/>
              <a:gd name="connsiteY4" fmla="*/ 1227419 h 1858716"/>
              <a:gd name="connsiteX5" fmla="*/ 2315146 w 2315146"/>
              <a:gd name="connsiteY5" fmla="*/ 1187063 h 1858716"/>
              <a:gd name="connsiteX0" fmla="*/ 0 w 2315146"/>
              <a:gd name="connsiteY0" fmla="*/ 0 h 1858716"/>
              <a:gd name="connsiteX1" fmla="*/ 535782 w 2315146"/>
              <a:gd name="connsiteY1" fmla="*/ 493713 h 1858716"/>
              <a:gd name="connsiteX2" fmla="*/ 996526 w 2315146"/>
              <a:gd name="connsiteY2" fmla="*/ 1825625 h 1858716"/>
              <a:gd name="connsiteX3" fmla="*/ 1520921 w 2315146"/>
              <a:gd name="connsiteY3" fmla="*/ 1435714 h 1858716"/>
              <a:gd name="connsiteX4" fmla="*/ 1885858 w 2315146"/>
              <a:gd name="connsiteY4" fmla="*/ 1227419 h 1858716"/>
              <a:gd name="connsiteX5" fmla="*/ 2315146 w 2315146"/>
              <a:gd name="connsiteY5" fmla="*/ 1187063 h 1858716"/>
              <a:gd name="connsiteX0" fmla="*/ 0 w 2315146"/>
              <a:gd name="connsiteY0" fmla="*/ 0 h 1858716"/>
              <a:gd name="connsiteX1" fmla="*/ 535782 w 2315146"/>
              <a:gd name="connsiteY1" fmla="*/ 493713 h 1858716"/>
              <a:gd name="connsiteX2" fmla="*/ 996526 w 2315146"/>
              <a:gd name="connsiteY2" fmla="*/ 1825625 h 1858716"/>
              <a:gd name="connsiteX3" fmla="*/ 1520921 w 2315146"/>
              <a:gd name="connsiteY3" fmla="*/ 1435714 h 1858716"/>
              <a:gd name="connsiteX4" fmla="*/ 1885858 w 2315146"/>
              <a:gd name="connsiteY4" fmla="*/ 1227419 h 1858716"/>
              <a:gd name="connsiteX5" fmla="*/ 2315146 w 2315146"/>
              <a:gd name="connsiteY5" fmla="*/ 1187063 h 1858716"/>
              <a:gd name="connsiteX0" fmla="*/ 0 w 2315146"/>
              <a:gd name="connsiteY0" fmla="*/ 0 h 1858716"/>
              <a:gd name="connsiteX1" fmla="*/ 535782 w 2315146"/>
              <a:gd name="connsiteY1" fmla="*/ 493713 h 1858716"/>
              <a:gd name="connsiteX2" fmla="*/ 996526 w 2315146"/>
              <a:gd name="connsiteY2" fmla="*/ 1825625 h 1858716"/>
              <a:gd name="connsiteX3" fmla="*/ 1520921 w 2315146"/>
              <a:gd name="connsiteY3" fmla="*/ 1435714 h 1858716"/>
              <a:gd name="connsiteX4" fmla="*/ 1885858 w 2315146"/>
              <a:gd name="connsiteY4" fmla="*/ 1227419 h 1858716"/>
              <a:gd name="connsiteX5" fmla="*/ 2315146 w 2315146"/>
              <a:gd name="connsiteY5" fmla="*/ 1187063 h 1858716"/>
              <a:gd name="connsiteX0" fmla="*/ 0 w 2315146"/>
              <a:gd name="connsiteY0" fmla="*/ 0 h 1858906"/>
              <a:gd name="connsiteX1" fmla="*/ 535782 w 2315146"/>
              <a:gd name="connsiteY1" fmla="*/ 493713 h 1858906"/>
              <a:gd name="connsiteX2" fmla="*/ 996526 w 2315146"/>
              <a:gd name="connsiteY2" fmla="*/ 1825625 h 1858906"/>
              <a:gd name="connsiteX3" fmla="*/ 1520921 w 2315146"/>
              <a:gd name="connsiteY3" fmla="*/ 1435714 h 1858906"/>
              <a:gd name="connsiteX4" fmla="*/ 1937702 w 2315146"/>
              <a:gd name="connsiteY4" fmla="*/ 1206832 h 1858906"/>
              <a:gd name="connsiteX5" fmla="*/ 2315146 w 2315146"/>
              <a:gd name="connsiteY5" fmla="*/ 1187063 h 1858906"/>
              <a:gd name="connsiteX0" fmla="*/ 0 w 2315146"/>
              <a:gd name="connsiteY0" fmla="*/ 0 h 1859688"/>
              <a:gd name="connsiteX1" fmla="*/ 535782 w 2315146"/>
              <a:gd name="connsiteY1" fmla="*/ 493713 h 1859688"/>
              <a:gd name="connsiteX2" fmla="*/ 996526 w 2315146"/>
              <a:gd name="connsiteY2" fmla="*/ 1825625 h 1859688"/>
              <a:gd name="connsiteX3" fmla="*/ 1520921 w 2315146"/>
              <a:gd name="connsiteY3" fmla="*/ 1435714 h 1859688"/>
              <a:gd name="connsiteX4" fmla="*/ 1937702 w 2315146"/>
              <a:gd name="connsiteY4" fmla="*/ 1206832 h 1859688"/>
              <a:gd name="connsiteX5" fmla="*/ 2315146 w 2315146"/>
              <a:gd name="connsiteY5" fmla="*/ 1187063 h 1859688"/>
              <a:gd name="connsiteX0" fmla="*/ 0 w 2315146"/>
              <a:gd name="connsiteY0" fmla="*/ 0 h 1861869"/>
              <a:gd name="connsiteX1" fmla="*/ 535782 w 2315146"/>
              <a:gd name="connsiteY1" fmla="*/ 493713 h 1861869"/>
              <a:gd name="connsiteX2" fmla="*/ 996526 w 2315146"/>
              <a:gd name="connsiteY2" fmla="*/ 1825625 h 1861869"/>
              <a:gd name="connsiteX3" fmla="*/ 1520921 w 2315146"/>
              <a:gd name="connsiteY3" fmla="*/ 1435714 h 1861869"/>
              <a:gd name="connsiteX4" fmla="*/ 1958790 w 2315146"/>
              <a:gd name="connsiteY4" fmla="*/ 912282 h 1861869"/>
              <a:gd name="connsiteX5" fmla="*/ 2315146 w 2315146"/>
              <a:gd name="connsiteY5" fmla="*/ 1187063 h 1861869"/>
              <a:gd name="connsiteX0" fmla="*/ 0 w 2357324"/>
              <a:gd name="connsiteY0" fmla="*/ 0 h 1861869"/>
              <a:gd name="connsiteX1" fmla="*/ 535782 w 2357324"/>
              <a:gd name="connsiteY1" fmla="*/ 493713 h 1861869"/>
              <a:gd name="connsiteX2" fmla="*/ 996526 w 2357324"/>
              <a:gd name="connsiteY2" fmla="*/ 1825625 h 1861869"/>
              <a:gd name="connsiteX3" fmla="*/ 1520921 w 2357324"/>
              <a:gd name="connsiteY3" fmla="*/ 1435714 h 1861869"/>
              <a:gd name="connsiteX4" fmla="*/ 1958790 w 2357324"/>
              <a:gd name="connsiteY4" fmla="*/ 912282 h 1861869"/>
              <a:gd name="connsiteX5" fmla="*/ 2357324 w 2357324"/>
              <a:gd name="connsiteY5" fmla="*/ 905320 h 1861869"/>
              <a:gd name="connsiteX0" fmla="*/ 0 w 2357324"/>
              <a:gd name="connsiteY0" fmla="*/ 0 h 1863915"/>
              <a:gd name="connsiteX1" fmla="*/ 535782 w 2357324"/>
              <a:gd name="connsiteY1" fmla="*/ 493713 h 1863915"/>
              <a:gd name="connsiteX2" fmla="*/ 996526 w 2357324"/>
              <a:gd name="connsiteY2" fmla="*/ 1825625 h 1863915"/>
              <a:gd name="connsiteX3" fmla="*/ 1520921 w 2357324"/>
              <a:gd name="connsiteY3" fmla="*/ 1435714 h 1863915"/>
              <a:gd name="connsiteX4" fmla="*/ 2029087 w 2357324"/>
              <a:gd name="connsiteY4" fmla="*/ 732992 h 1863915"/>
              <a:gd name="connsiteX5" fmla="*/ 2357324 w 2357324"/>
              <a:gd name="connsiteY5" fmla="*/ 905320 h 1863915"/>
              <a:gd name="connsiteX0" fmla="*/ 0 w 2413562"/>
              <a:gd name="connsiteY0" fmla="*/ 0 h 1863915"/>
              <a:gd name="connsiteX1" fmla="*/ 535782 w 2413562"/>
              <a:gd name="connsiteY1" fmla="*/ 493713 h 1863915"/>
              <a:gd name="connsiteX2" fmla="*/ 996526 w 2413562"/>
              <a:gd name="connsiteY2" fmla="*/ 1825625 h 1863915"/>
              <a:gd name="connsiteX3" fmla="*/ 1520921 w 2413562"/>
              <a:gd name="connsiteY3" fmla="*/ 1435714 h 1863915"/>
              <a:gd name="connsiteX4" fmla="*/ 2029087 w 2413562"/>
              <a:gd name="connsiteY4" fmla="*/ 732992 h 1863915"/>
              <a:gd name="connsiteX5" fmla="*/ 2413562 w 2413562"/>
              <a:gd name="connsiteY5" fmla="*/ 661997 h 1863915"/>
              <a:gd name="connsiteX0" fmla="*/ 0 w 2301087"/>
              <a:gd name="connsiteY0" fmla="*/ 0 h 1863915"/>
              <a:gd name="connsiteX1" fmla="*/ 535782 w 2301087"/>
              <a:gd name="connsiteY1" fmla="*/ 493713 h 1863915"/>
              <a:gd name="connsiteX2" fmla="*/ 996526 w 2301087"/>
              <a:gd name="connsiteY2" fmla="*/ 1825625 h 1863915"/>
              <a:gd name="connsiteX3" fmla="*/ 1520921 w 2301087"/>
              <a:gd name="connsiteY3" fmla="*/ 1435714 h 1863915"/>
              <a:gd name="connsiteX4" fmla="*/ 2029087 w 2301087"/>
              <a:gd name="connsiteY4" fmla="*/ 732992 h 1863915"/>
              <a:gd name="connsiteX5" fmla="*/ 2301087 w 2301087"/>
              <a:gd name="connsiteY5" fmla="*/ 661997 h 1863915"/>
              <a:gd name="connsiteX0" fmla="*/ 0 w 2301087"/>
              <a:gd name="connsiteY0" fmla="*/ 0 h 1881793"/>
              <a:gd name="connsiteX1" fmla="*/ 535782 w 2301087"/>
              <a:gd name="connsiteY1" fmla="*/ 493713 h 1881793"/>
              <a:gd name="connsiteX2" fmla="*/ 996526 w 2301087"/>
              <a:gd name="connsiteY2" fmla="*/ 1825625 h 1881793"/>
              <a:gd name="connsiteX3" fmla="*/ 1520921 w 2301087"/>
              <a:gd name="connsiteY3" fmla="*/ 1435714 h 1881793"/>
              <a:gd name="connsiteX4" fmla="*/ 2029087 w 2301087"/>
              <a:gd name="connsiteY4" fmla="*/ 732992 h 1881793"/>
              <a:gd name="connsiteX5" fmla="*/ 2301087 w 2301087"/>
              <a:gd name="connsiteY5" fmla="*/ 661997 h 1881793"/>
              <a:gd name="connsiteX0" fmla="*/ 0 w 2301087"/>
              <a:gd name="connsiteY0" fmla="*/ 0 h 1881793"/>
              <a:gd name="connsiteX1" fmla="*/ 535782 w 2301087"/>
              <a:gd name="connsiteY1" fmla="*/ 493713 h 1881793"/>
              <a:gd name="connsiteX2" fmla="*/ 996526 w 2301087"/>
              <a:gd name="connsiteY2" fmla="*/ 1825625 h 1881793"/>
              <a:gd name="connsiteX3" fmla="*/ 1520921 w 2301087"/>
              <a:gd name="connsiteY3" fmla="*/ 1435714 h 1881793"/>
              <a:gd name="connsiteX4" fmla="*/ 2029087 w 2301087"/>
              <a:gd name="connsiteY4" fmla="*/ 732992 h 1881793"/>
              <a:gd name="connsiteX5" fmla="*/ 2301087 w 2301087"/>
              <a:gd name="connsiteY5" fmla="*/ 661997 h 1881793"/>
              <a:gd name="connsiteX0" fmla="*/ 0 w 2301087"/>
              <a:gd name="connsiteY0" fmla="*/ 0 h 1881793"/>
              <a:gd name="connsiteX1" fmla="*/ 535782 w 2301087"/>
              <a:gd name="connsiteY1" fmla="*/ 493713 h 1881793"/>
              <a:gd name="connsiteX2" fmla="*/ 996526 w 2301087"/>
              <a:gd name="connsiteY2" fmla="*/ 1825625 h 1881793"/>
              <a:gd name="connsiteX3" fmla="*/ 1520921 w 2301087"/>
              <a:gd name="connsiteY3" fmla="*/ 1435714 h 1881793"/>
              <a:gd name="connsiteX4" fmla="*/ 2029087 w 2301087"/>
              <a:gd name="connsiteY4" fmla="*/ 732992 h 1881793"/>
              <a:gd name="connsiteX5" fmla="*/ 2301087 w 2301087"/>
              <a:gd name="connsiteY5" fmla="*/ 661997 h 1881793"/>
              <a:gd name="connsiteX0" fmla="*/ 0 w 2301087"/>
              <a:gd name="connsiteY0" fmla="*/ 0 h 1881793"/>
              <a:gd name="connsiteX1" fmla="*/ 535782 w 2301087"/>
              <a:gd name="connsiteY1" fmla="*/ 493713 h 1881793"/>
              <a:gd name="connsiteX2" fmla="*/ 996526 w 2301087"/>
              <a:gd name="connsiteY2" fmla="*/ 1825625 h 1881793"/>
              <a:gd name="connsiteX3" fmla="*/ 1520921 w 2301087"/>
              <a:gd name="connsiteY3" fmla="*/ 1435714 h 1881793"/>
              <a:gd name="connsiteX4" fmla="*/ 2029087 w 2301087"/>
              <a:gd name="connsiteY4" fmla="*/ 732992 h 1881793"/>
              <a:gd name="connsiteX5" fmla="*/ 2301087 w 2301087"/>
              <a:gd name="connsiteY5" fmla="*/ 661997 h 1881793"/>
              <a:gd name="connsiteX0" fmla="*/ 0 w 2301087"/>
              <a:gd name="connsiteY0" fmla="*/ 0 h 1864783"/>
              <a:gd name="connsiteX1" fmla="*/ 535782 w 2301087"/>
              <a:gd name="connsiteY1" fmla="*/ 493713 h 1864783"/>
              <a:gd name="connsiteX2" fmla="*/ 996526 w 2301087"/>
              <a:gd name="connsiteY2" fmla="*/ 1825625 h 1864783"/>
              <a:gd name="connsiteX3" fmla="*/ 1520921 w 2301087"/>
              <a:gd name="connsiteY3" fmla="*/ 1435714 h 1864783"/>
              <a:gd name="connsiteX4" fmla="*/ 2301087 w 2301087"/>
              <a:gd name="connsiteY4" fmla="*/ 661997 h 1864783"/>
              <a:gd name="connsiteX0" fmla="*/ 0 w 2301087"/>
              <a:gd name="connsiteY0" fmla="*/ 0 h 1864783"/>
              <a:gd name="connsiteX1" fmla="*/ 535782 w 2301087"/>
              <a:gd name="connsiteY1" fmla="*/ 493713 h 1864783"/>
              <a:gd name="connsiteX2" fmla="*/ 996526 w 2301087"/>
              <a:gd name="connsiteY2" fmla="*/ 1825625 h 1864783"/>
              <a:gd name="connsiteX3" fmla="*/ 1520921 w 2301087"/>
              <a:gd name="connsiteY3" fmla="*/ 1435714 h 1864783"/>
              <a:gd name="connsiteX4" fmla="*/ 2301087 w 2301087"/>
              <a:gd name="connsiteY4" fmla="*/ 661997 h 1864783"/>
              <a:gd name="connsiteX0" fmla="*/ 0 w 2301087"/>
              <a:gd name="connsiteY0" fmla="*/ 0 h 1864783"/>
              <a:gd name="connsiteX1" fmla="*/ 535782 w 2301087"/>
              <a:gd name="connsiteY1" fmla="*/ 493713 h 1864783"/>
              <a:gd name="connsiteX2" fmla="*/ 996526 w 2301087"/>
              <a:gd name="connsiteY2" fmla="*/ 1825625 h 1864783"/>
              <a:gd name="connsiteX3" fmla="*/ 1520921 w 2301087"/>
              <a:gd name="connsiteY3" fmla="*/ 1435714 h 1864783"/>
              <a:gd name="connsiteX4" fmla="*/ 2301087 w 2301087"/>
              <a:gd name="connsiteY4" fmla="*/ 661997 h 1864783"/>
              <a:gd name="connsiteX0" fmla="*/ 0 w 2301087"/>
              <a:gd name="connsiteY0" fmla="*/ 0 h 1864783"/>
              <a:gd name="connsiteX1" fmla="*/ 535782 w 2301087"/>
              <a:gd name="connsiteY1" fmla="*/ 493713 h 1864783"/>
              <a:gd name="connsiteX2" fmla="*/ 996526 w 2301087"/>
              <a:gd name="connsiteY2" fmla="*/ 1825625 h 1864783"/>
              <a:gd name="connsiteX3" fmla="*/ 1520921 w 2301087"/>
              <a:gd name="connsiteY3" fmla="*/ 1435714 h 1864783"/>
              <a:gd name="connsiteX4" fmla="*/ 2301087 w 2301087"/>
              <a:gd name="connsiteY4" fmla="*/ 661997 h 1864783"/>
              <a:gd name="connsiteX0" fmla="*/ 0 w 2301087"/>
              <a:gd name="connsiteY0" fmla="*/ 0 h 1873977"/>
              <a:gd name="connsiteX1" fmla="*/ 535782 w 2301087"/>
              <a:gd name="connsiteY1" fmla="*/ 493713 h 1873977"/>
              <a:gd name="connsiteX2" fmla="*/ 996526 w 2301087"/>
              <a:gd name="connsiteY2" fmla="*/ 1825625 h 1873977"/>
              <a:gd name="connsiteX3" fmla="*/ 1520921 w 2301087"/>
              <a:gd name="connsiteY3" fmla="*/ 1435714 h 1873977"/>
              <a:gd name="connsiteX4" fmla="*/ 2301087 w 2301087"/>
              <a:gd name="connsiteY4" fmla="*/ 661997 h 1873977"/>
              <a:gd name="connsiteX0" fmla="*/ 0 w 2301087"/>
              <a:gd name="connsiteY0" fmla="*/ 0 h 1887181"/>
              <a:gd name="connsiteX1" fmla="*/ 535782 w 2301087"/>
              <a:gd name="connsiteY1" fmla="*/ 493713 h 1887181"/>
              <a:gd name="connsiteX2" fmla="*/ 996526 w 2301087"/>
              <a:gd name="connsiteY2" fmla="*/ 1825625 h 1887181"/>
              <a:gd name="connsiteX3" fmla="*/ 1520921 w 2301087"/>
              <a:gd name="connsiteY3" fmla="*/ 1435714 h 1887181"/>
              <a:gd name="connsiteX4" fmla="*/ 2301087 w 2301087"/>
              <a:gd name="connsiteY4" fmla="*/ 661997 h 1887181"/>
              <a:gd name="connsiteX0" fmla="*/ 0 w 2301087"/>
              <a:gd name="connsiteY0" fmla="*/ 0 h 1887181"/>
              <a:gd name="connsiteX1" fmla="*/ 535782 w 2301087"/>
              <a:gd name="connsiteY1" fmla="*/ 493713 h 1887181"/>
              <a:gd name="connsiteX2" fmla="*/ 996526 w 2301087"/>
              <a:gd name="connsiteY2" fmla="*/ 1825625 h 1887181"/>
              <a:gd name="connsiteX3" fmla="*/ 1520921 w 2301087"/>
              <a:gd name="connsiteY3" fmla="*/ 1435714 h 1887181"/>
              <a:gd name="connsiteX4" fmla="*/ 2301087 w 2301087"/>
              <a:gd name="connsiteY4" fmla="*/ 661997 h 1887181"/>
              <a:gd name="connsiteX0" fmla="*/ 0 w 2301087"/>
              <a:gd name="connsiteY0" fmla="*/ 0 h 1887181"/>
              <a:gd name="connsiteX1" fmla="*/ 535782 w 2301087"/>
              <a:gd name="connsiteY1" fmla="*/ 493713 h 1887181"/>
              <a:gd name="connsiteX2" fmla="*/ 996526 w 2301087"/>
              <a:gd name="connsiteY2" fmla="*/ 1825625 h 1887181"/>
              <a:gd name="connsiteX3" fmla="*/ 1520921 w 2301087"/>
              <a:gd name="connsiteY3" fmla="*/ 1435714 h 1887181"/>
              <a:gd name="connsiteX4" fmla="*/ 2301087 w 2301087"/>
              <a:gd name="connsiteY4" fmla="*/ 661997 h 1887181"/>
              <a:gd name="connsiteX0" fmla="*/ 0 w 2295366"/>
              <a:gd name="connsiteY0" fmla="*/ 0 h 1845775"/>
              <a:gd name="connsiteX1" fmla="*/ 530061 w 2295366"/>
              <a:gd name="connsiteY1" fmla="*/ 452307 h 1845775"/>
              <a:gd name="connsiteX2" fmla="*/ 990805 w 2295366"/>
              <a:gd name="connsiteY2" fmla="*/ 1784219 h 1845775"/>
              <a:gd name="connsiteX3" fmla="*/ 1515200 w 2295366"/>
              <a:gd name="connsiteY3" fmla="*/ 1394308 h 1845775"/>
              <a:gd name="connsiteX4" fmla="*/ 2295366 w 2295366"/>
              <a:gd name="connsiteY4" fmla="*/ 620591 h 1845775"/>
              <a:gd name="connsiteX0" fmla="*/ 0 w 2295366"/>
              <a:gd name="connsiteY0" fmla="*/ 576 h 1846351"/>
              <a:gd name="connsiteX1" fmla="*/ 530061 w 2295366"/>
              <a:gd name="connsiteY1" fmla="*/ 452883 h 1846351"/>
              <a:gd name="connsiteX2" fmla="*/ 990805 w 2295366"/>
              <a:gd name="connsiteY2" fmla="*/ 1784795 h 1846351"/>
              <a:gd name="connsiteX3" fmla="*/ 1515200 w 2295366"/>
              <a:gd name="connsiteY3" fmla="*/ 1394884 h 1846351"/>
              <a:gd name="connsiteX4" fmla="*/ 2295366 w 2295366"/>
              <a:gd name="connsiteY4" fmla="*/ 621167 h 1846351"/>
              <a:gd name="connsiteX0" fmla="*/ 0 w 2295366"/>
              <a:gd name="connsiteY0" fmla="*/ 149 h 1845924"/>
              <a:gd name="connsiteX1" fmla="*/ 530061 w 2295366"/>
              <a:gd name="connsiteY1" fmla="*/ 452456 h 1845924"/>
              <a:gd name="connsiteX2" fmla="*/ 990805 w 2295366"/>
              <a:gd name="connsiteY2" fmla="*/ 1784368 h 1845924"/>
              <a:gd name="connsiteX3" fmla="*/ 1515200 w 2295366"/>
              <a:gd name="connsiteY3" fmla="*/ 1394457 h 1845924"/>
              <a:gd name="connsiteX4" fmla="*/ 2295366 w 2295366"/>
              <a:gd name="connsiteY4" fmla="*/ 620740 h 1845924"/>
              <a:gd name="connsiteX0" fmla="*/ 0 w 2295366"/>
              <a:gd name="connsiteY0" fmla="*/ 149 h 1845924"/>
              <a:gd name="connsiteX1" fmla="*/ 530061 w 2295366"/>
              <a:gd name="connsiteY1" fmla="*/ 452456 h 1845924"/>
              <a:gd name="connsiteX2" fmla="*/ 990805 w 2295366"/>
              <a:gd name="connsiteY2" fmla="*/ 1784368 h 1845924"/>
              <a:gd name="connsiteX3" fmla="*/ 1515200 w 2295366"/>
              <a:gd name="connsiteY3" fmla="*/ 1394457 h 1845924"/>
              <a:gd name="connsiteX4" fmla="*/ 2295366 w 2295366"/>
              <a:gd name="connsiteY4" fmla="*/ 620740 h 1845924"/>
              <a:gd name="connsiteX0" fmla="*/ 0 w 2295366"/>
              <a:gd name="connsiteY0" fmla="*/ 0 h 1845775"/>
              <a:gd name="connsiteX1" fmla="*/ 530061 w 2295366"/>
              <a:gd name="connsiteY1" fmla="*/ 452307 h 1845775"/>
              <a:gd name="connsiteX2" fmla="*/ 990805 w 2295366"/>
              <a:gd name="connsiteY2" fmla="*/ 1784219 h 1845775"/>
              <a:gd name="connsiteX3" fmla="*/ 1515200 w 2295366"/>
              <a:gd name="connsiteY3" fmla="*/ 1394308 h 1845775"/>
              <a:gd name="connsiteX4" fmla="*/ 2295366 w 2295366"/>
              <a:gd name="connsiteY4" fmla="*/ 620591 h 1845775"/>
              <a:gd name="connsiteX0" fmla="*/ 0 w 2295366"/>
              <a:gd name="connsiteY0" fmla="*/ 1228 h 1847003"/>
              <a:gd name="connsiteX1" fmla="*/ 530061 w 2295366"/>
              <a:gd name="connsiteY1" fmla="*/ 453535 h 1847003"/>
              <a:gd name="connsiteX2" fmla="*/ 990805 w 2295366"/>
              <a:gd name="connsiteY2" fmla="*/ 1785447 h 1847003"/>
              <a:gd name="connsiteX3" fmla="*/ 1515200 w 2295366"/>
              <a:gd name="connsiteY3" fmla="*/ 1395536 h 1847003"/>
              <a:gd name="connsiteX4" fmla="*/ 2295366 w 2295366"/>
              <a:gd name="connsiteY4" fmla="*/ 621819 h 184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5366" h="1847003">
                <a:moveTo>
                  <a:pt x="0" y="1228"/>
                </a:moveTo>
                <a:cubicBezTo>
                  <a:pt x="190767" y="-16363"/>
                  <a:pt x="364927" y="156165"/>
                  <a:pt x="530061" y="453535"/>
                </a:cubicBezTo>
                <a:cubicBezTo>
                  <a:pt x="695195" y="750905"/>
                  <a:pt x="826615" y="1628447"/>
                  <a:pt x="990805" y="1785447"/>
                </a:cubicBezTo>
                <a:cubicBezTo>
                  <a:pt x="1154995" y="1942447"/>
                  <a:pt x="1368069" y="1794378"/>
                  <a:pt x="1515200" y="1395536"/>
                </a:cubicBezTo>
                <a:cubicBezTo>
                  <a:pt x="1662331" y="996694"/>
                  <a:pt x="1893826" y="616526"/>
                  <a:pt x="2295366" y="621819"/>
                </a:cubicBezTo>
              </a:path>
            </a:pathLst>
          </a:custGeom>
          <a:noFill/>
          <a:ln w="38100">
            <a:solidFill>
              <a:srgbClr val="004C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</a:endParaRPr>
          </a:p>
        </p:txBody>
      </p:sp>
      <p:pic>
        <p:nvPicPr>
          <p:cNvPr id="1026" name="Picture 2" descr="http://3.bp.blogspot.com/-A5UYL8MNjVk/UVFOck8zlUI/AAAAAAAAApc/J3HIH0tAJ2g/s1600/virus-servingnature.blogspot.com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4B2556"/>
              </a:clrFrom>
              <a:clrTo>
                <a:srgbClr val="4B255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7" t="7379" r="15477" b="3691"/>
          <a:stretch/>
        </p:blipFill>
        <p:spPr bwMode="auto">
          <a:xfrm>
            <a:off x="7751706" y="2093078"/>
            <a:ext cx="303220" cy="29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nicefotos.ru/img/picture/May/27/00b8592ef77512bdd09b757946fe2165/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562" y="4432587"/>
            <a:ext cx="768762" cy="116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TextBox 108"/>
          <p:cNvSpPr txBox="1"/>
          <p:nvPr/>
        </p:nvSpPr>
        <p:spPr>
          <a:xfrm>
            <a:off x="700419" y="3744000"/>
            <a:ext cx="1500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4CA1"/>
                </a:solidFill>
                <a:latin typeface="Calibri" panose="020F0502020204030204" pitchFamily="34" charset="0"/>
              </a:rPr>
              <a:t>CD4</a:t>
            </a:r>
            <a:endParaRPr lang="ru-RU" b="1" dirty="0">
              <a:solidFill>
                <a:srgbClr val="004CA1"/>
              </a:solidFill>
              <a:latin typeface="Calibri" panose="020F050202020403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538332" y="5219098"/>
            <a:ext cx="115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Calibri" panose="020F0502020204030204" pitchFamily="34" charset="0"/>
              </a:rPr>
              <a:t>CD4</a:t>
            </a:r>
            <a:r>
              <a:rPr lang="ru-RU" sz="1200" dirty="0">
                <a:solidFill>
                  <a:schemeClr val="bg2"/>
                </a:solidFill>
                <a:latin typeface="Calibri" panose="020F0502020204030204" pitchFamily="34" charset="0"/>
              </a:rPr>
              <a:t> 35</a:t>
            </a:r>
            <a:r>
              <a:rPr lang="en-US" sz="1200" dirty="0">
                <a:solidFill>
                  <a:schemeClr val="bg2"/>
                </a:solidFill>
                <a:latin typeface="Calibri" panose="020F0502020204030204" pitchFamily="34" charset="0"/>
              </a:rPr>
              <a:t>0/</a:t>
            </a:r>
            <a:r>
              <a:rPr lang="ru-RU" sz="1200" dirty="0" err="1">
                <a:solidFill>
                  <a:schemeClr val="bg2"/>
                </a:solidFill>
                <a:latin typeface="Calibri" panose="020F0502020204030204" pitchFamily="34" charset="0"/>
              </a:rPr>
              <a:t>мкл</a:t>
            </a:r>
            <a:endParaRPr lang="ru-RU" sz="12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372299" y="5527419"/>
            <a:ext cx="893606" cy="21544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ru-RU" sz="1400" dirty="0">
                <a:solidFill>
                  <a:schemeClr val="bg2"/>
                </a:solidFill>
                <a:latin typeface="Calibri" panose="020F0502020204030204" pitchFamily="34" charset="0"/>
              </a:rPr>
              <a:t>ИБ</a:t>
            </a:r>
            <a:r>
              <a:rPr lang="en-US" sz="1400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  <a:r>
              <a:rPr lang="ru-RU" sz="1400" dirty="0">
                <a:solidFill>
                  <a:schemeClr val="bg2"/>
                </a:solidFill>
                <a:latin typeface="Calibri" panose="020F0502020204030204" pitchFamily="34" charset="0"/>
              </a:rPr>
              <a:t>ВИЧ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2160000" y="5220000"/>
            <a:ext cx="633187" cy="169277"/>
          </a:xfrm>
          <a:prstGeom prst="rect">
            <a:avLst/>
          </a:prstGeom>
          <a:solidFill>
            <a:srgbClr val="FFFFFF">
              <a:alpha val="48000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ru-RU" sz="1100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Авидность</a:t>
            </a:r>
            <a:endParaRPr lang="ru-RU" sz="1100" dirty="0">
              <a:solidFill>
                <a:schemeClr val="bg2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530297" y="1806686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ED7700"/>
                </a:solidFill>
                <a:latin typeface="Calibri" panose="020F0502020204030204" pitchFamily="34" charset="0"/>
              </a:rPr>
              <a:t>p24</a:t>
            </a:r>
            <a:endParaRPr lang="ru-RU" b="1" dirty="0">
              <a:solidFill>
                <a:srgbClr val="ED7700"/>
              </a:solidFill>
              <a:latin typeface="Calibri" panose="020F050202020403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74929" y="228062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РНК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87314" y="325362"/>
            <a:ext cx="8964612" cy="432000"/>
            <a:chOff x="87314" y="325362"/>
            <a:chExt cx="8964612" cy="609394"/>
          </a:xfrm>
        </p:grpSpPr>
        <p:sp>
          <p:nvSpPr>
            <p:cNvPr id="132" name="Freeform 31"/>
            <p:cNvSpPr>
              <a:spLocks/>
            </p:cNvSpPr>
            <p:nvPr/>
          </p:nvSpPr>
          <p:spPr bwMode="gray">
            <a:xfrm rot="10800000">
              <a:off x="92074" y="360949"/>
              <a:ext cx="8959852" cy="573807"/>
            </a:xfrm>
            <a:prstGeom prst="round1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2800" dirty="0">
                <a:latin typeface="Calibri" panose="020F0502020204030204" pitchFamily="34" charset="0"/>
              </a:endParaRPr>
            </a:p>
          </p:txBody>
        </p:sp>
        <p:sp>
          <p:nvSpPr>
            <p:cNvPr id="133" name="Rectangle 2"/>
            <p:cNvSpPr txBox="1">
              <a:spLocks noChangeArrowheads="1"/>
            </p:cNvSpPr>
            <p:nvPr/>
          </p:nvSpPr>
          <p:spPr bwMode="gray">
            <a:xfrm>
              <a:off x="87314" y="325362"/>
              <a:ext cx="8961436" cy="609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rgbClr val="004CA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914400"/>
              <a:r>
                <a:rPr lang="ru-RU" altLang="ru-RU" sz="2000" dirty="0">
                  <a:latin typeface="Calibri" panose="020F0502020204030204" pitchFamily="34" charset="0"/>
                </a:rPr>
                <a:t>Методы дифференциальной диагностики ранней (недавней) ВИЧ-инфекции</a:t>
              </a: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3976929" y="5733436"/>
            <a:ext cx="983594" cy="215444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ru-RU" sz="1400" dirty="0">
                <a:solidFill>
                  <a:schemeClr val="bg2"/>
                </a:solidFill>
                <a:latin typeface="Calibri" panose="020F0502020204030204" pitchFamily="34" charset="0"/>
              </a:rPr>
              <a:t>ИФА АТ ВИЧ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959263" y="5056150"/>
            <a:ext cx="855747" cy="213141"/>
          </a:xfrm>
          <a:prstGeom prst="rect">
            <a:avLst/>
          </a:prstGeom>
          <a:solidFill>
            <a:schemeClr val="tx1">
              <a:alpha val="49000"/>
            </a:schemeClr>
          </a:solidFill>
        </p:spPr>
        <p:txBody>
          <a:bodyPr wrap="none" lIns="0" tIns="0" rIns="0" bIns="0" rtlCol="0" anchor="ctr">
            <a:no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</a:rPr>
              <a:t>АТ ВИЧ</a:t>
            </a:r>
            <a:endParaRPr lang="ru-RU" sz="16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533613" y="3028113"/>
            <a:ext cx="630933" cy="215444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ru-RU" sz="1400" dirty="0">
                <a:solidFill>
                  <a:schemeClr val="bg2"/>
                </a:solidFill>
                <a:latin typeface="Calibri" panose="020F0502020204030204" pitchFamily="34" charset="0"/>
              </a:rPr>
              <a:t>ИФА АГ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5631563" y="5440632"/>
            <a:ext cx="1279751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" descr="http://3.bp.blogspot.com/-A5UYL8MNjVk/UVFOck8zlUI/AAAAAAAAApc/J3HIH0tAJ2g/s1600/virus-servingnature.blogspot.com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4B2556"/>
              </a:clrFrom>
              <a:clrTo>
                <a:srgbClr val="4B255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7" t="7379" r="15477" b="3691"/>
          <a:stretch/>
        </p:blipFill>
        <p:spPr bwMode="auto">
          <a:xfrm>
            <a:off x="554629" y="5581662"/>
            <a:ext cx="168647" cy="16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638953" y="5820083"/>
            <a:ext cx="0" cy="270624"/>
          </a:xfrm>
          <a:prstGeom prst="straightConnector1">
            <a:avLst/>
          </a:prstGeom>
          <a:ln w="38100">
            <a:solidFill>
              <a:srgbClr val="DB033D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4258984" y="1973726"/>
            <a:ext cx="1470741" cy="76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606186"/>
                </a:solidFill>
                <a:latin typeface="Calibri" panose="020F0502020204030204" pitchFamily="34" charset="0"/>
              </a:rPr>
              <a:t>Генетическое разнообразие</a:t>
            </a:r>
          </a:p>
          <a:p>
            <a:r>
              <a:rPr lang="ru-RU" sz="1400" dirty="0">
                <a:solidFill>
                  <a:srgbClr val="606186"/>
                </a:solidFill>
                <a:latin typeface="Calibri" panose="020F0502020204030204" pitchFamily="34" charset="0"/>
              </a:rPr>
              <a:t>вируса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-70431" y="828000"/>
            <a:ext cx="8630625" cy="572927"/>
            <a:chOff x="180000" y="828000"/>
            <a:chExt cx="8630625" cy="572927"/>
          </a:xfrm>
        </p:grpSpPr>
        <p:sp>
          <p:nvSpPr>
            <p:cNvPr id="40" name="Пятиугольник 39"/>
            <p:cNvSpPr/>
            <p:nvPr/>
          </p:nvSpPr>
          <p:spPr>
            <a:xfrm>
              <a:off x="7156930" y="828000"/>
              <a:ext cx="1653695" cy="288000"/>
            </a:xfrm>
            <a:prstGeom prst="homePlate">
              <a:avLst>
                <a:gd name="adj" fmla="val 0"/>
              </a:avLst>
            </a:prstGeom>
            <a:solidFill>
              <a:srgbClr val="FFFFCC"/>
            </a:solidFill>
            <a:ln w="9525">
              <a:solidFill>
                <a:schemeClr val="bg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72000" bIns="0" rtlCol="0" anchor="t"/>
            <a:lstStyle/>
            <a:p>
              <a:pPr algn="r"/>
              <a:r>
                <a:rPr lang="ru-RU" sz="1600" dirty="0" err="1">
                  <a:solidFill>
                    <a:schemeClr val="bg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Серореверсия</a:t>
              </a:r>
              <a:endParaRPr lang="ru-RU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2" name="Пятиугольник 41"/>
            <p:cNvSpPr/>
            <p:nvPr/>
          </p:nvSpPr>
          <p:spPr>
            <a:xfrm>
              <a:off x="5210955" y="828000"/>
              <a:ext cx="2132820" cy="288000"/>
            </a:xfrm>
            <a:prstGeom prst="homePlate">
              <a:avLst>
                <a:gd name="adj" fmla="val 41732"/>
              </a:avLst>
            </a:prstGeom>
            <a:solidFill>
              <a:srgbClr val="FFFFCC"/>
            </a:solidFill>
            <a:ln w="9525">
              <a:solidFill>
                <a:schemeClr val="bg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ru-RU" sz="1600" dirty="0">
                  <a:solidFill>
                    <a:schemeClr val="bg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Текущая</a:t>
              </a:r>
            </a:p>
          </p:txBody>
        </p:sp>
        <p:sp>
          <p:nvSpPr>
            <p:cNvPr id="44" name="Пятиугольник 43"/>
            <p:cNvSpPr/>
            <p:nvPr/>
          </p:nvSpPr>
          <p:spPr>
            <a:xfrm>
              <a:off x="877352" y="828000"/>
              <a:ext cx="4560211" cy="288000"/>
            </a:xfrm>
            <a:prstGeom prst="homePlate">
              <a:avLst>
                <a:gd name="adj" fmla="val 46182"/>
              </a:avLst>
            </a:prstGeom>
            <a:solidFill>
              <a:srgbClr val="FFFFCC"/>
            </a:solidFill>
            <a:ln w="9525">
              <a:solidFill>
                <a:schemeClr val="bg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ru-RU" sz="1600" dirty="0">
                  <a:solidFill>
                    <a:schemeClr val="bg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Ранняя ВИЧ-инфекция</a:t>
              </a:r>
            </a:p>
          </p:txBody>
        </p:sp>
        <p:sp>
          <p:nvSpPr>
            <p:cNvPr id="47" name="Пятиугольник 46"/>
            <p:cNvSpPr/>
            <p:nvPr/>
          </p:nvSpPr>
          <p:spPr>
            <a:xfrm>
              <a:off x="872630" y="1112927"/>
              <a:ext cx="2418622" cy="288000"/>
            </a:xfrm>
            <a:prstGeom prst="homePlate">
              <a:avLst>
                <a:gd name="adj" fmla="val 0"/>
              </a:avLst>
            </a:prstGeom>
            <a:solidFill>
              <a:srgbClr val="FFFFCC"/>
            </a:solidFill>
            <a:ln w="9525">
              <a:solidFill>
                <a:schemeClr val="bg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ru-RU" sz="1600" dirty="0">
                  <a:solidFill>
                    <a:schemeClr val="bg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Острая инфекция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80000" y="828000"/>
              <a:ext cx="1500230" cy="288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endParaRPr lang="ru-RU" dirty="0">
                <a:solidFill>
                  <a:schemeClr val="bg2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5371268" y="805126"/>
            <a:ext cx="4080518" cy="5318690"/>
            <a:chOff x="5831118" y="593319"/>
            <a:chExt cx="3739950" cy="5711344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5831118" y="593319"/>
              <a:ext cx="3739950" cy="5711344"/>
            </a:xfrm>
            <a:prstGeom prst="roundRect">
              <a:avLst>
                <a:gd name="adj" fmla="val 4180"/>
              </a:avLst>
            </a:prstGeom>
            <a:solidFill>
              <a:schemeClr val="tx1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51" name="Объект 2"/>
            <p:cNvSpPr txBox="1">
              <a:spLocks/>
            </p:cNvSpPr>
            <p:nvPr/>
          </p:nvSpPr>
          <p:spPr>
            <a:xfrm>
              <a:off x="5893089" y="779815"/>
              <a:ext cx="3402305" cy="5338352"/>
            </a:xfrm>
            <a:prstGeom prst="rect">
              <a:avLst/>
            </a:prstGeom>
          </p:spPr>
          <p:txBody>
            <a:bodyPr numCol="1"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spcBef>
                  <a:spcPts val="600"/>
                </a:spcBef>
                <a:spcAft>
                  <a:spcPts val="1800"/>
                </a:spcAft>
              </a:pPr>
              <a:r>
                <a:rPr lang="ru-RU" altLang="ru-RU" sz="1600" dirty="0">
                  <a:solidFill>
                    <a:schemeClr val="bg2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Регистрация </a:t>
              </a:r>
              <a:r>
                <a:rPr lang="ru-RU" altLang="ru-RU" sz="1600" dirty="0" err="1">
                  <a:solidFill>
                    <a:schemeClr val="bg2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сероконверсии</a:t>
              </a:r>
              <a:endParaRPr lang="en-US" altLang="ru-RU" sz="16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indent="0" defTabSz="914400"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ru-RU" altLang="ru-RU" sz="1600" dirty="0">
                  <a:solidFill>
                    <a:srgbClr val="DB033D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Специальные </a:t>
              </a:r>
              <a:r>
                <a:rPr lang="en-US" altLang="ru-RU" sz="1600" dirty="0">
                  <a:solidFill>
                    <a:srgbClr val="DB033D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IVD </a:t>
              </a:r>
              <a:r>
                <a:rPr lang="ru-RU" altLang="ru-RU" sz="1600" dirty="0" err="1">
                  <a:solidFill>
                    <a:srgbClr val="DB033D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диагностикумы</a:t>
              </a:r>
              <a:r>
                <a:rPr lang="ru-RU" altLang="ru-RU" sz="1600" dirty="0">
                  <a:solidFill>
                    <a:srgbClr val="DB033D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br>
                <a:rPr lang="ru-RU" altLang="ru-RU" sz="1600" dirty="0">
                  <a:solidFill>
                    <a:srgbClr val="DB033D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ru-RU" altLang="ru-RU" sz="1600" dirty="0">
                  <a:solidFill>
                    <a:srgbClr val="DB033D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для дифференциации ранней ВИЧ-инфекции, определяют:</a:t>
              </a:r>
            </a:p>
            <a:p>
              <a:pPr defTabSz="914400">
                <a:spcBef>
                  <a:spcPts val="600"/>
                </a:spcBef>
                <a:spcAft>
                  <a:spcPts val="600"/>
                </a:spcAft>
              </a:pPr>
              <a:r>
                <a:rPr lang="ru-RU" altLang="ru-RU" sz="1600" b="1" dirty="0">
                  <a:solidFill>
                    <a:schemeClr val="bg2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Увеличение титра антител</a:t>
              </a:r>
              <a:br>
                <a:rPr lang="ru-RU" altLang="ru-RU" sz="1600" b="1" dirty="0">
                  <a:solidFill>
                    <a:schemeClr val="bg2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ru-RU" altLang="ru-RU" sz="1600" b="1" dirty="0">
                  <a:solidFill>
                    <a:schemeClr val="bg2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с момента </a:t>
              </a:r>
              <a:r>
                <a:rPr lang="ru-RU" altLang="ru-RU" sz="1600" b="1" dirty="0" err="1">
                  <a:solidFill>
                    <a:schemeClr val="bg2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сероконверсии</a:t>
              </a:r>
              <a:r>
                <a:rPr lang="ru-RU" altLang="ru-RU" sz="1600" b="1" dirty="0">
                  <a:solidFill>
                    <a:schemeClr val="bg2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br>
                <a:rPr lang="ru-RU" altLang="ru-RU" sz="1600" b="1" dirty="0">
                  <a:solidFill>
                    <a:schemeClr val="bg2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ru-RU" altLang="ru-RU" sz="1600" b="1" dirty="0">
                  <a:solidFill>
                    <a:schemeClr val="bg2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en-US" altLang="ru-RU" sz="1600" b="1" dirty="0">
                  <a:solidFill>
                    <a:schemeClr val="bg2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Sensitive-Less sensitive enzyme immunoassays</a:t>
              </a:r>
              <a:r>
                <a:rPr lang="ru-RU" altLang="ru-RU" sz="1600" b="1" dirty="0">
                  <a:solidFill>
                    <a:schemeClr val="bg2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 – </a:t>
              </a:r>
              <a:r>
                <a:rPr lang="en-US" altLang="ru-RU" sz="1600" b="1" dirty="0">
                  <a:solidFill>
                    <a:schemeClr val="bg2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LS</a:t>
              </a:r>
              <a:r>
                <a:rPr lang="ru-RU" altLang="ru-RU" sz="1600" b="1" dirty="0">
                  <a:solidFill>
                    <a:schemeClr val="bg2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r>
                <a:rPr lang="en-US" altLang="ru-RU" sz="1600" b="1" dirty="0">
                  <a:solidFill>
                    <a:schemeClr val="bg2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EIA</a:t>
              </a:r>
              <a:r>
                <a:rPr lang="ru-RU" altLang="ru-RU" sz="1600" b="1" dirty="0">
                  <a:solidFill>
                    <a:schemeClr val="bg2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)*</a:t>
              </a:r>
            </a:p>
            <a:p>
              <a:pPr defTabSz="914400">
                <a:spcBef>
                  <a:spcPts val="600"/>
                </a:spcBef>
                <a:spcAft>
                  <a:spcPts val="600"/>
                </a:spcAft>
              </a:pPr>
              <a:r>
                <a:rPr lang="ru-RU" altLang="ru-RU" sz="1600" dirty="0">
                  <a:solidFill>
                    <a:schemeClr val="bg2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Увеличение соотношения </a:t>
              </a:r>
              <a:br>
                <a:rPr lang="ru-RU" altLang="ru-RU" sz="1600" dirty="0">
                  <a:solidFill>
                    <a:schemeClr val="bg2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ru-RU" altLang="ru-RU" sz="1600" dirty="0">
                  <a:solidFill>
                    <a:schemeClr val="bg2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ВИЧ-1-специфических антител класса </a:t>
              </a:r>
              <a:r>
                <a:rPr lang="en-US" altLang="ru-RU" sz="1600" dirty="0">
                  <a:solidFill>
                    <a:schemeClr val="bg2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IgG</a:t>
              </a:r>
              <a:r>
                <a:rPr lang="ru-RU" altLang="ru-RU" sz="1600" dirty="0">
                  <a:solidFill>
                    <a:schemeClr val="bg2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 к общему количеству </a:t>
              </a:r>
              <a:r>
                <a:rPr lang="en-US" altLang="ru-RU" sz="1600" dirty="0">
                  <a:solidFill>
                    <a:schemeClr val="bg2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IgG</a:t>
              </a:r>
              <a:endParaRPr lang="ru-RU" altLang="ru-RU" sz="16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 defTabSz="914400">
                <a:spcBef>
                  <a:spcPts val="600"/>
                </a:spcBef>
                <a:spcAft>
                  <a:spcPts val="600"/>
                </a:spcAft>
              </a:pPr>
              <a:r>
                <a:rPr lang="ru-RU" altLang="ru-RU" sz="1600" dirty="0">
                  <a:solidFill>
                    <a:schemeClr val="bg2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Увеличение </a:t>
              </a:r>
              <a:r>
                <a:rPr lang="ru-RU" altLang="ru-RU" sz="1600" dirty="0" err="1">
                  <a:solidFill>
                    <a:schemeClr val="bg2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авидности</a:t>
              </a:r>
              <a:r>
                <a:rPr lang="ru-RU" altLang="ru-RU" sz="1600" dirty="0">
                  <a:solidFill>
                    <a:schemeClr val="bg2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 антител</a:t>
              </a:r>
            </a:p>
            <a:p>
              <a:pPr defTabSz="914400">
                <a:spcBef>
                  <a:spcPts val="600"/>
                </a:spcBef>
                <a:spcAft>
                  <a:spcPts val="600"/>
                </a:spcAft>
              </a:pPr>
              <a:r>
                <a:rPr lang="ru-RU" altLang="ru-RU" sz="1600" dirty="0">
                  <a:solidFill>
                    <a:schemeClr val="bg2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Молекулярно-генетические характеристики вирусной популяции в организме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382026" y="6334648"/>
            <a:ext cx="1711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1200" b="1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*например: т/с</a:t>
            </a:r>
            <a:br>
              <a:rPr lang="ru-RU" altLang="ru-RU" sz="1200" b="1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200" b="1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ДС-ИФА-ВИЧ-АТ-СРОК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62927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Freeform 31"/>
          <p:cNvSpPr>
            <a:spLocks/>
          </p:cNvSpPr>
          <p:nvPr/>
        </p:nvSpPr>
        <p:spPr bwMode="gray">
          <a:xfrm rot="10800000">
            <a:off x="92074" y="360949"/>
            <a:ext cx="8959852" cy="573807"/>
          </a:xfrm>
          <a:prstGeom prst="round1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200" dirty="0"/>
          </a:p>
        </p:txBody>
      </p:sp>
      <p:sp>
        <p:nvSpPr>
          <p:cNvPr id="133" name="Rectangle 2"/>
          <p:cNvSpPr txBox="1">
            <a:spLocks noChangeArrowheads="1"/>
          </p:cNvSpPr>
          <p:nvPr/>
        </p:nvSpPr>
        <p:spPr bwMode="gray">
          <a:xfrm>
            <a:off x="87314" y="325362"/>
            <a:ext cx="8961436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A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l" defTabSz="914400"/>
            <a:r>
              <a:rPr lang="ru-RU" altLang="ru-RU" sz="1800" dirty="0">
                <a:latin typeface="Calibri" panose="020F0502020204030204" pitchFamily="34" charset="0"/>
              </a:rPr>
              <a:t>Когда и как использовать тесты на раннюю ВИЧ-инфекцию на популяционном уровне</a:t>
            </a:r>
            <a:endParaRPr lang="en-US" altLang="ru-RU" sz="1800" dirty="0">
              <a:latin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79" y="1320009"/>
            <a:ext cx="2373756" cy="3339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380904" y="1056891"/>
            <a:ext cx="3927489" cy="5718501"/>
          </a:xfrm>
          <a:prstGeom prst="roundRect">
            <a:avLst>
              <a:gd name="adj" fmla="val 2665"/>
            </a:avLst>
          </a:prstGeom>
          <a:solidFill>
            <a:schemeClr val="tx1"/>
          </a:solidFill>
          <a:ln>
            <a:solidFill>
              <a:srgbClr val="59C5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dirty="0">
              <a:latin typeface="Calibri" panose="020F050202020403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966031" y="1153612"/>
            <a:ext cx="5011628" cy="5599885"/>
          </a:xfrm>
          <a:prstGeom prst="rect">
            <a:avLst/>
          </a:prstGeom>
          <a:ln>
            <a:noFill/>
          </a:ln>
        </p:spPr>
        <p:txBody>
          <a:bodyPr numCol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600"/>
              </a:spcBef>
              <a:spcAft>
                <a:spcPts val="1800"/>
              </a:spcAft>
            </a:pPr>
            <a:endParaRPr lang="en-US" altLang="ru-RU" sz="16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79486" y="1056891"/>
            <a:ext cx="356926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bg2"/>
                </a:solidFill>
                <a:latin typeface="Calibri" panose="020F0502020204030204" pitchFamily="34" charset="0"/>
              </a:rPr>
              <a:t>Данные для расчета заболеваемости и риска заражения на калькуляторе:</a:t>
            </a:r>
          </a:p>
          <a:p>
            <a:pPr>
              <a:spcAft>
                <a:spcPts val="600"/>
              </a:spcAft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Характеристики теста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2"/>
                </a:solidFill>
                <a:latin typeface="Calibri" panose="020F0502020204030204" pitchFamily="34" charset="0"/>
              </a:rPr>
              <a:t>Средняя продолжительность недавней ВИЧ-инфекции (MDRI)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2"/>
                </a:solidFill>
                <a:latin typeface="Calibri" panose="020F0502020204030204" pitchFamily="34" charset="0"/>
              </a:rPr>
              <a:t>Доля ложно-ранних (</a:t>
            </a:r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</a:rPr>
              <a:t>FRR)</a:t>
            </a:r>
            <a:endParaRPr lang="ru-RU" sz="16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2"/>
                </a:solidFill>
                <a:latin typeface="Calibri" panose="020F0502020204030204" pitchFamily="34" charset="0"/>
              </a:rPr>
              <a:t>Временная отсечка (</a:t>
            </a:r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</a:rPr>
              <a:t>Big T, time cutoff) </a:t>
            </a:r>
            <a:endParaRPr lang="ru-RU" sz="16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Результаты обследования и </a:t>
            </a:r>
            <a:r>
              <a:rPr lang="ru-RU" sz="1600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эпид.данные</a:t>
            </a:r>
            <a:endParaRPr lang="ru-RU" sz="16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2"/>
                </a:solidFill>
                <a:latin typeface="Calibri" panose="020F0502020204030204" pitchFamily="34" charset="0"/>
              </a:rPr>
              <a:t>Число ВИЧ+, обследованных на раннюю инфекцию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2"/>
                </a:solidFill>
                <a:latin typeface="Calibri" panose="020F0502020204030204" pitchFamily="34" charset="0"/>
              </a:rPr>
              <a:t>Число «Ранних» по результатам обследования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2"/>
                </a:solidFill>
                <a:latin typeface="Calibri" panose="020F0502020204030204" pitchFamily="34" charset="0"/>
              </a:rPr>
              <a:t>Один из следующих показателей: </a:t>
            </a:r>
            <a:endParaRPr lang="en-US" sz="16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bg2"/>
                </a:solidFill>
                <a:latin typeface="Calibri" panose="020F0502020204030204" pitchFamily="34" charset="0"/>
              </a:rPr>
              <a:t>Количество уникальных пациентов с ВИЧ+ и ВИЧ-</a:t>
            </a:r>
            <a:endParaRPr lang="en-US" sz="16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bg2"/>
                </a:solidFill>
                <a:latin typeface="Calibri" panose="020F0502020204030204" pitchFamily="34" charset="0"/>
              </a:rPr>
              <a:t>Пораженность изучаемой популяции, известная из других наблюдений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8904" y="1320008"/>
            <a:ext cx="2376431" cy="3339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32339" y="965399"/>
            <a:ext cx="568544" cy="35951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2011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87423" y="978761"/>
            <a:ext cx="585664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2018</a:t>
            </a:r>
          </a:p>
        </p:txBody>
      </p:sp>
      <p:cxnSp>
        <p:nvCxnSpPr>
          <p:cNvPr id="10" name="Прямая со стрелкой 9"/>
          <p:cNvCxnSpPr>
            <a:stCxn id="5" idx="3"/>
          </p:cNvCxnSpPr>
          <p:nvPr/>
        </p:nvCxnSpPr>
        <p:spPr>
          <a:xfrm>
            <a:off x="1800883" y="1145158"/>
            <a:ext cx="1792062" cy="0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6250462"/>
            <a:ext cx="413995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https://incidence.shinyapps.io/incidence_calculator/</a:t>
            </a:r>
            <a:endParaRPr lang="ru-RU" sz="1050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5776" y="5488714"/>
            <a:ext cx="1065663" cy="84679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96475" y="5044996"/>
            <a:ext cx="44286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2"/>
                </a:solidFill>
              </a:rPr>
              <a:t>ABIE_v3_Incidence_Prevalence_Calculator (SACEMA)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bg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bg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bg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bg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2"/>
                </a:solidFill>
              </a:rPr>
              <a:t>Prevalence and Incidence Calculator (UNAIDS RG) v1.03</a:t>
            </a:r>
          </a:p>
          <a:p>
            <a:endParaRPr lang="ru-RU" sz="1200" b="1" dirty="0">
              <a:solidFill>
                <a:schemeClr val="bg2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" y="5280965"/>
            <a:ext cx="437394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http://www.incidence-estimation.org/content/filedl/abie_v3_incidence_prevalence_calculator</a:t>
            </a:r>
            <a:endParaRPr lang="ru-RU" sz="1050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31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Группа 54"/>
          <p:cNvGrpSpPr/>
          <p:nvPr/>
        </p:nvGrpSpPr>
        <p:grpSpPr>
          <a:xfrm>
            <a:off x="87314" y="325362"/>
            <a:ext cx="8964612" cy="432000"/>
            <a:chOff x="87314" y="325362"/>
            <a:chExt cx="8964612" cy="609394"/>
          </a:xfrm>
        </p:grpSpPr>
        <p:sp>
          <p:nvSpPr>
            <p:cNvPr id="56" name="Freeform 31"/>
            <p:cNvSpPr>
              <a:spLocks/>
            </p:cNvSpPr>
            <p:nvPr/>
          </p:nvSpPr>
          <p:spPr bwMode="gray">
            <a:xfrm rot="10800000">
              <a:off x="92074" y="360949"/>
              <a:ext cx="8959852" cy="573807"/>
            </a:xfrm>
            <a:prstGeom prst="round1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2800" dirty="0">
                <a:latin typeface="Calibri" panose="020F0502020204030204" pitchFamily="34" charset="0"/>
              </a:endParaRPr>
            </a:p>
          </p:txBody>
        </p:sp>
        <p:sp>
          <p:nvSpPr>
            <p:cNvPr id="57" name="Rectangle 2"/>
            <p:cNvSpPr txBox="1">
              <a:spLocks noChangeArrowheads="1"/>
            </p:cNvSpPr>
            <p:nvPr/>
          </p:nvSpPr>
          <p:spPr bwMode="gray">
            <a:xfrm>
              <a:off x="87314" y="325362"/>
              <a:ext cx="8961436" cy="609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rgbClr val="004CA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914400"/>
              <a:r>
                <a:rPr lang="ru-RU" altLang="ru-RU" sz="2000" dirty="0">
                  <a:latin typeface="Calibri" panose="020F0502020204030204" pitchFamily="34" charset="0"/>
                </a:rPr>
                <a:t>Ограничения методов. Доля ложно-ранних - </a:t>
              </a:r>
              <a:r>
                <a:rPr lang="en-US" altLang="ru-RU" sz="2000" dirty="0">
                  <a:latin typeface="Calibri" panose="020F0502020204030204" pitchFamily="34" charset="0"/>
                </a:rPr>
                <a:t>FRR</a:t>
              </a:r>
              <a:r>
                <a:rPr lang="ru-RU" altLang="ru-RU" sz="2000" dirty="0">
                  <a:latin typeface="Calibri" panose="020F0502020204030204" pitchFamily="34" charset="0"/>
                </a:rPr>
                <a:t> (</a:t>
              </a:r>
              <a:r>
                <a:rPr lang="en-US" altLang="ru-RU" sz="2000" dirty="0">
                  <a:latin typeface="Calibri" panose="020F0502020204030204" pitchFamily="34" charset="0"/>
                </a:rPr>
                <a:t>false recent rate</a:t>
              </a:r>
              <a:r>
                <a:rPr lang="ru-RU" altLang="ru-RU" sz="2000" dirty="0">
                  <a:latin typeface="Calibri" panose="020F0502020204030204" pitchFamily="34" charset="0"/>
                </a:rPr>
                <a:t>) </a:t>
              </a:r>
            </a:p>
          </p:txBody>
        </p:sp>
      </p:grpSp>
      <p:sp>
        <p:nvSpPr>
          <p:cNvPr id="61" name="Скругленный прямоугольник 60"/>
          <p:cNvSpPr/>
          <p:nvPr/>
        </p:nvSpPr>
        <p:spPr>
          <a:xfrm>
            <a:off x="2216151" y="811715"/>
            <a:ext cx="7239606" cy="1475903"/>
          </a:xfrm>
          <a:prstGeom prst="roundRect">
            <a:avLst>
              <a:gd name="adj" fmla="val 4180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Объект 2"/>
          <p:cNvSpPr txBox="1">
            <a:spLocks/>
          </p:cNvSpPr>
          <p:nvPr/>
        </p:nvSpPr>
        <p:spPr>
          <a:xfrm>
            <a:off x="2139818" y="931030"/>
            <a:ext cx="6908933" cy="1355268"/>
          </a:xfrm>
          <a:prstGeom prst="rect">
            <a:avLst/>
          </a:prstGeom>
        </p:spPr>
        <p:txBody>
          <a:bodyPr numCol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1200"/>
              </a:spcBef>
              <a:spcAft>
                <a:spcPts val="1200"/>
              </a:spcAft>
              <a:buNone/>
            </a:pPr>
            <a:endParaRPr lang="en-US" altLang="ru-RU" sz="1600" dirty="0">
              <a:solidFill>
                <a:schemeClr val="bg2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35" y="811715"/>
            <a:ext cx="2044082" cy="1485070"/>
          </a:xfrm>
          <a:prstGeom prst="rect">
            <a:avLst/>
          </a:prstGeom>
        </p:spPr>
      </p:pic>
      <p:sp>
        <p:nvSpPr>
          <p:cNvPr id="59" name="Скругленный прямоугольник 58"/>
          <p:cNvSpPr/>
          <p:nvPr/>
        </p:nvSpPr>
        <p:spPr>
          <a:xfrm>
            <a:off x="-336667" y="2404415"/>
            <a:ext cx="4899523" cy="4298137"/>
          </a:xfrm>
          <a:prstGeom prst="roundRect">
            <a:avLst>
              <a:gd name="adj" fmla="val 4180"/>
            </a:avLst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60" name="Объект 2"/>
          <p:cNvSpPr txBox="1">
            <a:spLocks/>
          </p:cNvSpPr>
          <p:nvPr/>
        </p:nvSpPr>
        <p:spPr>
          <a:xfrm>
            <a:off x="2272145" y="876677"/>
            <a:ext cx="6871855" cy="1408423"/>
          </a:xfrm>
          <a:prstGeom prst="rect">
            <a:avLst/>
          </a:prstGeom>
        </p:spPr>
        <p:txBody>
          <a:bodyPr numCol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600" b="1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Причины «ложно-ранних»: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</a:pPr>
            <a:r>
              <a:rPr lang="ru-RU" altLang="ru-RU" sz="16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переход заболевания в стадию СПИД, малое количество </a:t>
            </a:r>
            <a:r>
              <a:rPr lang="en-US" altLang="ru-RU" sz="16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CD4+ </a:t>
            </a:r>
            <a:r>
              <a:rPr lang="ru-RU" altLang="ru-RU" sz="16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Т-клеток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</a:pPr>
            <a:r>
              <a:rPr lang="ru-RU" altLang="ru-RU" sz="16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«элитные контролеры» (пациенты, имеющие неопределяемую ВН)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</a:pPr>
            <a:r>
              <a:rPr lang="ru-RU" altLang="ru-RU" sz="16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прием АРВП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</a:pPr>
            <a:r>
              <a:rPr lang="ru-RU" altLang="ru-RU" sz="16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замедленное образование антител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41592" y="2413582"/>
            <a:ext cx="4421263" cy="4288970"/>
          </a:xfrm>
          <a:prstGeom prst="rect">
            <a:avLst/>
          </a:prstGeom>
        </p:spPr>
        <p:txBody>
          <a:bodyPr numCol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altLang="ru-RU" sz="1800" b="1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Алгоритмы тестирования</a:t>
            </a:r>
            <a:r>
              <a:rPr lang="en-US" altLang="ru-RU" sz="1800" b="1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altLang="ru-RU" sz="1800" b="1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на раннюю инфекцию</a:t>
            </a:r>
            <a:r>
              <a:rPr lang="en-US" altLang="ru-RU" sz="1800" b="1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(RITA) </a:t>
            </a:r>
            <a:br>
              <a:rPr lang="ru-RU" altLang="ru-RU" sz="1800" b="1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600" dirty="0" err="1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Recent</a:t>
            </a:r>
            <a:r>
              <a:rPr lang="ru-RU" altLang="ru-RU" sz="16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infection</a:t>
            </a:r>
            <a:r>
              <a:rPr lang="ru-RU" altLang="ru-RU" sz="16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testing</a:t>
            </a:r>
            <a:r>
              <a:rPr lang="ru-RU" altLang="ru-RU" sz="16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algorithm</a:t>
            </a:r>
            <a:r>
              <a:rPr lang="en-US" altLang="ru-RU" sz="16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lang="ru-RU" altLang="ru-RU" sz="2000" b="1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altLang="ru-RU" sz="18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результаты теста для </a:t>
            </a:r>
            <a:br>
              <a:rPr lang="ru-RU" altLang="ru-RU" sz="18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дифференциации </a:t>
            </a:r>
            <a:br>
              <a:rPr lang="ru-RU" altLang="ru-RU" sz="18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ранней ВИЧ-инфекции 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+"/>
            </a:pPr>
            <a:r>
              <a:rPr lang="ru-RU" altLang="ru-RU" sz="18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клинические данные:</a:t>
            </a:r>
          </a:p>
          <a:p>
            <a:pPr lvl="1" defTabSz="9144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СПИД-ассоциированные заболевания</a:t>
            </a:r>
          </a:p>
          <a:p>
            <a:pPr lvl="1" defTabSz="9144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Длительная ВИЧ-инфекция в анамнезе</a:t>
            </a:r>
          </a:p>
          <a:p>
            <a:pPr lvl="1" defTabSz="9144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Прием АРВП в анамнезе</a:t>
            </a:r>
          </a:p>
          <a:p>
            <a:pPr defTabSz="91440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+"/>
            </a:pPr>
            <a:r>
              <a:rPr lang="ru-RU" altLang="ru-RU" sz="18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количество </a:t>
            </a:r>
            <a:r>
              <a:rPr lang="en-US" altLang="ru-RU" sz="18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CD4+</a:t>
            </a:r>
          </a:p>
          <a:p>
            <a:pPr defTabSz="914400">
              <a:spcBef>
                <a:spcPts val="600"/>
              </a:spcBef>
              <a:spcAft>
                <a:spcPts val="300"/>
              </a:spcAft>
              <a:buFont typeface="Calibri" panose="020F0502020204030204" pitchFamily="34" charset="0"/>
              <a:buChar char="+"/>
            </a:pPr>
            <a:r>
              <a:rPr lang="ru-RU" altLang="ru-RU" sz="18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уровень вирусной нагрузки</a:t>
            </a:r>
          </a:p>
          <a:p>
            <a:pPr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+"/>
            </a:pPr>
            <a:r>
              <a:rPr lang="ru-RU" altLang="ru-RU" sz="18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результаты других методов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041" y="2545364"/>
            <a:ext cx="3777027" cy="403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14702</TotalTime>
  <Words>912</Words>
  <Application>Microsoft Office PowerPoint</Application>
  <PresentationFormat>Экран (4:3)</PresentationFormat>
  <Paragraphs>216</Paragraphs>
  <Slides>17</Slides>
  <Notes>16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Arial Rounded MT Bold</vt:lpstr>
      <vt:lpstr>Calibri</vt:lpstr>
      <vt:lpstr>Cambria Math</vt:lpstr>
      <vt:lpstr>Corbel</vt:lpstr>
      <vt:lpstr>Courier New</vt:lpstr>
      <vt:lpstr>Tahoma</vt:lpstr>
      <vt:lpstr>Times New Roman</vt:lpstr>
      <vt:lpstr>Wingdings</vt:lpstr>
      <vt:lpstr>Default Design</vt:lpstr>
      <vt:lpstr>Возможности диагностики ранней ВИЧ-инфекции  и роль в осуществлении эпидемиологического надзора</vt:lpstr>
      <vt:lpstr>Эпидемиологический надзор за ВИЧ-инфекцией. Документы </vt:lpstr>
      <vt:lpstr>Эпидемиологический надзор за ВИЧ-инфекцией. Скрининг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Анализатор Gemini</dc:title>
  <dc:creator>Поляков Степан Юрьевич</dc:creator>
  <cp:lastModifiedBy>Media Team</cp:lastModifiedBy>
  <cp:revision>803</cp:revision>
  <dcterms:created xsi:type="dcterms:W3CDTF">2016-11-03T07:29:16Z</dcterms:created>
  <dcterms:modified xsi:type="dcterms:W3CDTF">2019-09-19T09:12:19Z</dcterms:modified>
</cp:coreProperties>
</file>