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217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gif"/><Relationship Id="rId10" Type="http://schemas.openxmlformats.org/officeDocument/2006/relationships/image" Target="../media/image8.jfif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019"/>
            <a:ext cx="6946630" cy="9137981"/>
          </a:xfrm>
          <a:prstGeom prst="rect">
            <a:avLst/>
          </a:prstGeom>
        </p:spPr>
      </p:pic>
      <p:pic>
        <p:nvPicPr>
          <p:cNvPr id="2050" name="Рисунок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985" y="3473247"/>
            <a:ext cx="1783283" cy="1932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84" y="3532326"/>
            <a:ext cx="1994629" cy="187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Рисунок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91" y="2787937"/>
            <a:ext cx="674834" cy="674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Рисунок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3205" y="2777058"/>
            <a:ext cx="576064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43309" y="1841856"/>
            <a:ext cx="604268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Получайте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актуальную и достоверную информацию</a:t>
            </a:r>
            <a:endParaRPr kumimoji="0" lang="ru-RU" sz="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Задавайте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вопросы ведущим специалистам</a:t>
            </a:r>
            <a:endParaRPr kumimoji="0" lang="ru-RU" sz="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ru-RU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9144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6670" y="171704"/>
            <a:ext cx="62373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 Black" pitchFamily="34" charset="0"/>
              </a:rPr>
              <a:t>Будьте </a:t>
            </a:r>
            <a:r>
              <a:rPr lang="ru-RU" sz="4000" b="1" dirty="0" smtClean="0">
                <a:solidFill>
                  <a:srgbClr val="002060"/>
                </a:solidFill>
                <a:latin typeface="Arial Black" pitchFamily="34" charset="0"/>
              </a:rPr>
              <a:t>в курсе последних новостей</a:t>
            </a: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Arial Black" pitchFamily="34" charset="0"/>
              </a:rPr>
              <a:t>Центра СПИД РТ</a:t>
            </a:r>
            <a:endParaRPr lang="ru-RU" sz="4000" b="1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84" y="6158099"/>
            <a:ext cx="1994629" cy="219257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851" y="5481622"/>
            <a:ext cx="604615" cy="60461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414918" y="8421492"/>
            <a:ext cx="65253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Подписывай</a:t>
            </a:r>
            <a:r>
              <a:rPr lang="ru-RU" b="1" dirty="0" smtClean="0">
                <a:solidFill>
                  <a:srgbClr val="C00000"/>
                </a:solidFill>
              </a:rPr>
              <a:t>тесь на официальный </a:t>
            </a:r>
            <a:r>
              <a:rPr lang="en-US" b="1" dirty="0" smtClean="0">
                <a:solidFill>
                  <a:srgbClr val="C00000"/>
                </a:solidFill>
              </a:rPr>
              <a:t>c</a:t>
            </a:r>
            <a:r>
              <a:rPr lang="ru-RU" b="1" dirty="0" err="1" smtClean="0">
                <a:solidFill>
                  <a:srgbClr val="C00000"/>
                </a:solidFill>
              </a:rPr>
              <a:t>айт</a:t>
            </a:r>
            <a:r>
              <a:rPr lang="ru-RU" b="1" dirty="0" smtClean="0">
                <a:solidFill>
                  <a:srgbClr val="C00000"/>
                </a:solidFill>
              </a:rPr>
              <a:t> и социальные сети Центра СПИД РТ 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436" y="5458016"/>
            <a:ext cx="643833" cy="643833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168" y="6172671"/>
            <a:ext cx="1754100" cy="217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larisa1</dc:creator>
  <cp:lastModifiedBy>User</cp:lastModifiedBy>
  <cp:revision>12</cp:revision>
  <dcterms:created xsi:type="dcterms:W3CDTF">2022-09-23T07:39:12Z</dcterms:created>
  <dcterms:modified xsi:type="dcterms:W3CDTF">2026-02-04T11:07:08Z</dcterms:modified>
</cp:coreProperties>
</file>